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1" r:id="rId3"/>
    <p:sldId id="265" r:id="rId4"/>
    <p:sldId id="260" r:id="rId5"/>
    <p:sldId id="266" r:id="rId6"/>
    <p:sldId id="267" r:id="rId7"/>
    <p:sldId id="270" r:id="rId8"/>
    <p:sldId id="269" r:id="rId9"/>
    <p:sldId id="268" r:id="rId10"/>
    <p:sldId id="275" r:id="rId11"/>
    <p:sldId id="277" r:id="rId12"/>
    <p:sldId id="26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8" d="100"/>
          <a:sy n="58" d="100"/>
        </p:scale>
        <p:origin x="-72" y="-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11EB8-CE6F-4433-8EFC-023138C7F3F2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52FF22-0812-480E-9B97-C2F3FE5694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022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67BF-E981-48CF-AECB-30E05DC5AC13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807FD-FAD2-4E07-9BD9-C1E78921A7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58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67BF-E981-48CF-AECB-30E05DC5AC13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807FD-FAD2-4E07-9BD9-C1E78921A7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848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67BF-E981-48CF-AECB-30E05DC5AC13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807FD-FAD2-4E07-9BD9-C1E78921A7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79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767BF-E981-48CF-AECB-30E05DC5AC13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E807FD-FAD2-4E07-9BD9-C1E78921A7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408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семинар 21.12.23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767BF-E981-48CF-AECB-30E05DC5AC13}" type="datetimeFigureOut">
              <a:rPr lang="ru-RU" smtClean="0"/>
              <a:pPr/>
              <a:t>04.06.2025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E807FD-FAD2-4E07-9BD9-C1E78921A70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728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172159" y="170932"/>
            <a:ext cx="61926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Департамент </a:t>
            </a:r>
            <a:r>
              <a:rPr lang="ru-RU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образования Администрации г</a:t>
            </a:r>
            <a:r>
              <a:rPr lang="ru-RU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 </a:t>
            </a:r>
            <a:r>
              <a:rPr lang="ru-RU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Екатеринбурга</a:t>
            </a:r>
            <a:endParaRPr lang="ru-RU" sz="2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Муниципальное автономное </a:t>
            </a:r>
            <a:r>
              <a:rPr lang="ru-RU" sz="2000" b="1" dirty="0" smtClean="0">
                <a:solidFill>
                  <a:srgbClr val="002060"/>
                </a:solidFill>
                <a:latin typeface="Monotype Corsiva" panose="03010101010201010101" pitchFamily="66" charset="0"/>
              </a:rPr>
              <a:t>общеобразовательное учреждение</a:t>
            </a:r>
            <a:endParaRPr lang="ru-RU" sz="2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ru-RU" sz="2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средняя общеобразовательная школа №146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70250" y="2232349"/>
            <a:ext cx="6863554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900" b="1" dirty="0" smtClean="0">
                <a:solidFill>
                  <a:srgbClr val="FF0000"/>
                </a:solidFill>
                <a:latin typeface="Sylfaen" panose="010A0502050306030303" pitchFamily="18" charset="0"/>
                <a:cs typeface="Times New Roman" pitchFamily="18" charset="0"/>
              </a:rPr>
              <a:t>Тема: </a:t>
            </a:r>
          </a:p>
          <a:p>
            <a:pPr algn="ctr"/>
            <a:r>
              <a:rPr lang="ru-RU" sz="3900" b="1" dirty="0" smtClean="0">
                <a:solidFill>
                  <a:srgbClr val="FF0000"/>
                </a:solidFill>
                <a:latin typeface="Sylfaen" panose="010A0502050306030303" pitchFamily="18" charset="0"/>
                <a:cs typeface="Times New Roman" pitchFamily="18" charset="0"/>
              </a:rPr>
              <a:t>«История и традиции православных праздников»</a:t>
            </a:r>
            <a:endParaRPr lang="ru-RU" sz="3900" dirty="0">
              <a:solidFill>
                <a:srgbClr val="FF0000"/>
              </a:solidFill>
              <a:latin typeface="Sylfaen" panose="010A0502050306030303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62158" y="5197537"/>
            <a:ext cx="43290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Полякова Татьяна Анатольевна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031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791744" y="410761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в группах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069363" y="1617184"/>
            <a:ext cx="5899045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Соберите </a:t>
            </a:r>
            <a:r>
              <a:rPr lang="ru-RU" sz="25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пазл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Дайте </a:t>
            </a: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название готовой картинке</a:t>
            </a:r>
            <a:b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Дополните </a:t>
            </a: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картинку информацией</a:t>
            </a:r>
          </a:p>
          <a:p>
            <a:pPr>
              <a:lnSpc>
                <a:spcPct val="150000"/>
              </a:lnSpc>
            </a:pPr>
            <a:r>
              <a:rPr lang="ru-RU" sz="25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Представьте готовую работу</a:t>
            </a:r>
            <a:endParaRPr lang="ru-RU" sz="2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C:\Users\Tanya\Downloads\снежинка4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7634" y="1352765"/>
            <a:ext cx="2304255" cy="2200799"/>
          </a:xfrm>
          <a:prstGeom prst="rect">
            <a:avLst/>
          </a:prstGeom>
          <a:noFill/>
        </p:spPr>
      </p:pic>
      <p:pic>
        <p:nvPicPr>
          <p:cNvPr id="9" name="Picture 4" descr="C:\Users\Tanya\Downloads\снежинка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7632" y="4153729"/>
            <a:ext cx="2304256" cy="2304256"/>
          </a:xfrm>
          <a:prstGeom prst="rect">
            <a:avLst/>
          </a:prstGeom>
          <a:noFill/>
        </p:spPr>
      </p:pic>
      <p:pic>
        <p:nvPicPr>
          <p:cNvPr id="10" name="Picture 3" descr="C:\Users\Tanya\Downloads\снежинка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96431" y="1295211"/>
            <a:ext cx="2458407" cy="2458407"/>
          </a:xfrm>
          <a:prstGeom prst="rect">
            <a:avLst/>
          </a:prstGeom>
          <a:noFill/>
        </p:spPr>
      </p:pic>
      <p:pic>
        <p:nvPicPr>
          <p:cNvPr id="11" name="Picture 5" descr="C:\Users\Tanya\Downloads\снежинка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718155" y="4231367"/>
            <a:ext cx="2494860" cy="2504311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9212910" y="747019"/>
            <a:ext cx="1505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№2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272958" y="3643716"/>
            <a:ext cx="1505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№4</a:t>
            </a:r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7087" y="811828"/>
            <a:ext cx="1505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№1</a:t>
            </a:r>
            <a:endParaRPr lang="ru-RU" sz="2000" b="1" i="1" u="sng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937085" y="3753619"/>
            <a:ext cx="15053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2000" b="1" i="1" u="sng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pic>
        <p:nvPicPr>
          <p:cNvPr id="2" name="щелкунчик танец фе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86944" y="59961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90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2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76782" y="175940"/>
            <a:ext cx="683751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Православные праздники</a:t>
            </a:r>
            <a:endParaRPr lang="ru-RU" sz="4400" dirty="0"/>
          </a:p>
        </p:txBody>
      </p:sp>
      <p:pic>
        <p:nvPicPr>
          <p:cNvPr id="6" name="Picture 3" descr="C:\Users\Tanya\Downloads\1681268532_kartinki-pibig-info-p-kartinki-k-rozhdestvu-khristovu-arti-78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9821" y="1134046"/>
            <a:ext cx="3158975" cy="2655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2" descr="C:\Users\Tanya\Downloads\1jC6PxahDJ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9069" y="1074094"/>
            <a:ext cx="3262212" cy="26889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5" descr="C:\Users\Tanya\Downloads\Инна Рязанова. Вербное воскресень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20152" y="4240143"/>
            <a:ext cx="3189484" cy="24040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6" descr="C:\Users\Tanya\Downloads\47e968e8b903356b1c7157eba7d8d9b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43771" y="4240143"/>
            <a:ext cx="3390119" cy="25740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318636" y="1793179"/>
            <a:ext cx="67518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23095" y="1960903"/>
            <a:ext cx="68159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№2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8636" y="5203653"/>
            <a:ext cx="68159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№3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62532" y="5203653"/>
            <a:ext cx="68159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№4</a:t>
            </a:r>
            <a:endParaRPr lang="ru-RU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89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70801" y="35894"/>
            <a:ext cx="39840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Рождество Христово</a:t>
            </a:r>
            <a:endParaRPr lang="ru-RU" sz="3200" b="1" u="sng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559583" y="79672"/>
            <a:ext cx="3956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Крещение Господне </a:t>
            </a:r>
            <a:endParaRPr lang="ru-RU" sz="3200" b="1" u="sng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376978" y="282675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1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Вход</a:t>
            </a:r>
            <a:br>
              <a:rPr lang="ru-RU" sz="31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Господень в Иерусалим</a:t>
            </a:r>
            <a:endParaRPr lang="ru-RU" sz="3100" b="1" u="sng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518187" y="3081539"/>
            <a:ext cx="45483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Святое Воскресение </a:t>
            </a:r>
          </a:p>
          <a:p>
            <a:pPr algn="ctr"/>
            <a:r>
              <a:rPr lang="ru-RU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Христово</a:t>
            </a:r>
            <a:endParaRPr lang="ru-RU" sz="3200" b="1" u="sng" dirty="0"/>
          </a:p>
        </p:txBody>
      </p:sp>
      <p:pic>
        <p:nvPicPr>
          <p:cNvPr id="12" name="Picture 3" descr="C:\Users\Tanya\Downloads\1681268532_kartinki-pibig-info-p-kartinki-k-rozhdestvu-khristovu-arti-78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51" y="1116281"/>
            <a:ext cx="1325218" cy="1114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Users\Tanya\Downloads\1jC6PxahDJ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7231" y="1116281"/>
            <a:ext cx="1351487" cy="11140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 descr="C:\Users\Tanya\Downloads\Инна Рязанова. Вербное воскресень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6186" y="4766292"/>
            <a:ext cx="1708091" cy="1287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6" descr="C:\Users\Tanya\Downloads\47e968e8b903356b1c7157eba7d8d9b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340" y="4762361"/>
            <a:ext cx="1670542" cy="1268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2194693" y="3852444"/>
            <a:ext cx="3108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(Вербное Воскресенье)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0920873" y="3743421"/>
            <a:ext cx="9609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(Пасха)</a:t>
            </a:r>
            <a:endParaRPr lang="ru-RU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70469" y="643655"/>
            <a:ext cx="475741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Рождества Христова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православные христиане России отмечают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января.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рождения Иисуса Христа, начало и основание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других праздников Православной церкви.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ночь Рождества, на землю пришел Спаситель мира, Сын Божий, а родила его Дева Мария. С этого времени мы отсчитываем годы - от Рождества Христова.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7257593" y="657060"/>
            <a:ext cx="47585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Крещение Господне (Богоявление)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православные христиане России отмечают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 января.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Крещение Господне стало символом обновления человека, очищения его от греха. Когда Христа крестили, освятился весь мир, потому что во время Крещения Единый Бог явился в Трех Лицах: Бог Отец – голосом Своим, Бог Сын – крещением в Иордане, Бог Дух Святой – схождением в виде голубя.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427398" y="4031744"/>
            <a:ext cx="46194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Святое Христово Воскресение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православные христиане России отмечают в разные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дни весны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всегда этот день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воскресенье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Воскресение Христово главный праздник в истории мира, главный праздник года. Церковь в этот день вспоминает, что Христос разрушил силу ада и открыл для человека двери в Царство Небесное. Слово «Пасха» означает «переход»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33842" y="4170243"/>
            <a:ext cx="40950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Вход Господень в Иерусалим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православные христиане России отмечают этот праздник в шестое  воскресенье Великого поста,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7 дней до Пасхи.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посвящён торжественному въезду Иисуса Христа в Иерусалим. Вербное Воскресенье входит в число двунадесятых праздников.</a:t>
            </a:r>
          </a:p>
        </p:txBody>
      </p:sp>
    </p:spTree>
    <p:extLst>
      <p:ext uri="{BB962C8B-B14F-4D97-AF65-F5344CB8AC3E}">
        <p14:creationId xmlns:p14="http://schemas.microsoft.com/office/powerpoint/2010/main" val="12784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371490" y="188640"/>
            <a:ext cx="62311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Православные праздники</a:t>
            </a:r>
            <a:endParaRPr lang="ru-RU" sz="40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2147" y="896526"/>
            <a:ext cx="7982916" cy="5841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232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72148" y="29290"/>
            <a:ext cx="4928657" cy="15081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Рождество Христово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учебником</a:t>
            </a:r>
            <a:endParaRPr lang="ru-RU" sz="3200" b="1" i="1" dirty="0"/>
          </a:p>
          <a:p>
            <a:pPr algn="ctr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Tanya\Downloads\1681268532_kartinki-pibig-info-p-kartinki-k-rozhdestvu-khristovu-arti-78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91" y="212219"/>
            <a:ext cx="3782093" cy="3179324"/>
          </a:xfrm>
          <a:prstGeom prst="rect">
            <a:avLst/>
          </a:prstGeom>
          <a:solidFill>
            <a:srgbClr val="000066"/>
          </a:solidFill>
          <a:ln w="88900" cap="sq">
            <a:solidFill>
              <a:srgbClr val="00006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11" descr="C:\Users\Tanya\Downloads\IMG_20231211_091000_edit_67881632721708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1772" y="3856895"/>
            <a:ext cx="2938656" cy="2222795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2" descr="C:\Users\Tanya\Downloads\53279343ba31e2d1ec438875c9df5b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444106" y="212219"/>
            <a:ext cx="2470079" cy="3315542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 descr="C:\Users\Tanya\Downloads\IMG_20231213_174906.jpg"/>
          <p:cNvPicPr>
            <a:picLocks noChangeAspect="1" noChangeArrowheads="1"/>
          </p:cNvPicPr>
          <p:nvPr/>
        </p:nvPicPr>
        <p:blipFill rotWithShape="1">
          <a:blip r:embed="rId5" cstate="print"/>
          <a:srcRect b="4025"/>
          <a:stretch/>
        </p:blipFill>
        <p:spPr bwMode="auto">
          <a:xfrm>
            <a:off x="5775102" y="2625743"/>
            <a:ext cx="1446033" cy="4063815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1" name="Picture 3" descr="C:\Users\Tanya\Downloads\IMG_20231213_174825.jpg"/>
          <p:cNvPicPr>
            <a:picLocks noChangeAspect="1" noChangeArrowheads="1"/>
          </p:cNvPicPr>
          <p:nvPr/>
        </p:nvPicPr>
        <p:blipFill rotWithShape="1">
          <a:blip r:embed="rId6" cstate="print"/>
          <a:srcRect t="20147" b="31034"/>
          <a:stretch/>
        </p:blipFill>
        <p:spPr bwMode="auto">
          <a:xfrm>
            <a:off x="4798051" y="1321097"/>
            <a:ext cx="3876849" cy="860630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2" name="Picture 4" descr="C:\Users\Tanya\Downloads\IMG_20231213_174701_resized_20231213_05471598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44356" y="3856895"/>
            <a:ext cx="2034789" cy="2832663"/>
          </a:xfrm>
          <a:prstGeom prst="rect">
            <a:avLst/>
          </a:prstGeom>
          <a:ln w="38100" cap="sq">
            <a:solidFill>
              <a:schemeClr val="accent1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393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26150" y="17799"/>
            <a:ext cx="818935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  <a:cs typeface="Times New Roman" pitchFamily="18" charset="0"/>
              </a:rPr>
              <a:t>История и традиции православного </a:t>
            </a:r>
          </a:p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  <a:latin typeface="Sylfaen" panose="010A0502050306030303" pitchFamily="18" charset="0"/>
                <a:cs typeface="Times New Roman" pitchFamily="18" charset="0"/>
              </a:rPr>
              <a:t>праздника  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Рождества Христова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(мультфильм</a:t>
            </a: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Tanya\Downloads\Screenshot_20231215_0019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567" y="164756"/>
            <a:ext cx="1689494" cy="12233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32565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49731" y="776155"/>
            <a:ext cx="27306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Рабочий лист</a:t>
            </a:r>
            <a:endParaRPr lang="ru-RU" sz="32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321797" y="1227536"/>
            <a:ext cx="37864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тема: «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Рождество»</a:t>
            </a:r>
            <a:endParaRPr lang="ru-RU" sz="3200" i="1" dirty="0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231" y="1653528"/>
            <a:ext cx="3003788" cy="44644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83838" y="1812311"/>
            <a:ext cx="3503839" cy="462532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3481137" y="2123079"/>
            <a:ext cx="5102701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абота состоит из шести заданий, Вам нужно их выполнить.</a:t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24300" y="72981"/>
            <a:ext cx="52222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</a:t>
            </a:r>
            <a:endParaRPr lang="ru-RU" sz="40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883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ответ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871" y="1009692"/>
            <a:ext cx="3572672" cy="5374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Рисунок 2" descr="ответ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64926" y="1005669"/>
            <a:ext cx="4150023" cy="531889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563763" y="0"/>
            <a:ext cx="3456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себя!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93292" y="927014"/>
            <a:ext cx="31504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Оцените свою работу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catherineasquithgallery.com/uploads/posts/2021-02/1614531276_108-p-smailik-na-belom-fone-11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292" y="1719169"/>
            <a:ext cx="746174" cy="76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551212" y="1916850"/>
            <a:ext cx="1654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– молодец!</a:t>
            </a:r>
            <a:endParaRPr lang="ru-RU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pixy.org/src/448/thumbs350/4483518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344" y="2828031"/>
            <a:ext cx="781443" cy="78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408518" y="2690791"/>
            <a:ext cx="23627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меня не все получилось,</a:t>
            </a:r>
          </a:p>
          <a:p>
            <a:r>
              <a:rPr lang="ru-RU" sz="2000" b="1" i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я старался</a:t>
            </a:r>
            <a:endParaRPr lang="ru-RU" sz="2000" b="1" i="1" dirty="0">
              <a:solidFill>
                <a:srgbClr val="00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yandex-images.clstorage.net/5RjV4E119/785796W3j/owsnfOb-qoz4Rgjdf33cy9r-4lymxuqTIRiqsX0lJZYJFDeqI-xSMGGZUoIMBowmp8IV2xnO3yPs1t8_0AUUx64WRnXX167lqQscvC9d0N_Si5dQ4reCglVxo8FAORGraTF3Xtdlt-HQRNY_ze4hIu-HJbZUt58uyLfGPnW9UPczm_sEQlLHfOwyhUWHnYBzxsdmUKKDauKdGGdNvGSdQrRUI2YnOTfV4LQKnwEeHcr3To1WRNMrMg3rbo6ZnIRL91c_eGqiu3wYmo3to7lo4yaHcvS6J7amNRAreVQQdZ5I_Gdq-6EP2SQQTkP52jUmD4qh2hhXTw4JT96yRUgIAwvnc7zOrnOUYAbVvZPNjMvyj1KwvsOeFu0kB_nYsEEyDFQzwhstB7GM0K4L6eolGvsSSXZs21uujRdeylGocHvHX3OMRnpL9Nz-rSUjGYQLjqc6xAIrzrIFJHt97DDl9jhk82K_SeNJ6MSWD-leFbIX5oVuSK-DErmbFmbBJPBjCxu_sAb6a7jQZqWpO_X8Rw6DSnjyS-b-gRx79SwsSYaApPeC40Gb1QBYtsfhUj3CB5KpSuA_z4IJ7zrOhRQM88OPg6C29scg4F5h9Z91BH9Ks0LsgrcejgUQL3X8QEEarFjrek-BOyls2HaP_c7JLmt-3RrInzcWPatCPl2YNDe_FzNwwuZbOGx6EfknQUS75st-AJLHZvpxoO9xRCgxXqzEn267Ob8BNFC615EqhXJXno1a4O-TCmW_Mo61oFTrg1f3aGp6P7iQ3oFhy7m4d_p7asCCgxK6jeAv5Vhg-UaoUFP-C1nr3fAY9rPVdkX2C7JFGmRDQwolz6ru0QAAxyMf6xBm-jcU1ArV3bvBXGNGv_JoFrdaOslwJ2kwbCnOXHiThhMh16HonDYHBUY9RgcKtTLAB9-ChSsmSrlIyOsP55dwdpZ_ZGTeoelf3Vif1lueLO4bUvLtCHfRPPxs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332" y="4137645"/>
            <a:ext cx="887091" cy="889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355710" y="4224127"/>
            <a:ext cx="22170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i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 есть над чем</a:t>
            </a:r>
          </a:p>
          <a:p>
            <a:r>
              <a:rPr lang="ru-RU" sz="2000" b="1" i="1" dirty="0" smtClean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поработать</a:t>
            </a:r>
            <a:endParaRPr lang="ru-RU" sz="2000" b="1" i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4669" y="-24683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Празднование Рождества </a:t>
            </a:r>
            <a:r>
              <a:rPr lang="ru-RU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разных странах</a:t>
            </a:r>
          </a:p>
        </p:txBody>
      </p:sp>
      <p:pic>
        <p:nvPicPr>
          <p:cNvPr id="11" name="Picture 10" descr="ОСОБЕННОСТИ ПРАЗДНОВАНИЯ РОЖДЕСТВА В РАЗНЫХ СТРАНАХ МИРА. НЕКОТОРЫЕ  ТРАДИЦИИ И ОБЫЧАИ | ПОЕХАЛИ, ПОСМОТРИМ | Дзе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56" y="4101138"/>
            <a:ext cx="3159125" cy="2055802"/>
          </a:xfrm>
          <a:prstGeom prst="rect">
            <a:avLst/>
          </a:prstGeom>
          <a:ln w="38100" cap="sq">
            <a:solidFill>
              <a:srgbClr val="00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Манго: дерево-долгожитель и «стахановец»-производитель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4654" y="1252212"/>
            <a:ext cx="3058264" cy="20375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Рождество в июле или #yulefest | Женский журнал - &quot;Я эмигрантка&quot;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195" y="1361514"/>
            <a:ext cx="3313502" cy="1920709"/>
          </a:xfrm>
          <a:prstGeom prst="rect">
            <a:avLst/>
          </a:prstGeom>
          <a:ln w="38100" cap="sq">
            <a:solidFill>
              <a:srgbClr val="00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39007" y="1220120"/>
            <a:ext cx="242817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Санта Клаус появляется на доске для 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сёрфа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останавливается на всех общественных </a:t>
            </a:r>
            <a:endParaRPr lang="ru-RU" sz="1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пляжах и приносит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большую сумку сладостей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5221" y="6276141"/>
            <a:ext cx="25451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Наряжают ёлку для птиц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863196" y="3348956"/>
            <a:ext cx="43157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Украшают манговое дерево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AutoShape 16" descr="рождество в разных странах мира: самые необычные традиции фото 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91552" y="4240163"/>
            <a:ext cx="2775615" cy="2081711"/>
          </a:xfrm>
          <a:prstGeom prst="rect">
            <a:avLst/>
          </a:prstGeom>
          <a:ln w="38100" cap="sq">
            <a:solidFill>
              <a:srgbClr val="000066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8804654" y="4603911"/>
            <a:ext cx="2775615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 </a:t>
            </a:r>
            <a:r>
              <a:rPr lang="ru-RU" sz="1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Рождеством дети вывешивают за окно яркие носочки – в них волшебник сложит свои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дары.</a:t>
            </a: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120495" y="758455"/>
            <a:ext cx="17145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Австралия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60375" y="3517298"/>
            <a:ext cx="34881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Скандинавские страны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562093" y="758455"/>
            <a:ext cx="11015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Индия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909342" y="3640123"/>
            <a:ext cx="14141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Испания</a:t>
            </a:r>
          </a:p>
        </p:txBody>
      </p:sp>
    </p:spTree>
    <p:extLst>
      <p:ext uri="{BB962C8B-B14F-4D97-AF65-F5344CB8AC3E}">
        <p14:creationId xmlns:p14="http://schemas.microsoft.com/office/powerpoint/2010/main" val="3681305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anya\Downloads\0156700b6a5e11eda24500505681ec8b_0156700c6a5e11eda24500505681ec8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7072" y="3426837"/>
            <a:ext cx="3326741" cy="33210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Tanya\Downloads\Screenshot_20231215_005709.jpg"/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273" t="5400" r="14641" b="9156"/>
          <a:stretch/>
        </p:blipFill>
        <p:spPr bwMode="auto">
          <a:xfrm>
            <a:off x="9070087" y="2819860"/>
            <a:ext cx="2648385" cy="367392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319010" y="214486"/>
            <a:ext cx="44962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Наряд для Ёлочки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478019" y="883126"/>
            <a:ext cx="6743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снежинку и нарядите ёлочку 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64376" y="1667603"/>
            <a:ext cx="98299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Белая снежинка –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доволен своей работой на уроке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Голубая снежинка –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я работал неплохо</a:t>
            </a:r>
          </a:p>
          <a:p>
            <a:pPr>
              <a:buFont typeface="Wingdings" pitchFamily="2" charset="2"/>
              <a:buChar char="v"/>
            </a:pPr>
            <a:r>
              <a:rPr lang="ru-RU" sz="30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Фиолетовая снежинка 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уроке мне было трудно</a:t>
            </a:r>
          </a:p>
        </p:txBody>
      </p:sp>
      <p:sp>
        <p:nvSpPr>
          <p:cNvPr id="11" name="Стрелка вправо 10"/>
          <p:cNvSpPr/>
          <p:nvPr/>
        </p:nvSpPr>
        <p:spPr>
          <a:xfrm>
            <a:off x="4921434" y="4430285"/>
            <a:ext cx="2323070" cy="453081"/>
          </a:xfrm>
          <a:prstGeom prst="rightArrow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38573" y="2284944"/>
            <a:ext cx="9144000" cy="2387600"/>
          </a:xfrm>
        </p:spPr>
        <p:txBody>
          <a:bodyPr>
            <a:noAutofit/>
          </a:bodyPr>
          <a:lstStyle/>
          <a:p>
            <a:r>
              <a:rPr lang="ru-RU" sz="8800" b="1" dirty="0" smtClean="0">
                <a:solidFill>
                  <a:srgbClr val="002060"/>
                </a:solidFill>
                <a:latin typeface="Monotype Corsiva" pitchFamily="66" charset="0"/>
              </a:rPr>
              <a:t>До новых встреч!</a:t>
            </a:r>
            <a:r>
              <a:rPr lang="ru-RU" sz="8800" b="1" dirty="0" smtClean="0">
                <a:solidFill>
                  <a:srgbClr val="002060"/>
                </a:solidFill>
                <a:latin typeface="Mistral" pitchFamily="66" charset="0"/>
              </a:rPr>
              <a:t> </a:t>
            </a:r>
            <a:r>
              <a:rPr lang="ru-RU" sz="8800" b="1" dirty="0" smtClean="0">
                <a:solidFill>
                  <a:srgbClr val="002060"/>
                </a:solidFill>
              </a:rPr>
              <a:t/>
            </a:r>
            <a:br>
              <a:rPr lang="ru-RU" sz="8800" b="1" dirty="0" smtClean="0">
                <a:solidFill>
                  <a:srgbClr val="002060"/>
                </a:solidFill>
              </a:rPr>
            </a:br>
            <a:endParaRPr lang="ru-RU" sz="8800" b="1" dirty="0"/>
          </a:p>
        </p:txBody>
      </p:sp>
    </p:spTree>
    <p:extLst>
      <p:ext uri="{BB962C8B-B14F-4D97-AF65-F5344CB8AC3E}">
        <p14:creationId xmlns:p14="http://schemas.microsoft.com/office/powerpoint/2010/main" val="188543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1418</TotalTime>
  <Words>444</Words>
  <Application>Microsoft Office PowerPoint</Application>
  <PresentationFormat>Произвольный</PresentationFormat>
  <Paragraphs>63</Paragraphs>
  <Slides>12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Празднование Рождества в разных странах</vt:lpstr>
      <vt:lpstr>Презентация PowerPoint</vt:lpstr>
      <vt:lpstr>До новых встреч!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A209</dc:creator>
  <cp:lastModifiedBy>uchitel</cp:lastModifiedBy>
  <cp:revision>132</cp:revision>
  <dcterms:created xsi:type="dcterms:W3CDTF">2023-12-12T10:07:00Z</dcterms:created>
  <dcterms:modified xsi:type="dcterms:W3CDTF">2025-06-04T08:26:55Z</dcterms:modified>
</cp:coreProperties>
</file>