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0" r:id="rId3"/>
    <p:sldId id="269" r:id="rId4"/>
    <p:sldId id="274" r:id="rId5"/>
    <p:sldId id="275" r:id="rId6"/>
    <p:sldId id="270" r:id="rId7"/>
    <p:sldId id="276" r:id="rId8"/>
    <p:sldId id="271" r:id="rId9"/>
    <p:sldId id="272" r:id="rId10"/>
    <p:sldId id="277" r:id="rId11"/>
    <p:sldId id="267" r:id="rId12"/>
    <p:sldId id="273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8" d="100"/>
          <a:sy n="88" d="100"/>
        </p:scale>
        <p:origin x="-72" y="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EE89F-41B3-45E1-BC2C-C385CC808F52}" type="datetimeFigureOut">
              <a:rPr lang="ru-RU" smtClean="0"/>
              <a:t>29.01.2026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B5278F-AB60-4ACA-9446-FBDD870905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28572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B5278F-AB60-4ACA-9446-FBDD870905A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94801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29.01.2026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cmak.by/uploads/posts/2014-03/skinali_texture_h_234_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12137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9383" y="1772816"/>
            <a:ext cx="8640960" cy="1470025"/>
          </a:xfrm>
        </p:spPr>
        <p:txBody>
          <a:bodyPr>
            <a:noAutofit/>
          </a:bodyPr>
          <a:lstStyle/>
          <a:p>
            <a:r>
              <a:rPr lang="ru-RU" sz="5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Тема: “Блины </a:t>
            </a:r>
            <a:r>
              <a:rPr lang="ru-RU" sz="5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масленичные традиции”</a:t>
            </a:r>
          </a:p>
        </p:txBody>
      </p:sp>
      <p:pic>
        <p:nvPicPr>
          <p:cNvPr id="10243" name="Picture 3" descr="C:\Таня Бакшеева\bliny-istoriya-proiskhozhdeniy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7455" y="4093943"/>
            <a:ext cx="3822769" cy="21503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2306746" y="387656"/>
            <a:ext cx="45062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Педагогический проект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62968" y="4083649"/>
            <a:ext cx="40694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Автор: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Бондаренко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Любовь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Ильинична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43808" y="972431"/>
            <a:ext cx="323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Технология 11-12 лет, 6 класс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mak.by/uploads/posts/2014-03/skinali_texture_h_234_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286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700" b="1" i="1" dirty="0">
                <a:latin typeface="Times New Roman" pitchFamily="18" charset="0"/>
                <a:cs typeface="Times New Roman" pitchFamily="18" charset="0"/>
              </a:rPr>
              <a:t>Идея урока в формате проблемного вопроса была озвучена учителем: 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– Ребята, назовите русские народные праздники.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– А какой праздник приближается?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– В чем особенность Масленицы?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>
                <a:latin typeface="Times New Roman" pitchFamily="18" charset="0"/>
                <a:cs typeface="Times New Roman" pitchFamily="18" charset="0"/>
              </a:rPr>
              <a:t> На втором уроке был поставлен проблемный вопрос:</a:t>
            </a:r>
            <a:br>
              <a:rPr lang="ru-RU" sz="27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  - « Как полученные знания о блинах и масленичных традициях полученные вами на уроке, вы бы представили  для класса на  внеурочной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деятельности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«Разговоры о важном»?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Picture 2" descr="https://pp.vk.me/c628728/v628728361/171bd/ktcVQ1fG-8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4581128"/>
            <a:ext cx="2304256" cy="1935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mak.by/uploads/posts/2014-03/skinali_texture_h_234_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10196" y="2961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0892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проекта: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разработать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сценарий уроков, который позволит сформировать представление о народных традициях путем погружения в атмосферу праздника «Масленица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»;</a:t>
            </a:r>
            <a:br>
              <a:rPr lang="ru-RU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приобщать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обучающихся к традициям и обычаям русского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народа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способствовать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общему развитию и формированию национальной культуры детей через воспитание интереса к настоящему и прошлому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родной страны, родного края;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- создать условия 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для совместной творческой деятельности.</a:t>
            </a:r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61288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mak.by/uploads/posts/2014-03/skinali_texture_h_234_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10196" y="2961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7004" y="3068960"/>
            <a:ext cx="8229600" cy="1143000"/>
          </a:xfrm>
        </p:spPr>
        <p:txBody>
          <a:bodyPr>
            <a:noAutofit/>
          </a:bodyPr>
          <a:lstStyle/>
          <a:p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Планируемые результаты:</a:t>
            </a:r>
            <a:r>
              <a:rPr lang="ru-RU" sz="1600" u="sng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1.Приобщение учащихся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 народному гулянию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«Масленица» через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знакомство с историей и традициями праздника.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Увеличение познавательной заинтересованности среди учеников к  истории нашего Отечества.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Личностные результаты: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1. Развитие чувств уважения, почитания и любви к нашему Отечеству через приобщение учащихся к истокам русской культуры, ее традициям, духовно-нравственным ценностям.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Универсальные учебные действия (</a:t>
            </a:r>
            <a:r>
              <a:rPr lang="ru-RU" sz="1600" b="1" u="sng" dirty="0" err="1">
                <a:latin typeface="Times New Roman" pitchFamily="18" charset="0"/>
                <a:cs typeface="Times New Roman" pitchFamily="18" charset="0"/>
              </a:rPr>
              <a:t>метапредметные</a:t>
            </a:r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):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Коммуникативные УУД: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1. Формирование познавательного интереса, а также творческого саморазвития учащихся.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2. Развитие самокритичности, ответственности, уважения к труду товарищей и учителя.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3. Повышение  коммуникативных функций класса, в том числе сплоченности.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Регулятивные УУД: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1. Освоение приемов планирования, а также прогнозирование итогов.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2. Освоение приемов контроля и самоконтроля, усвоения изученного.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Познавательные УУД: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1.Научатся перерабатывать полученную информацию и использовать ее в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процессе создания книги.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2. Научатся находить ответы, используя свой жизненный опыт.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1423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mak.by/uploads/posts/2014-03/skinali_texture_h_234_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10196" y="2961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08920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Методы и приемы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проекта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1. Работа с дополнительной литературой, материалами сети Интернет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2. Анкетирование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3. Анализ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4. Метод сравнения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5. Наблюдение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6. Беседа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7. Практическое моделирование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00170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mak.by/uploads/posts/2014-03/skinali_texture_h_234_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10196" y="2961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7004" y="3068960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Этапы работы над проектом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1 этап – идея, </a:t>
            </a:r>
            <a:r>
              <a:rPr lang="ru-RU" sz="3200" dirty="0" err="1">
                <a:latin typeface="Times New Roman" pitchFamily="18" charset="0"/>
                <a:cs typeface="Times New Roman" pitchFamily="18" charset="0"/>
              </a:rPr>
              <a:t>замысливание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Изучение информации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Эскиз страницы к мини книге 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«Из истории блинов»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этап – реализация.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Работа в группах по сбору материалов, совместное «производство» страницы.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3 этап – презентация.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Представление страницы в классе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s://pp.vk.me/c628728/v628728361/171bd/ktcVQ1fG-8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476672"/>
            <a:ext cx="1457305" cy="12241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3700445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mak.by/uploads/posts/2014-03/skinali_texture_h_234_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10196" y="2961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7004" y="3717032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Практическая значимость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Обучающиеся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получили опыт планирования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деятельности;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опыт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поиска и отбора нужной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информации;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опыт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проведения анализа своей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деятельности;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4. опыт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взаимодействия со всеми участниками проекта.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/>
              <a:t> </a:t>
            </a:r>
            <a:br>
              <a:rPr lang="ru-RU" sz="3600" dirty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s://pp.vk.me/c628728/v628728361/171bd/ktcVQ1fG-8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4653136"/>
            <a:ext cx="2232248" cy="1875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20611007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mak.by/uploads/posts/2014-03/skinali_texture_h_234_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14917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9556" y="3284984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Степень самостоятельности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ученика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Самостоятельно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0.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Идея продукта(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самостоятельно разрабатывают замысел…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Делятся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на пары,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микрогруппы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( по желанию)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Каждая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группа отбирает себе часть книги, над которой будет работать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Находят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информацию в Интернет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4. Обрабатывают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информацию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5. Формируют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книгу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6. Представляют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книгу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s://pp.vk.me/c628728/v628728361/171bd/ktcVQ1fG-8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229200"/>
            <a:ext cx="1640169" cy="13777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3700445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mak.by/uploads/posts/2014-03/skinali_texture_h_234_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10196" y="-248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7415" y="3426470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Критерии оценивания: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1.на этапе «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Замысливания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»: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* Активность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* умение работать в команде 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* умение работать индивидуально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* умение брать на себя ответственность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* самостоятельность при распределении ролей в команде и выборе тем для работы 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2. на этапе «Реализации»: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* Степень самостоятельности при отборе формата книги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* Приведены малоизвестные или неизвестные факты 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* Красочность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* Аккуратность 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* Оформление; страницы: текст – картинка, наличествует «Название книги», «Содержание», «Авторы»; страницы пронумерованы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3. на этапе «Демонстрация»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* знание материала, который представляют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* увлеченность, харизма, 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* умение вовлечь в свое повествование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* наличие эл. презентации (для более наглядной демонстрации)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* наличие книги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s://pp.vk.me/c628728/v628728361/171bd/ktcVQ1fG-8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332656"/>
            <a:ext cx="1628751" cy="1368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3700445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mak.by/uploads/posts/2014-03/skinali_texture_h_234_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-248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908720"/>
            <a:ext cx="7488832" cy="792088"/>
          </a:xfrm>
        </p:spPr>
        <p:txBody>
          <a:bodyPr>
            <a:noAutofit/>
          </a:bodyPr>
          <a:lstStyle/>
          <a:p>
            <a:r>
              <a:rPr lang="ru-RU" sz="3600" b="1" dirty="0"/>
              <a:t>Риски и пути преодоления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s://pp.vk.me/c628728/v628728361/171bd/ktcVQ1fG-8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332656"/>
            <a:ext cx="1628751" cy="1368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4564165"/>
              </p:ext>
            </p:extLst>
          </p:nvPr>
        </p:nvGraphicFramePr>
        <p:xfrm>
          <a:off x="767667" y="1700808"/>
          <a:ext cx="7953364" cy="42633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37587"/>
                <a:gridCol w="4115777"/>
              </a:tblGrid>
              <a:tr h="5858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Риски</a:t>
                      </a:r>
                      <a:endParaRPr lang="ru-RU" sz="2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Пути преодоления</a:t>
                      </a:r>
                      <a:endParaRPr lang="ru-RU" sz="2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0160" marR="10160" marT="10160" marB="10160"/>
                </a:tc>
              </a:tr>
              <a:tr h="1714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Недостаточная мотивация учащихся.</a:t>
                      </a:r>
                      <a:endParaRPr lang="ru-RU" sz="2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1.Индивидуальная работа с каждым учащимся, создание ситуации успеха.</a:t>
                      </a:r>
                      <a:endParaRPr lang="ru-RU" sz="2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0160" marR="10160" marT="10160" marB="10160"/>
                </a:tc>
              </a:tr>
              <a:tr h="16600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Недостаток знаний в области традиций праздника «</a:t>
                      </a:r>
                      <a:r>
                        <a:rPr lang="ru-RU" sz="28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Масленица».</a:t>
                      </a:r>
                      <a:endParaRPr lang="ru-RU" sz="2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2.Поиск необходимой информации в сети Интернет.</a:t>
                      </a:r>
                      <a:endParaRPr lang="ru-RU" sz="28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0160" marR="10160" marT="10160" marB="1016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963273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cmak.by/uploads/posts/2014-03/skinali_texture_h_234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128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211956" y="6201870"/>
            <a:ext cx="56391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МБОУ « </a:t>
            </a:r>
            <a:r>
              <a:rPr lang="ru-RU" sz="3200" b="1" i="1" dirty="0" err="1" smtClean="0">
                <a:latin typeface="Times New Roman" pitchFamily="18" charset="0"/>
                <a:cs typeface="Times New Roman" pitchFamily="18" charset="0"/>
              </a:rPr>
              <a:t>Ужурская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СОШ №1»</a:t>
            </a:r>
            <a:endParaRPr lang="ru-RU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https://pp.vk.me/c628728/v628728361/171d5/t_yVpGYdCm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451544"/>
            <a:ext cx="676015" cy="447522"/>
          </a:xfrm>
          <a:prstGeom prst="rect">
            <a:avLst/>
          </a:prstGeom>
          <a:noFill/>
        </p:spPr>
      </p:pic>
      <p:pic>
        <p:nvPicPr>
          <p:cNvPr id="14" name="Picture 2" descr="https://pp.vk.me/c628728/v628728361/171d5/t_yVpGYdCm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2965" y="2520863"/>
            <a:ext cx="676015" cy="447522"/>
          </a:xfrm>
          <a:prstGeom prst="rect">
            <a:avLst/>
          </a:prstGeom>
          <a:noFill/>
        </p:spPr>
      </p:pic>
      <p:pic>
        <p:nvPicPr>
          <p:cNvPr id="2050" name="Picture 2" descr="C:\Users\root\Desktop\КУРСЫ ПРОЕКТИРОВАНИЕ 2024\IMG-20240317-WA000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245" y="139695"/>
            <a:ext cx="3943344" cy="29575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root\Desktop\КУРСЫ ПРОЕКТИРОВАНИЕ 2024\1\IMG-20240319-WA001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128" y="3293322"/>
            <a:ext cx="3878064" cy="29085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root\Desktop\КУРСЫ ПРОЕКТИРОВАНИЕ 2024\1\IMG-20240319-WA001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95" r="23356"/>
          <a:stretch/>
        </p:blipFill>
        <p:spPr bwMode="auto">
          <a:xfrm>
            <a:off x="1107839" y="198805"/>
            <a:ext cx="2586265" cy="32301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root\Desktop\КУРСЫ ПРОЕКТИРОВАНИЕ 2024\IMG-20240317-WA000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6" y="3097203"/>
            <a:ext cx="3929307" cy="29469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587981"/>
      </p:ext>
    </p:extLst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oot\Desktop\КУРСЫ ПРОЕКТИРОВАНИЕ 2024\Screenshot_20240319-184450_Goog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0" y="-16421"/>
            <a:ext cx="5109448" cy="6874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pp.vk.me/c628728/v628728361/171bd/ktcVQ1fG-8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11754"/>
            <a:ext cx="1171651" cy="9841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https://pp.vk.me/c628728/v628728361/171bd/ktcVQ1fG-8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214458"/>
            <a:ext cx="1243659" cy="10446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https://pp.vk.me/c628728/v628728361/171bd/ktcVQ1fG-8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8544" y="2259133"/>
            <a:ext cx="1171651" cy="9841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https://pp.vk.me/c628728/v628728361/171bd/ktcVQ1fG-8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6918" y="3356992"/>
            <a:ext cx="1171651" cy="9841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https://pp.vk.me/c628728/v628728361/171bd/ktcVQ1fG-8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928" y="4509120"/>
            <a:ext cx="1171651" cy="9841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https://pp.vk.me/c628728/v628728361/171bd/ktcVQ1fG-8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1597" y="5589240"/>
            <a:ext cx="1171651" cy="9841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C:\Users\root\Desktop\КУРСЫ ПРОЕКТИРОВАНИЕ 2024\1\2\IMG-20240320-WA000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48" t="1" r="18557" b="-1582"/>
          <a:stretch/>
        </p:blipFill>
        <p:spPr bwMode="auto">
          <a:xfrm>
            <a:off x="4788024" y="216399"/>
            <a:ext cx="2783874" cy="2042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root\Desktop\КУРСЫ ПРОЕКТИРОВАНИЕ 2024\1\2\IMG-20240320-WA0003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29" t="6202" r="16718" b="-1581"/>
          <a:stretch/>
        </p:blipFill>
        <p:spPr bwMode="auto">
          <a:xfrm>
            <a:off x="5827271" y="2259133"/>
            <a:ext cx="3316729" cy="2341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root\Desktop\КУРСЫ ПРОЕКТИРОВАНИЕ 2024\1\2\IMG-20240320-WA000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41" t="1" r="25652" b="-1582"/>
          <a:stretch/>
        </p:blipFill>
        <p:spPr bwMode="auto">
          <a:xfrm>
            <a:off x="4713724" y="4433540"/>
            <a:ext cx="2556757" cy="200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663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7309</TotalTime>
  <Words>94</Words>
  <Application>Microsoft Office PowerPoint</Application>
  <PresentationFormat>Экран (4:3)</PresentationFormat>
  <Paragraphs>22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Тема: “Блины и масленичные традиции”</vt:lpstr>
      <vt:lpstr>Идея урока в формате проблемного вопроса была озвучена учителем:  – Ребята, назовите русские народные праздники. – А какой праздник приближается? – В чем особенность Масленицы?  На втором уроке был поставлен проблемный вопрос:   - « Как полученные знания о блинах и масленичных традициях полученные вами на уроке, вы бы представили  для класса на  внеурочной деятельности  «Разговоры о важном»? </vt:lpstr>
      <vt:lpstr> Цель проекта:  - разработать сценарий уроков, который позволит сформировать представление о народных традициях путем погружения в атмосферу праздника «Масленица»; - приобщать обучающихся к традициям и обычаям русского народа;  - способствовать общему развитию и формированию национальной культуры детей через воспитание интереса к настоящему и прошлому родной страны, родного края;  - создать условия для совместной творческой деятельности.  </vt:lpstr>
      <vt:lpstr> Планируемые результаты:  1.Приобщение учащихся к народному гулянию «Масленица» через знакомство с историей и традициями праздника.   2. Увеличение познавательной заинтересованности среди учеников к  истории нашего Отечества. Личностные результаты: 1. Развитие чувств уважения, почитания и любви к нашему Отечеству через приобщение учащихся к истокам русской культуры, ее традициям, духовно-нравственным ценностям. Универсальные учебные действия (метапредметные): Коммуникативные УУД:  1. Формирование познавательного интереса, а также творческого саморазвития учащихся. 2. Развитие самокритичности, ответственности, уважения к труду товарищей и учителя. 3. Повышение  коммуникативных функций класса, в том числе сплоченности. Регулятивные УУД:  1. Освоение приемов планирования, а также прогнозирование итогов. 2. Освоение приемов контроля и самоконтроля, усвоения изученного. Познавательные УУД:  1.Научатся перерабатывать полученную информацию и использовать ее в процессе создания книги. 2. Научатся находить ответы, используя свой жизненный опыт.  </vt:lpstr>
      <vt:lpstr> Методы и приемы проекта  1. Работа с дополнительной литературой, материалами сети Интернет 2. Анкетирование 3. Анализ 4. Метод сравнения 5. Наблюдение 6. Беседа 7. Практическое моделирование  </vt:lpstr>
      <vt:lpstr>Этапы работы над проектом:  1 этап – идея, замысливание.  Изучение информации Эскиз страницы к мини книге  «Из истории блинов» 2 этап – реализация. Работа в группах по сбору материалов, совместное «производство» страницы. 3 этап – презентация. Представление страницы в классе  </vt:lpstr>
      <vt:lpstr>Практическая значимость проекта  1. Обучающиеся получили опыт планирования деятельности; 2. опыт поиска и отбора нужной информации; 3. опыт проведения анализа своей деятельности; 4. опыт взаимодействия со всеми участниками проекта.      </vt:lpstr>
      <vt:lpstr>Степень самостоятельности ученика   Самостоятельно: 0. Идея продукта(самостоятельно разрабатывают замысел…)  1. Делятся на пары, микрогруппы ( по желанию) 2. Каждая группа отбирает себе часть книги, над которой будет работать 3. Находят информацию в Интернет 4. Обрабатывают информацию 5. Формируют книгу 6. Представляют книгу  </vt:lpstr>
      <vt:lpstr>Критерии оценивания: 1.на этапе «Замысливания»:   * Активность   * умение работать в команде    * умение работать индивидуально   * умение брать на себя ответственность   * самостоятельность при распределении ролей в команде и выборе тем для работы  2. на этапе «Реализации»:   * Степень самостоятельности при отборе формата книги   * Приведены малоизвестные или неизвестные факты    * Красочность   * Аккуратность    * Оформление; страницы: текст – картинка, наличествует «Название книги», «Содержание», «Авторы»; страницы пронумерованы 3. на этапе «Демонстрация»   * знание материала, который представляют   * увлеченность, харизма,    * умение вовлечь в свое повествование   * наличие эл. презентации (для более наглядной демонстрации)   * наличие книги  </vt:lpstr>
      <vt:lpstr>Риски и пути преодоления 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Блины</dc:title>
  <dc:creator>Tanya</dc:creator>
  <cp:lastModifiedBy>Пользователь</cp:lastModifiedBy>
  <cp:revision>43</cp:revision>
  <dcterms:created xsi:type="dcterms:W3CDTF">2015-09-22T03:56:36Z</dcterms:created>
  <dcterms:modified xsi:type="dcterms:W3CDTF">2026-01-29T06:01:20Z</dcterms:modified>
</cp:coreProperties>
</file>