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72" r:id="rId4"/>
    <p:sldId id="271" r:id="rId5"/>
    <p:sldId id="273" r:id="rId6"/>
    <p:sldId id="275" r:id="rId7"/>
    <p:sldId id="274" r:id="rId8"/>
    <p:sldId id="276" r:id="rId9"/>
    <p:sldId id="277" r:id="rId10"/>
    <p:sldId id="278" r:id="rId11"/>
    <p:sldId id="27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4638" autoAdjust="0"/>
  </p:normalViewPr>
  <p:slideViewPr>
    <p:cSldViewPr>
      <p:cViewPr varScale="1">
        <p:scale>
          <a:sx n="110" d="100"/>
          <a:sy n="110" d="100"/>
        </p:scale>
        <p:origin x="-163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Picture 2" descr="C:\Users\Semiy\Desktop\wikidocent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2984"/>
            <a:ext cx="6343700" cy="4286280"/>
          </a:xfrm>
          <a:prstGeom prst="rect">
            <a:avLst/>
          </a:prstGeom>
          <a:noFill/>
        </p:spPr>
      </p:pic>
      <p:sp>
        <p:nvSpPr>
          <p:cNvPr id="7" name="Горизонтальный свиток 6"/>
          <p:cNvSpPr/>
          <p:nvPr/>
        </p:nvSpPr>
        <p:spPr>
          <a:xfrm>
            <a:off x="5429256" y="714356"/>
            <a:ext cx="3714744" cy="507209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/>
              <a:t>Лексика</a:t>
            </a:r>
            <a:endParaRPr lang="ru-RU" sz="48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emiy\Desktop\wikidocent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43173" cy="1785926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2643174" y="142852"/>
            <a:ext cx="3000396" cy="1214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Hallo</a:t>
            </a:r>
            <a:endParaRPr lang="ru-RU" sz="4000" dirty="0"/>
          </a:p>
        </p:txBody>
      </p:sp>
      <p:sp>
        <p:nvSpPr>
          <p:cNvPr id="7" name="Овал 6"/>
          <p:cNvSpPr/>
          <p:nvPr/>
        </p:nvSpPr>
        <p:spPr>
          <a:xfrm>
            <a:off x="2714612" y="1571612"/>
            <a:ext cx="2928958" cy="13573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/>
              <a:t>Guten</a:t>
            </a:r>
            <a:r>
              <a:rPr lang="en-US" sz="4000" dirty="0" smtClean="0"/>
              <a:t> Tag</a:t>
            </a:r>
            <a:r>
              <a:rPr lang="ru-RU" sz="4000" dirty="0" smtClean="0"/>
              <a:t>! </a:t>
            </a:r>
            <a:endParaRPr lang="ru-RU" sz="4000" dirty="0"/>
          </a:p>
        </p:txBody>
      </p:sp>
      <p:sp>
        <p:nvSpPr>
          <p:cNvPr id="9" name="Овал 8"/>
          <p:cNvSpPr/>
          <p:nvPr/>
        </p:nvSpPr>
        <p:spPr>
          <a:xfrm>
            <a:off x="2857488" y="3357562"/>
            <a:ext cx="3071834" cy="14287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/>
              <a:t>Auf </a:t>
            </a:r>
            <a:r>
              <a:rPr lang="en-US" sz="3200" b="1" dirty="0" err="1" smtClean="0"/>
              <a:t>Wiedershen</a:t>
            </a:r>
            <a:endParaRPr lang="ru-RU" sz="3200" dirty="0"/>
          </a:p>
        </p:txBody>
      </p:sp>
      <p:sp>
        <p:nvSpPr>
          <p:cNvPr id="10" name="Овал 9"/>
          <p:cNvSpPr/>
          <p:nvPr/>
        </p:nvSpPr>
        <p:spPr>
          <a:xfrm>
            <a:off x="2857488" y="5143512"/>
            <a:ext cx="2928958" cy="13573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/>
              <a:t>Bis</a:t>
            </a:r>
            <a:r>
              <a:rPr lang="en-US" sz="4000" b="1" dirty="0" smtClean="0"/>
              <a:t> bald</a:t>
            </a:r>
            <a:r>
              <a:rPr lang="ru-RU" sz="4000" dirty="0" smtClean="0"/>
              <a:t> </a:t>
            </a:r>
            <a:endParaRPr lang="ru-RU" sz="4000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928662" y="21431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Горизонтальный свиток 16"/>
          <p:cNvSpPr/>
          <p:nvPr/>
        </p:nvSpPr>
        <p:spPr>
          <a:xfrm>
            <a:off x="285720" y="3500438"/>
            <a:ext cx="2286016" cy="285752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Давайте учить!</a:t>
            </a:r>
            <a:endParaRPr lang="ru-RU" dirty="0"/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6000760" y="142852"/>
            <a:ext cx="2685886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Привет!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6000760" y="1643050"/>
            <a:ext cx="2685886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Добрый</a:t>
            </a:r>
            <a:r>
              <a:rPr kumimoji="0" lang="ru-RU" sz="4000" b="1" i="1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день</a:t>
            </a: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!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Подзаголовок 2"/>
          <p:cNvSpPr txBox="1">
            <a:spLocks/>
          </p:cNvSpPr>
          <p:nvPr/>
        </p:nvSpPr>
        <p:spPr>
          <a:xfrm>
            <a:off x="5929322" y="3357562"/>
            <a:ext cx="3214678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 свидания</a:t>
            </a: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!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Подзаголовок 2"/>
          <p:cNvSpPr txBox="1">
            <a:spLocks/>
          </p:cNvSpPr>
          <p:nvPr/>
        </p:nvSpPr>
        <p:spPr>
          <a:xfrm>
            <a:off x="6072198" y="5286388"/>
            <a:ext cx="2685886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Пока!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 animBg="1"/>
      <p:bldP spid="23" grpId="0" build="p" animBg="1"/>
      <p:bldP spid="26" grpId="0" build="p" animBg="1"/>
      <p:bldP spid="27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emiy\Desktop\wikidocent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43173" cy="1785926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2643174" y="214290"/>
            <a:ext cx="3000396" cy="1214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/>
              <a:t>Freut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mich</a:t>
            </a:r>
            <a:r>
              <a:rPr lang="ru-RU" sz="4000" b="1" dirty="0" smtClean="0"/>
              <a:t>!</a:t>
            </a:r>
            <a:endParaRPr lang="ru-RU" sz="4000" dirty="0"/>
          </a:p>
        </p:txBody>
      </p:sp>
      <p:sp>
        <p:nvSpPr>
          <p:cNvPr id="7" name="Овал 6"/>
          <p:cNvSpPr/>
          <p:nvPr/>
        </p:nvSpPr>
        <p:spPr>
          <a:xfrm>
            <a:off x="2714612" y="1643050"/>
            <a:ext cx="3500462" cy="13573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Sehr</a:t>
            </a:r>
            <a:r>
              <a:rPr lang="en-US" sz="3600" dirty="0" smtClean="0"/>
              <a:t> </a:t>
            </a:r>
            <a:r>
              <a:rPr lang="en-US" sz="3600" dirty="0" err="1" smtClean="0"/>
              <a:t>angenehm</a:t>
            </a:r>
            <a:r>
              <a:rPr lang="ru-RU" sz="3600" dirty="0" smtClean="0"/>
              <a:t>! </a:t>
            </a:r>
            <a:endParaRPr lang="ru-RU" sz="3600" dirty="0"/>
          </a:p>
        </p:txBody>
      </p:sp>
      <p:sp>
        <p:nvSpPr>
          <p:cNvPr id="9" name="Овал 8"/>
          <p:cNvSpPr/>
          <p:nvPr/>
        </p:nvSpPr>
        <p:spPr>
          <a:xfrm>
            <a:off x="2857488" y="3357562"/>
            <a:ext cx="3071834" cy="14287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/>
              <a:t>   Gut</a:t>
            </a:r>
            <a:endParaRPr lang="ru-RU" sz="3200" dirty="0"/>
          </a:p>
        </p:txBody>
      </p:sp>
      <p:sp>
        <p:nvSpPr>
          <p:cNvPr id="10" name="Овал 9"/>
          <p:cNvSpPr/>
          <p:nvPr/>
        </p:nvSpPr>
        <p:spPr>
          <a:xfrm>
            <a:off x="2857488" y="5143512"/>
            <a:ext cx="2928958" cy="13573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/>
              <a:t>Danke</a:t>
            </a:r>
            <a:endParaRPr lang="ru-RU" sz="4000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928662" y="21431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Горизонтальный свиток 16"/>
          <p:cNvSpPr/>
          <p:nvPr/>
        </p:nvSpPr>
        <p:spPr>
          <a:xfrm>
            <a:off x="285720" y="3500438"/>
            <a:ext cx="2286016" cy="285752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Давайте учить!</a:t>
            </a:r>
            <a:endParaRPr lang="ru-RU" dirty="0"/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6000760" y="142852"/>
            <a:ext cx="2685886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ru-RU" sz="4000" b="1" i="1" dirty="0" smtClean="0">
                <a:solidFill>
                  <a:srgbClr val="FFFFFF"/>
                </a:solidFill>
              </a:rPr>
              <a:t>Я рад</a:t>
            </a: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!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6357950" y="1643050"/>
            <a:ext cx="2328696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 fontScale="92500"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Очень приятно!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Подзаголовок 2"/>
          <p:cNvSpPr txBox="1">
            <a:spLocks/>
          </p:cNvSpPr>
          <p:nvPr/>
        </p:nvSpPr>
        <p:spPr>
          <a:xfrm>
            <a:off x="5929322" y="3357562"/>
            <a:ext cx="3214678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Хорошо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Подзаголовок 2"/>
          <p:cNvSpPr txBox="1">
            <a:spLocks/>
          </p:cNvSpPr>
          <p:nvPr/>
        </p:nvSpPr>
        <p:spPr>
          <a:xfrm>
            <a:off x="6072198" y="5286388"/>
            <a:ext cx="2685886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Спасибо!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 animBg="1"/>
      <p:bldP spid="23" grpId="0" build="p" animBg="1"/>
      <p:bldP spid="26" grpId="0" build="p" animBg="1"/>
      <p:bldP spid="27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emiy\Desktop\wikidocent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43173" cy="1785926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2643174" y="142852"/>
            <a:ext cx="3000396" cy="1214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/>
              <a:t>Wer</a:t>
            </a:r>
            <a:r>
              <a:rPr lang="en-US" sz="4000" dirty="0" smtClean="0"/>
              <a:t> </a:t>
            </a:r>
            <a:r>
              <a:rPr lang="en-US" sz="4000" dirty="0" err="1" smtClean="0"/>
              <a:t>ist</a:t>
            </a:r>
            <a:r>
              <a:rPr lang="en-US" sz="4000" dirty="0" smtClean="0"/>
              <a:t> das</a:t>
            </a:r>
            <a:r>
              <a:rPr lang="ru-RU" sz="4000" dirty="0" smtClean="0"/>
              <a:t>?</a:t>
            </a:r>
            <a:endParaRPr lang="ru-RU" sz="4000" dirty="0"/>
          </a:p>
        </p:txBody>
      </p:sp>
      <p:sp>
        <p:nvSpPr>
          <p:cNvPr id="7" name="Овал 6"/>
          <p:cNvSpPr/>
          <p:nvPr/>
        </p:nvSpPr>
        <p:spPr>
          <a:xfrm>
            <a:off x="2714612" y="1643050"/>
            <a:ext cx="3000396" cy="13573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/>
              <a:t>Wie</a:t>
            </a:r>
            <a:r>
              <a:rPr lang="en-US" sz="4000" dirty="0" smtClean="0"/>
              <a:t> </a:t>
            </a:r>
            <a:r>
              <a:rPr lang="en-US" sz="4000" dirty="0" err="1" smtClean="0"/>
              <a:t>viel</a:t>
            </a:r>
            <a:r>
              <a:rPr lang="ru-RU" sz="4000" dirty="0" smtClean="0"/>
              <a:t>?</a:t>
            </a:r>
            <a:endParaRPr lang="ru-RU" sz="4000" dirty="0"/>
          </a:p>
        </p:txBody>
      </p:sp>
      <p:sp>
        <p:nvSpPr>
          <p:cNvPr id="9" name="Овал 8"/>
          <p:cNvSpPr/>
          <p:nvPr/>
        </p:nvSpPr>
        <p:spPr>
          <a:xfrm>
            <a:off x="2786050" y="4857760"/>
            <a:ext cx="3071834" cy="14287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/>
              <a:t> Was </a:t>
            </a:r>
            <a:r>
              <a:rPr lang="en-US" sz="3200" b="1" dirty="0" err="1" smtClean="0"/>
              <a:t>ist</a:t>
            </a:r>
            <a:r>
              <a:rPr lang="en-US" sz="3200" b="1" dirty="0" smtClean="0"/>
              <a:t> das</a:t>
            </a:r>
            <a:r>
              <a:rPr lang="ru-RU" sz="3200" b="1" dirty="0" smtClean="0"/>
              <a:t>?</a:t>
            </a:r>
            <a:endParaRPr lang="ru-RU" sz="3200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928662" y="21431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Горизонтальный свиток 16"/>
          <p:cNvSpPr/>
          <p:nvPr/>
        </p:nvSpPr>
        <p:spPr>
          <a:xfrm>
            <a:off x="285720" y="3500438"/>
            <a:ext cx="2286016" cy="285752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Давайте учить!</a:t>
            </a:r>
            <a:endParaRPr lang="ru-RU" dirty="0"/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6000760" y="142852"/>
            <a:ext cx="2685886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Кто это?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5929322" y="1714488"/>
            <a:ext cx="2685886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Сколько?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Подзаголовок 2"/>
          <p:cNvSpPr txBox="1">
            <a:spLocks/>
          </p:cNvSpPr>
          <p:nvPr/>
        </p:nvSpPr>
        <p:spPr>
          <a:xfrm>
            <a:off x="6072198" y="4857760"/>
            <a:ext cx="2928958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Что это?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714612" y="3214686"/>
            <a:ext cx="3071834" cy="14287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/>
              <a:t> </a:t>
            </a:r>
            <a:r>
              <a:rPr lang="en-US" sz="3200" b="1" dirty="0" err="1" smtClean="0"/>
              <a:t>Wie</a:t>
            </a:r>
            <a:r>
              <a:rPr lang="en-US" sz="3200" b="1" dirty="0" smtClean="0"/>
              <a:t>  </a:t>
            </a:r>
            <a:r>
              <a:rPr lang="en-US" sz="3200" b="1" dirty="0" err="1" smtClean="0"/>
              <a:t>heisst</a:t>
            </a:r>
            <a:r>
              <a:rPr lang="en-US" sz="3200" b="1" dirty="0" smtClean="0"/>
              <a:t> du</a:t>
            </a:r>
            <a:r>
              <a:rPr lang="ru-RU" sz="3200" b="1" dirty="0" smtClean="0"/>
              <a:t>?</a:t>
            </a:r>
            <a:endParaRPr lang="ru-RU" sz="3200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6072198" y="3214686"/>
            <a:ext cx="2685886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ru-RU" sz="4000" b="1" i="1" dirty="0" smtClean="0">
                <a:solidFill>
                  <a:srgbClr val="FFFFFF"/>
                </a:solidFill>
              </a:rPr>
              <a:t>Как тебя зовут?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 animBg="1"/>
      <p:bldP spid="23" grpId="0" build="p" animBg="1"/>
      <p:bldP spid="26" grpId="0" build="p" animBg="1"/>
      <p:bldP spid="12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emiy\Desktop\wikidocent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43173" cy="1785926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2643174" y="142852"/>
            <a:ext cx="3000396" cy="1214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Wo</a:t>
            </a:r>
            <a:r>
              <a:rPr lang="en-US" sz="3600" dirty="0" smtClean="0"/>
              <a:t> </a:t>
            </a:r>
            <a:r>
              <a:rPr lang="en-US" sz="3600" dirty="0" err="1" smtClean="0"/>
              <a:t>lebst</a:t>
            </a:r>
            <a:r>
              <a:rPr lang="en-US" sz="3600" dirty="0" smtClean="0"/>
              <a:t> du</a:t>
            </a:r>
            <a:r>
              <a:rPr lang="ru-RU" sz="3600" dirty="0" smtClean="0"/>
              <a:t>?</a:t>
            </a:r>
            <a:endParaRPr lang="ru-RU" sz="3600" dirty="0"/>
          </a:p>
        </p:txBody>
      </p:sp>
      <p:sp>
        <p:nvSpPr>
          <p:cNvPr id="7" name="Овал 6"/>
          <p:cNvSpPr/>
          <p:nvPr/>
        </p:nvSpPr>
        <p:spPr>
          <a:xfrm>
            <a:off x="2786050" y="2143116"/>
            <a:ext cx="3000396" cy="157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Woher</a:t>
            </a:r>
            <a:r>
              <a:rPr lang="en-US" sz="3600" dirty="0" smtClean="0"/>
              <a:t> </a:t>
            </a:r>
            <a:r>
              <a:rPr lang="en-US" sz="3600" dirty="0" err="1" smtClean="0"/>
              <a:t>kommst</a:t>
            </a:r>
            <a:r>
              <a:rPr lang="en-US" sz="3600" dirty="0" smtClean="0"/>
              <a:t> du</a:t>
            </a:r>
            <a:r>
              <a:rPr lang="ru-RU" sz="4000" dirty="0" smtClean="0"/>
              <a:t>?</a:t>
            </a:r>
            <a:endParaRPr lang="ru-RU" sz="4000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928662" y="21431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Горизонтальный свиток 16"/>
          <p:cNvSpPr/>
          <p:nvPr/>
        </p:nvSpPr>
        <p:spPr>
          <a:xfrm>
            <a:off x="285720" y="3500438"/>
            <a:ext cx="2286016" cy="285752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Давайте учить!</a:t>
            </a:r>
            <a:endParaRPr lang="ru-RU" dirty="0"/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6000760" y="142852"/>
            <a:ext cx="2685886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ru-RU" sz="4000" b="1" i="1" dirty="0" smtClean="0">
                <a:solidFill>
                  <a:srgbClr val="FFFFFF"/>
                </a:solidFill>
              </a:rPr>
              <a:t>Где ты живешь</a:t>
            </a: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?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6072198" y="2285992"/>
            <a:ext cx="2685886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Откуда ты?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786050" y="4357694"/>
            <a:ext cx="3071834" cy="17859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smtClean="0"/>
              <a:t> </a:t>
            </a:r>
            <a:r>
              <a:rPr lang="en-US" sz="3200" b="1" dirty="0" err="1" smtClean="0"/>
              <a:t>Wie</a:t>
            </a:r>
            <a:r>
              <a:rPr lang="en-US" sz="3200" b="1" dirty="0" smtClean="0"/>
              <a:t>  alt </a:t>
            </a:r>
            <a:r>
              <a:rPr lang="en-US" sz="3200" b="1" dirty="0" err="1" smtClean="0"/>
              <a:t>bist</a:t>
            </a:r>
            <a:r>
              <a:rPr lang="en-US" sz="3200" b="1" dirty="0" smtClean="0"/>
              <a:t> du</a:t>
            </a:r>
            <a:r>
              <a:rPr lang="ru-RU" sz="3200" b="1" dirty="0" smtClean="0"/>
              <a:t>?</a:t>
            </a:r>
            <a:endParaRPr lang="ru-RU" sz="3200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6072198" y="4714884"/>
            <a:ext cx="2685886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 fontScale="92500"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ru-RU" sz="4000" b="1" i="1" dirty="0" smtClean="0">
                <a:solidFill>
                  <a:srgbClr val="FFFFFF"/>
                </a:solidFill>
              </a:rPr>
              <a:t>Сколько тебе лет?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 animBg="1"/>
      <p:bldP spid="23" grpId="0" build="p" animBg="1"/>
      <p:bldP spid="12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emiy\Desktop\wikidocent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43173" cy="1785926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2714612" y="0"/>
            <a:ext cx="2571768" cy="1214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/>
              <a:t>ich</a:t>
            </a:r>
            <a:endParaRPr lang="ru-RU" sz="4000" dirty="0"/>
          </a:p>
        </p:txBody>
      </p:sp>
      <p:sp>
        <p:nvSpPr>
          <p:cNvPr id="7" name="Овал 6"/>
          <p:cNvSpPr/>
          <p:nvPr/>
        </p:nvSpPr>
        <p:spPr>
          <a:xfrm>
            <a:off x="2714612" y="1357298"/>
            <a:ext cx="2786082" cy="12144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du</a:t>
            </a:r>
            <a:endParaRPr lang="ru-RU" sz="4000" b="1" dirty="0"/>
          </a:p>
        </p:txBody>
      </p:sp>
      <p:sp>
        <p:nvSpPr>
          <p:cNvPr id="9" name="Овал 8"/>
          <p:cNvSpPr/>
          <p:nvPr/>
        </p:nvSpPr>
        <p:spPr>
          <a:xfrm>
            <a:off x="2714612" y="2643182"/>
            <a:ext cx="2643206" cy="1285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/>
              <a:t>      </a:t>
            </a:r>
            <a:r>
              <a:rPr lang="en-US" sz="4000" b="1" dirty="0" err="1" smtClean="0"/>
              <a:t>er</a:t>
            </a:r>
            <a:endParaRPr lang="ru-RU" sz="4000" b="1" dirty="0"/>
          </a:p>
        </p:txBody>
      </p:sp>
      <p:sp>
        <p:nvSpPr>
          <p:cNvPr id="10" name="Овал 9"/>
          <p:cNvSpPr/>
          <p:nvPr/>
        </p:nvSpPr>
        <p:spPr>
          <a:xfrm>
            <a:off x="2786050" y="4071942"/>
            <a:ext cx="2571768" cy="13573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/>
              <a:t>sie</a:t>
            </a:r>
            <a:endParaRPr lang="ru-RU" sz="4000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928662" y="21431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Горизонтальный свиток 16"/>
          <p:cNvSpPr/>
          <p:nvPr/>
        </p:nvSpPr>
        <p:spPr>
          <a:xfrm>
            <a:off x="285720" y="3500438"/>
            <a:ext cx="2286016" cy="285752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Давайте учить!</a:t>
            </a:r>
            <a:endParaRPr lang="ru-RU" dirty="0"/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5929322" y="142852"/>
            <a:ext cx="2685886" cy="100010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я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5929322" y="1428736"/>
            <a:ext cx="2614448" cy="1000132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ты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Подзаголовок 2"/>
          <p:cNvSpPr txBox="1">
            <a:spLocks/>
          </p:cNvSpPr>
          <p:nvPr/>
        </p:nvSpPr>
        <p:spPr>
          <a:xfrm>
            <a:off x="5929322" y="2643182"/>
            <a:ext cx="2857488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он</a:t>
            </a: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Подзаголовок 2"/>
          <p:cNvSpPr txBox="1">
            <a:spLocks/>
          </p:cNvSpPr>
          <p:nvPr/>
        </p:nvSpPr>
        <p:spPr>
          <a:xfrm>
            <a:off x="5929322" y="5500702"/>
            <a:ext cx="2828762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оно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857488" y="5572116"/>
            <a:ext cx="2643206" cy="1285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/>
              <a:t>   </a:t>
            </a:r>
            <a:r>
              <a:rPr lang="en-US" sz="4000" b="1" dirty="0" err="1" smtClean="0"/>
              <a:t>es</a:t>
            </a:r>
            <a:endParaRPr lang="ru-RU" sz="4000" dirty="0"/>
          </a:p>
        </p:txBody>
      </p:sp>
      <p:sp>
        <p:nvSpPr>
          <p:cNvPr id="16" name="Подзаголовок 2"/>
          <p:cNvSpPr txBox="1">
            <a:spLocks/>
          </p:cNvSpPr>
          <p:nvPr/>
        </p:nvSpPr>
        <p:spPr>
          <a:xfrm>
            <a:off x="5929322" y="4071942"/>
            <a:ext cx="2786050" cy="1000132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она</a:t>
            </a: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 animBg="1"/>
      <p:bldP spid="23" grpId="0" build="p" animBg="1"/>
      <p:bldP spid="26" grpId="0" build="p" animBg="1"/>
      <p:bldP spid="27" grpId="0" build="p" animBg="1"/>
      <p:bldP spid="16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emiy\Desktop\wikidocent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43173" cy="1785926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2714612" y="0"/>
            <a:ext cx="2571768" cy="1214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/>
              <a:t>wir</a:t>
            </a:r>
            <a:endParaRPr lang="ru-RU" sz="4000" dirty="0"/>
          </a:p>
        </p:txBody>
      </p:sp>
      <p:sp>
        <p:nvSpPr>
          <p:cNvPr id="7" name="Овал 6"/>
          <p:cNvSpPr/>
          <p:nvPr/>
        </p:nvSpPr>
        <p:spPr>
          <a:xfrm>
            <a:off x="2714612" y="1500174"/>
            <a:ext cx="2786082" cy="12144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/>
              <a:t>ihr</a:t>
            </a:r>
            <a:endParaRPr lang="ru-RU" sz="4000" b="1" dirty="0"/>
          </a:p>
        </p:txBody>
      </p:sp>
      <p:sp>
        <p:nvSpPr>
          <p:cNvPr id="10" name="Овал 9"/>
          <p:cNvSpPr/>
          <p:nvPr/>
        </p:nvSpPr>
        <p:spPr>
          <a:xfrm>
            <a:off x="2714612" y="3143248"/>
            <a:ext cx="2786082" cy="13573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/>
              <a:t>sie</a:t>
            </a:r>
            <a:endParaRPr lang="ru-RU" sz="4000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928662" y="21431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Горизонтальный свиток 16"/>
          <p:cNvSpPr/>
          <p:nvPr/>
        </p:nvSpPr>
        <p:spPr>
          <a:xfrm>
            <a:off x="285720" y="3500438"/>
            <a:ext cx="2286016" cy="285752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Давайте учить!</a:t>
            </a:r>
            <a:endParaRPr lang="ru-RU" dirty="0"/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5929322" y="142852"/>
            <a:ext cx="2685886" cy="100010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мы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5929322" y="1571612"/>
            <a:ext cx="2614448" cy="1000132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вы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Подзаголовок 2"/>
          <p:cNvSpPr txBox="1">
            <a:spLocks/>
          </p:cNvSpPr>
          <p:nvPr/>
        </p:nvSpPr>
        <p:spPr>
          <a:xfrm>
            <a:off x="5929322" y="3071810"/>
            <a:ext cx="2857488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они</a:t>
            </a: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Подзаголовок 2"/>
          <p:cNvSpPr txBox="1">
            <a:spLocks/>
          </p:cNvSpPr>
          <p:nvPr/>
        </p:nvSpPr>
        <p:spPr>
          <a:xfrm>
            <a:off x="6072198" y="4929198"/>
            <a:ext cx="2786050" cy="107157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Вы</a:t>
            </a: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2786050" y="4786322"/>
            <a:ext cx="2786082" cy="13573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/>
              <a:t>Sie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 animBg="1"/>
      <p:bldP spid="23" grpId="0" build="p" animBg="1"/>
      <p:bldP spid="26" grpId="0" build="p" animBg="1"/>
      <p:bldP spid="16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emiy\Desktop\wikidocent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43173" cy="1785926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2714612" y="0"/>
            <a:ext cx="2571768" cy="1214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/>
              <a:t>Der</a:t>
            </a:r>
            <a:r>
              <a:rPr lang="en-US" sz="4000" dirty="0" smtClean="0"/>
              <a:t> Mann</a:t>
            </a:r>
            <a:endParaRPr lang="ru-RU" sz="4000" dirty="0"/>
          </a:p>
        </p:txBody>
      </p:sp>
      <p:sp>
        <p:nvSpPr>
          <p:cNvPr id="7" name="Овал 6"/>
          <p:cNvSpPr/>
          <p:nvPr/>
        </p:nvSpPr>
        <p:spPr>
          <a:xfrm>
            <a:off x="2714612" y="1571612"/>
            <a:ext cx="2786082" cy="12144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/>
              <a:t>Der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Junge</a:t>
            </a:r>
            <a:endParaRPr lang="ru-RU" sz="4000" b="1" dirty="0"/>
          </a:p>
        </p:txBody>
      </p:sp>
      <p:sp>
        <p:nvSpPr>
          <p:cNvPr id="10" name="Овал 9"/>
          <p:cNvSpPr/>
          <p:nvPr/>
        </p:nvSpPr>
        <p:spPr>
          <a:xfrm>
            <a:off x="2786050" y="3143248"/>
            <a:ext cx="2714644" cy="13573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Die Frau</a:t>
            </a:r>
            <a:endParaRPr lang="ru-RU" sz="4000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928662" y="21431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Горизонтальный свиток 16"/>
          <p:cNvSpPr/>
          <p:nvPr/>
        </p:nvSpPr>
        <p:spPr>
          <a:xfrm>
            <a:off x="285720" y="3500438"/>
            <a:ext cx="2286016" cy="285752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Давайте учить!</a:t>
            </a:r>
            <a:endParaRPr lang="ru-RU" dirty="0"/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5929322" y="142852"/>
            <a:ext cx="2685886" cy="100010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</a:t>
            </a:r>
            <a:r>
              <a:rPr lang="ru-RU" sz="4000" b="1" i="1" dirty="0" err="1" smtClean="0">
                <a:solidFill>
                  <a:srgbClr val="FFFFFF"/>
                </a:solidFill>
              </a:rPr>
              <a:t>ужчина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5929322" y="1571612"/>
            <a:ext cx="2614448" cy="1000132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Мальчик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Подзаголовок 2"/>
          <p:cNvSpPr txBox="1">
            <a:spLocks/>
          </p:cNvSpPr>
          <p:nvPr/>
        </p:nvSpPr>
        <p:spPr>
          <a:xfrm>
            <a:off x="5929322" y="3071810"/>
            <a:ext cx="2857488" cy="110124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Женщина </a:t>
            </a: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Подзаголовок 2"/>
          <p:cNvSpPr txBox="1">
            <a:spLocks/>
          </p:cNvSpPr>
          <p:nvPr/>
        </p:nvSpPr>
        <p:spPr>
          <a:xfrm>
            <a:off x="6072198" y="4929198"/>
            <a:ext cx="2786050" cy="107157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Девочка</a:t>
            </a: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2786050" y="4786322"/>
            <a:ext cx="2928958" cy="13573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Das </a:t>
            </a:r>
            <a:r>
              <a:rPr lang="en-US" sz="3600" b="1" dirty="0" err="1" smtClean="0"/>
              <a:t>Madchen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 animBg="1"/>
      <p:bldP spid="23" grpId="0" build="p" animBg="1"/>
      <p:bldP spid="26" grpId="0" build="p" animBg="1"/>
      <p:bldP spid="16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emiy\Desktop\wikidocent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43173" cy="1785926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2714612" y="0"/>
            <a:ext cx="2571768" cy="1071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/>
              <a:t>jung</a:t>
            </a:r>
            <a:endParaRPr lang="ru-RU" sz="4000" dirty="0"/>
          </a:p>
        </p:txBody>
      </p:sp>
      <p:sp>
        <p:nvSpPr>
          <p:cNvPr id="7" name="Овал 6"/>
          <p:cNvSpPr/>
          <p:nvPr/>
        </p:nvSpPr>
        <p:spPr>
          <a:xfrm>
            <a:off x="2714612" y="1142984"/>
            <a:ext cx="2571768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/>
              <a:t>lustig</a:t>
            </a:r>
            <a:endParaRPr lang="ru-RU" sz="4000" b="1" dirty="0"/>
          </a:p>
        </p:txBody>
      </p:sp>
      <p:sp>
        <p:nvSpPr>
          <p:cNvPr id="9" name="Овал 8"/>
          <p:cNvSpPr/>
          <p:nvPr/>
        </p:nvSpPr>
        <p:spPr>
          <a:xfrm>
            <a:off x="2714612" y="2214554"/>
            <a:ext cx="2643206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/>
              <a:t>   </a:t>
            </a:r>
            <a:r>
              <a:rPr lang="en-US" sz="4000" b="1" dirty="0" smtClean="0"/>
              <a:t>gross</a:t>
            </a:r>
            <a:endParaRPr lang="ru-RU" sz="4000" b="1" dirty="0"/>
          </a:p>
        </p:txBody>
      </p:sp>
      <p:sp>
        <p:nvSpPr>
          <p:cNvPr id="10" name="Овал 9"/>
          <p:cNvSpPr/>
          <p:nvPr/>
        </p:nvSpPr>
        <p:spPr>
          <a:xfrm>
            <a:off x="2786050" y="3286124"/>
            <a:ext cx="2571768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alt</a:t>
            </a:r>
            <a:endParaRPr lang="ru-RU" sz="4000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928662" y="21431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Горизонтальный свиток 16"/>
          <p:cNvSpPr/>
          <p:nvPr/>
        </p:nvSpPr>
        <p:spPr>
          <a:xfrm>
            <a:off x="285720" y="3500438"/>
            <a:ext cx="2286016" cy="285752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Давайте учить!</a:t>
            </a:r>
            <a:endParaRPr lang="ru-RU" dirty="0"/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5929322" y="142852"/>
            <a:ext cx="2685886" cy="8572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ru-RU" sz="4000" b="1" i="1" dirty="0" smtClean="0">
                <a:solidFill>
                  <a:srgbClr val="FFFFFF"/>
                </a:solidFill>
              </a:rPr>
              <a:t>молодой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5929322" y="1142984"/>
            <a:ext cx="2614448" cy="71438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веселый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Подзаголовок 2"/>
          <p:cNvSpPr txBox="1">
            <a:spLocks/>
          </p:cNvSpPr>
          <p:nvPr/>
        </p:nvSpPr>
        <p:spPr>
          <a:xfrm>
            <a:off x="5857884" y="2214554"/>
            <a:ext cx="2857488" cy="78581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большой</a:t>
            </a: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Подзаголовок 2"/>
          <p:cNvSpPr txBox="1">
            <a:spLocks/>
          </p:cNvSpPr>
          <p:nvPr/>
        </p:nvSpPr>
        <p:spPr>
          <a:xfrm>
            <a:off x="5929322" y="5500702"/>
            <a:ext cx="2828762" cy="8572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маленький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714612" y="4357694"/>
            <a:ext cx="2643206" cy="10715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 smtClean="0"/>
              <a:t>traurig</a:t>
            </a:r>
            <a:endParaRPr lang="ru-RU" sz="4000" dirty="0"/>
          </a:p>
        </p:txBody>
      </p:sp>
      <p:sp>
        <p:nvSpPr>
          <p:cNvPr id="16" name="Подзаголовок 2"/>
          <p:cNvSpPr txBox="1">
            <a:spLocks/>
          </p:cNvSpPr>
          <p:nvPr/>
        </p:nvSpPr>
        <p:spPr>
          <a:xfrm>
            <a:off x="5929322" y="3286124"/>
            <a:ext cx="2786050" cy="8572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старый</a:t>
            </a: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2786050" y="5500702"/>
            <a:ext cx="2643206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/>
              <a:t>   </a:t>
            </a:r>
            <a:r>
              <a:rPr lang="en-US" sz="4000" b="1" dirty="0" err="1" smtClean="0"/>
              <a:t>klein</a:t>
            </a:r>
            <a:endParaRPr lang="ru-RU" sz="4000" b="1" dirty="0"/>
          </a:p>
        </p:txBody>
      </p:sp>
      <p:sp>
        <p:nvSpPr>
          <p:cNvPr id="18" name="Подзаголовок 2"/>
          <p:cNvSpPr txBox="1">
            <a:spLocks/>
          </p:cNvSpPr>
          <p:nvPr/>
        </p:nvSpPr>
        <p:spPr>
          <a:xfrm>
            <a:off x="5929322" y="4357694"/>
            <a:ext cx="2786050" cy="8572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грустный</a:t>
            </a: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 animBg="1"/>
      <p:bldP spid="23" grpId="0" build="p" animBg="1"/>
      <p:bldP spid="26" grpId="0" build="p" animBg="1"/>
      <p:bldP spid="27" grpId="0" build="p" animBg="1"/>
      <p:bldP spid="16" grpId="0" build="p" animBg="1"/>
      <p:bldP spid="18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emiy\Desktop\wikidocent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43173" cy="1785926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2714612" y="0"/>
            <a:ext cx="2571768" cy="1071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/>
              <a:t>bose</a:t>
            </a:r>
            <a:endParaRPr lang="ru-RU" sz="4000" dirty="0"/>
          </a:p>
        </p:txBody>
      </p:sp>
      <p:sp>
        <p:nvSpPr>
          <p:cNvPr id="7" name="Овал 6"/>
          <p:cNvSpPr/>
          <p:nvPr/>
        </p:nvSpPr>
        <p:spPr>
          <a:xfrm>
            <a:off x="2714612" y="1214422"/>
            <a:ext cx="2571768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/>
              <a:t>schon</a:t>
            </a:r>
            <a:endParaRPr lang="ru-RU" sz="4000" b="1" dirty="0"/>
          </a:p>
        </p:txBody>
      </p:sp>
      <p:sp>
        <p:nvSpPr>
          <p:cNvPr id="9" name="Овал 8"/>
          <p:cNvSpPr/>
          <p:nvPr/>
        </p:nvSpPr>
        <p:spPr>
          <a:xfrm>
            <a:off x="2714612" y="2214554"/>
            <a:ext cx="2643206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/>
              <a:t>   </a:t>
            </a:r>
            <a:r>
              <a:rPr lang="en-US" sz="4000" b="1" dirty="0" err="1" smtClean="0"/>
              <a:t>klug</a:t>
            </a:r>
            <a:endParaRPr lang="ru-RU" sz="4000" b="1" dirty="0"/>
          </a:p>
        </p:txBody>
      </p:sp>
      <p:sp>
        <p:nvSpPr>
          <p:cNvPr id="10" name="Овал 9"/>
          <p:cNvSpPr/>
          <p:nvPr/>
        </p:nvSpPr>
        <p:spPr>
          <a:xfrm>
            <a:off x="2714612" y="3286124"/>
            <a:ext cx="2571768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/>
              <a:t>dumm</a:t>
            </a:r>
            <a:endParaRPr lang="ru-RU" sz="4000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928662" y="21431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Горизонтальный свиток 16"/>
          <p:cNvSpPr/>
          <p:nvPr/>
        </p:nvSpPr>
        <p:spPr>
          <a:xfrm>
            <a:off x="285720" y="3500438"/>
            <a:ext cx="2286016" cy="285752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Давайте учить!</a:t>
            </a:r>
            <a:endParaRPr lang="ru-RU" dirty="0"/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5929322" y="142852"/>
            <a:ext cx="2685886" cy="8572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злой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5929322" y="1142984"/>
            <a:ext cx="2614448" cy="71438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ru-RU" sz="4000" b="1" i="1" dirty="0" smtClean="0">
                <a:solidFill>
                  <a:srgbClr val="FFFFFF"/>
                </a:solidFill>
              </a:rPr>
              <a:t>красивый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Подзаголовок 2"/>
          <p:cNvSpPr txBox="1">
            <a:spLocks/>
          </p:cNvSpPr>
          <p:nvPr/>
        </p:nvSpPr>
        <p:spPr>
          <a:xfrm>
            <a:off x="5857884" y="2214554"/>
            <a:ext cx="2857488" cy="78581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ru-RU" sz="4000" b="1" i="1" dirty="0" smtClean="0">
                <a:solidFill>
                  <a:srgbClr val="FFFFFF"/>
                </a:solidFill>
              </a:rPr>
              <a:t>умный</a:t>
            </a: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Подзаголовок 2"/>
          <p:cNvSpPr txBox="1">
            <a:spLocks/>
          </p:cNvSpPr>
          <p:nvPr/>
        </p:nvSpPr>
        <p:spPr>
          <a:xfrm>
            <a:off x="5643570" y="5500702"/>
            <a:ext cx="3114514" cy="8572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 fontScale="85000"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симпатичный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714612" y="4357694"/>
            <a:ext cx="2643206" cy="10715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 smtClean="0"/>
              <a:t>fleissig</a:t>
            </a:r>
            <a:endParaRPr lang="ru-RU" sz="4000" dirty="0"/>
          </a:p>
        </p:txBody>
      </p:sp>
      <p:sp>
        <p:nvSpPr>
          <p:cNvPr id="16" name="Подзаголовок 2"/>
          <p:cNvSpPr txBox="1">
            <a:spLocks/>
          </p:cNvSpPr>
          <p:nvPr/>
        </p:nvSpPr>
        <p:spPr>
          <a:xfrm>
            <a:off x="5929322" y="3286124"/>
            <a:ext cx="2786050" cy="8572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глупый 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2786050" y="5500702"/>
            <a:ext cx="2643206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/>
              <a:t>   </a:t>
            </a:r>
            <a:r>
              <a:rPr lang="en-US" sz="4000" b="1" dirty="0" err="1" smtClean="0"/>
              <a:t>nett</a:t>
            </a:r>
            <a:endParaRPr lang="ru-RU" sz="4000" b="1" dirty="0"/>
          </a:p>
        </p:txBody>
      </p:sp>
      <p:sp>
        <p:nvSpPr>
          <p:cNvPr id="18" name="Подзаголовок 2"/>
          <p:cNvSpPr txBox="1">
            <a:spLocks/>
          </p:cNvSpPr>
          <p:nvPr/>
        </p:nvSpPr>
        <p:spPr>
          <a:xfrm>
            <a:off x="5929322" y="4357694"/>
            <a:ext cx="2786050" cy="8572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45720" tIns="0" rIns="45720" bIns="0">
            <a:normAutofit fontScale="925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прилежный</a:t>
            </a: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4000" b="1" i="1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 animBg="1"/>
      <p:bldP spid="23" grpId="0" build="p" animBg="1"/>
      <p:bldP spid="26" grpId="0" build="p" animBg="1"/>
      <p:bldP spid="27" grpId="0" build="p" animBg="1"/>
      <p:bldP spid="16" grpId="0" build="p" animBg="1"/>
      <p:bldP spid="18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emiy\Desktop\wikidocent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43173" cy="1785926"/>
          </a:xfrm>
          <a:prstGeom prst="rect">
            <a:avLst/>
          </a:prstGeom>
          <a:noFill/>
        </p:spPr>
      </p:pic>
      <p:sp>
        <p:nvSpPr>
          <p:cNvPr id="13" name="Горизонтальный свиток 12"/>
          <p:cNvSpPr/>
          <p:nvPr/>
        </p:nvSpPr>
        <p:spPr>
          <a:xfrm>
            <a:off x="285720" y="3571876"/>
            <a:ext cx="2214578" cy="285752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Поиграем? Споём?</a:t>
            </a:r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857224" y="242886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838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714612" y="0"/>
            <a:ext cx="6072230" cy="2646878"/>
          </a:xfrm>
          <a:prstGeom prst="rect">
            <a:avLst/>
          </a:prstGeom>
          <a:solidFill>
            <a:srgbClr val="00B050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US" sz="2800" dirty="0" err="1" smtClean="0"/>
              <a:t>Ri-ra-rutsch</a:t>
            </a:r>
            <a:r>
              <a:rPr lang="en-US" sz="2800" dirty="0" smtClean="0"/>
              <a:t>! </a:t>
            </a:r>
            <a:r>
              <a:rPr lang="en-US" sz="2800" dirty="0" err="1" smtClean="0"/>
              <a:t>Hurra</a:t>
            </a:r>
            <a:r>
              <a:rPr lang="en-US" sz="2800" dirty="0" smtClean="0"/>
              <a:t>!</a:t>
            </a:r>
            <a:endParaRPr lang="ru-RU" sz="2800" dirty="0" smtClean="0"/>
          </a:p>
          <a:p>
            <a:r>
              <a:rPr lang="en-US" sz="2800" dirty="0" smtClean="0"/>
              <a:t>Rosa, Rudi, Ralf </a:t>
            </a:r>
            <a:r>
              <a:rPr lang="en-US" sz="2800" dirty="0" err="1" smtClean="0"/>
              <a:t>sind</a:t>
            </a:r>
            <a:r>
              <a:rPr lang="en-US" sz="2800" dirty="0" smtClean="0"/>
              <a:t> </a:t>
            </a:r>
            <a:r>
              <a:rPr lang="en-US" sz="2800" dirty="0" err="1" smtClean="0"/>
              <a:t>da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Rita, Grete, </a:t>
            </a:r>
            <a:r>
              <a:rPr lang="en-US" sz="2800" dirty="0" err="1" smtClean="0"/>
              <a:t>Margarete</a:t>
            </a:r>
            <a:r>
              <a:rPr lang="en-US" sz="2800" dirty="0" smtClean="0"/>
              <a:t>, </a:t>
            </a:r>
            <a:endParaRPr lang="ru-RU" sz="2800" dirty="0" smtClean="0"/>
          </a:p>
          <a:p>
            <a:r>
              <a:rPr lang="en-US" sz="2800" dirty="0" err="1" smtClean="0"/>
              <a:t>Margarete</a:t>
            </a:r>
            <a:r>
              <a:rPr lang="en-US" sz="2800" dirty="0" smtClean="0"/>
              <a:t>, Rita, Grete.</a:t>
            </a:r>
            <a:endParaRPr lang="ru-RU" sz="2800" dirty="0" smtClean="0"/>
          </a:p>
          <a:p>
            <a:pPr algn="ctr"/>
            <a:endParaRPr lang="ru-RU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786050" y="2643182"/>
            <a:ext cx="392909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und,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sind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das, Nina, Peter.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2928926" y="3000372"/>
            <a:ext cx="4929222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 smtClean="0"/>
              <a:t>Das</a:t>
            </a:r>
            <a:r>
              <a:rPr lang="ru-RU" sz="2000" dirty="0" smtClean="0"/>
              <a:t> </a:t>
            </a:r>
            <a:r>
              <a:rPr lang="en-US" sz="2000" dirty="0" err="1" smtClean="0"/>
              <a:t>sind</a:t>
            </a:r>
            <a:r>
              <a:rPr lang="ru-RU" sz="2000" dirty="0" smtClean="0"/>
              <a:t>  </a:t>
            </a:r>
            <a:r>
              <a:rPr lang="ru-RU" sz="2000" dirty="0" err="1" smtClean="0"/>
              <a:t>Peter</a:t>
            </a:r>
            <a:r>
              <a:rPr lang="en-US" sz="2000" dirty="0" smtClean="0"/>
              <a:t> und Nina</a:t>
            </a:r>
            <a:endParaRPr lang="ru-RU" sz="2000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928926" y="3714752"/>
            <a:ext cx="371477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wer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das?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2857488" y="4071942"/>
            <a:ext cx="4929222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Wer</a:t>
            </a:r>
            <a:r>
              <a:rPr lang="en-US" sz="2000" dirty="0" smtClean="0"/>
              <a:t>   </a:t>
            </a:r>
            <a:r>
              <a:rPr lang="en-US" sz="2000" dirty="0" err="1" smtClean="0"/>
              <a:t>ist</a:t>
            </a:r>
            <a:r>
              <a:rPr lang="en-US" sz="2000" dirty="0" smtClean="0"/>
              <a:t> das</a:t>
            </a:r>
            <a:r>
              <a:rPr lang="ru-RU" sz="2000" dirty="0" smtClean="0"/>
              <a:t>? </a:t>
            </a:r>
            <a:endParaRPr lang="ru-RU" sz="2000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3071802" y="4786322"/>
            <a:ext cx="278608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Max, das,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?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3143240" y="5143512"/>
            <a:ext cx="4929222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Das </a:t>
            </a:r>
            <a:r>
              <a:rPr lang="en-US" sz="2000" dirty="0" err="1" smtClean="0"/>
              <a:t>ist</a:t>
            </a:r>
            <a:r>
              <a:rPr lang="en-US" sz="2000" dirty="0" smtClean="0"/>
              <a:t> Max.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3071802" y="5786454"/>
            <a:ext cx="28254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Rex, Pohl, </a:t>
            </a:r>
            <a:r>
              <a:rPr lang="en-US" dirty="0" err="1" smtClean="0"/>
              <a:t>sind</a:t>
            </a:r>
            <a:r>
              <a:rPr lang="en-US" dirty="0" smtClean="0"/>
              <a:t>, und, das?</a:t>
            </a:r>
            <a:endParaRPr lang="ru-RU" dirty="0"/>
          </a:p>
        </p:txBody>
      </p:sp>
      <p:sp>
        <p:nvSpPr>
          <p:cNvPr id="25" name="Овал 24"/>
          <p:cNvSpPr/>
          <p:nvPr/>
        </p:nvSpPr>
        <p:spPr>
          <a:xfrm>
            <a:off x="3214678" y="6072206"/>
            <a:ext cx="4929222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Das </a:t>
            </a:r>
            <a:r>
              <a:rPr lang="en-US" sz="2000" dirty="0" err="1" smtClean="0"/>
              <a:t>sind</a:t>
            </a:r>
            <a:r>
              <a:rPr lang="en-US" sz="2000" dirty="0" smtClean="0"/>
              <a:t>  Rex und Pohl.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 animBg="1"/>
      <p:bldP spid="1028" grpId="0"/>
      <p:bldP spid="21" grpId="0" animBg="1"/>
      <p:bldP spid="7" grpId="0"/>
      <p:bldP spid="23" grpId="0" animBg="1"/>
      <p:bldP spid="24" grpId="0"/>
      <p:bldP spid="2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303</TotalTime>
  <Words>261</Words>
  <PresentationFormat>Экран (4:3)</PresentationFormat>
  <Paragraphs>107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Изящная</vt:lpstr>
      <vt:lpstr>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  WOCHENTAGE</dc:title>
  <dc:creator>Semiy</dc:creator>
  <cp:lastModifiedBy>Admin</cp:lastModifiedBy>
  <cp:revision>54</cp:revision>
  <dcterms:created xsi:type="dcterms:W3CDTF">2017-12-24T09:18:09Z</dcterms:created>
  <dcterms:modified xsi:type="dcterms:W3CDTF">2021-10-06T05:19:51Z</dcterms:modified>
</cp:coreProperties>
</file>