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533" autoAdjust="0"/>
  </p:normalViewPr>
  <p:slideViewPr>
    <p:cSldViewPr snapToGrid="0">
      <p:cViewPr varScale="1">
        <p:scale>
          <a:sx n="67" d="100"/>
          <a:sy n="67" d="100"/>
        </p:scale>
        <p:origin x="-59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71E78-DA64-40A1-84E9-8562B301110B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EC958-F04E-4C31-9923-290902F74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74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1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6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2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554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1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0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85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2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1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3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7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5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2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15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1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0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584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ath7-vpr.sdamgia.ru/test?theme=8&amp;print=tru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droo.com/board-SUjadEFYd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droo.com/board-P5xamYLl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ВПР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66539"/>
            <a:ext cx="11887200" cy="1117687"/>
          </a:xfrm>
        </p:spPr>
        <p:txBody>
          <a:bodyPr>
            <a:noAutofit/>
          </a:bodyPr>
          <a:lstStyle/>
          <a:p>
            <a:pPr algn="l"/>
            <a:r>
              <a:rPr lang="ru-RU" sz="6600" i="1" dirty="0" smtClean="0"/>
              <a:t>11.04.19.   Классная работа.</a:t>
            </a:r>
            <a:endParaRPr lang="en-US" sz="6600" i="1" dirty="0"/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610" y="765928"/>
            <a:ext cx="9909572" cy="108093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Задание 8. </a:t>
            </a:r>
            <a:r>
              <a:rPr lang="ru-RU" sz="2800" b="1" dirty="0"/>
              <a:t>Нахождение формулы линейной функции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math7-vpr.sdamgia.ru/test?theme=8&amp;print=true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73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/>
              <a:t>9. Линейные уравнения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13"/>
          <a:stretch/>
        </p:blipFill>
        <p:spPr>
          <a:xfrm>
            <a:off x="203201" y="2240755"/>
            <a:ext cx="6681235" cy="120113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54" t="7577" r="376"/>
          <a:stretch/>
        </p:blipFill>
        <p:spPr>
          <a:xfrm>
            <a:off x="203201" y="3441890"/>
            <a:ext cx="11644810" cy="12063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0413" y="5871203"/>
            <a:ext cx="28440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 4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270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Задания 11. Преобразование выражений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94" r="53178" b="25630"/>
          <a:stretch/>
        </p:blipFill>
        <p:spPr>
          <a:xfrm>
            <a:off x="304799" y="2403077"/>
            <a:ext cx="11487089" cy="10515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84" t="2137"/>
          <a:stretch/>
        </p:blipFill>
        <p:spPr>
          <a:xfrm>
            <a:off x="304799" y="3454591"/>
            <a:ext cx="11487089" cy="195227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799" y="5621774"/>
            <a:ext cx="417774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 9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66417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25" y="753228"/>
            <a:ext cx="10163175" cy="1080938"/>
          </a:xfrm>
        </p:spPr>
        <p:txBody>
          <a:bodyPr>
            <a:normAutofit/>
          </a:bodyPr>
          <a:lstStyle/>
          <a:p>
            <a:r>
              <a:rPr lang="ru-RU" sz="2800" b="1" dirty="0"/>
              <a:t>Задания 13. Оперирование понятиями геометрических фигур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5" y="2123280"/>
            <a:ext cx="11728782" cy="2143920"/>
          </a:xfrm>
        </p:spPr>
      </p:pic>
      <p:sp>
        <p:nvSpPr>
          <p:cNvPr id="5" name="Прямоугольник 4"/>
          <p:cNvSpPr/>
          <p:nvPr/>
        </p:nvSpPr>
        <p:spPr>
          <a:xfrm>
            <a:off x="622300" y="2123280"/>
            <a:ext cx="457200" cy="3786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2300" y="2816620"/>
            <a:ext cx="457200" cy="3786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2300" y="3560760"/>
            <a:ext cx="457200" cy="3786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7713" y="4556314"/>
            <a:ext cx="2871363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 </a:t>
            </a:r>
            <a:r>
              <a:rPr lang="ru-RU" sz="44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4</a:t>
            </a:r>
          </a:p>
          <a:p>
            <a:pPr algn="r"/>
            <a:r>
              <a:rPr lang="ru-RU" sz="44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-1</a:t>
            </a:r>
          </a:p>
          <a:p>
            <a:pPr algn="r"/>
            <a:r>
              <a:rPr lang="ru-RU" sz="44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-2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70745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Оценка: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/>
              <a:t>«4»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35081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01" y="753228"/>
            <a:ext cx="10040182" cy="1080938"/>
          </a:xfrm>
        </p:spPr>
        <p:txBody>
          <a:bodyPr/>
          <a:lstStyle/>
          <a:p>
            <a:r>
              <a:rPr lang="ru-RU" b="1" dirty="0"/>
              <a:t>Задания 10. Оценка вычислений при решении практических 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121" y="1955800"/>
            <a:ext cx="11956179" cy="4902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Прочтите текст.</a:t>
            </a:r>
          </a:p>
          <a:p>
            <a:pPr>
              <a:lnSpc>
                <a:spcPct val="120000"/>
              </a:lnSpc>
            </a:pPr>
            <a:r>
              <a:rPr lang="ru-RU" i="1" dirty="0"/>
              <a:t>Масса самой большой планеты Солнечной системы — Юпитера — в 318 раз больше массы Земли. Вокруг многих планет движутся их спутники, которые также удерживаются вблизи планет силами тяготения. Спутник нашей Земли — Луна — самое близкое к нам небесное тело. Расстояние между Луной и Землёй равно в среднем 380 000 км. Масса Луны в 81 раз меньше массы Земли.</a:t>
            </a:r>
            <a:endParaRPr lang="ru-RU" dirty="0"/>
          </a:p>
          <a:p>
            <a:pPr>
              <a:lnSpc>
                <a:spcPct val="120000"/>
              </a:lnSpc>
            </a:pPr>
            <a:r>
              <a:rPr lang="ru-RU" i="1" dirty="0"/>
              <a:t>Чем меньше масса планеты, тем с меньшей силой она притягивает к себе тела. Сила тяжести на поверхности Луны в 6 раз меньше силы тяжести, действующей на поверхности Земли. Например, автомобиль, масса которого 600 кг, на Луне весил бы не 6000 Н, как на Земле, а 1000 Н, что соответствует 100 кг. Чтобы покинуть Луну, тела должны иметь скорость не 11 км/с, как на Земле, а 2,4 км/с. А если бы человек высадился на Юпитер, масса которого во много раз больше массы Земли, то там он весил бы почти в 3 раза больше, чем на Земле.</a:t>
            </a: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 </a:t>
            </a:r>
          </a:p>
          <a:p>
            <a:pPr>
              <a:lnSpc>
                <a:spcPct val="120000"/>
              </a:lnSpc>
            </a:pPr>
            <a:r>
              <a:rPr lang="ru-RU" dirty="0"/>
              <a:t>Сможет ли семиклассник поднять на Земле предмет, который на Луне весит 60 Н? Ответ обоснуйте.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32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Решение: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116" y="1990847"/>
            <a:ext cx="9613861" cy="3599316"/>
          </a:xfrm>
        </p:spPr>
        <p:txBody>
          <a:bodyPr/>
          <a:lstStyle/>
          <a:p>
            <a:r>
              <a:rPr lang="ru-RU" dirty="0"/>
              <a:t>На Земле предметы весят в 6 раз больше. Поэтому предмет, который на Луне весит 60 ньютонов, на Земле весит 480 ньютонов, что соответствует 48 кг. Семиклассник не сможет поднять этот предмет.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Ответ: нет.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5101" y="6053013"/>
            <a:ext cx="5696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</a:rPr>
              <a:t>1 Ньютон (вес) =</a:t>
            </a:r>
            <a:r>
              <a:rPr lang="ru-RU" b="1" dirty="0" smtClean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</a:rPr>
              <a:t>0.101972 </a:t>
            </a:r>
            <a:r>
              <a:rPr lang="ru-RU" b="1" dirty="0" smtClean="0">
                <a:solidFill>
                  <a:srgbClr val="FFFF00"/>
                </a:solidFill>
                <a:latin typeface="Arial" panose="020B0604020202020204" pitchFamily="34" charset="0"/>
              </a:rPr>
              <a:t>килограмма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rial" panose="020B0604020202020204" pitchFamily="34" charset="0"/>
              </a:rPr>
              <a:t>1 кг = 10 Н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s://fs1.ppt4web.ru/images/5345/76705/640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078" y="2997200"/>
            <a:ext cx="4995333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76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1" y="2006672"/>
            <a:ext cx="12184779" cy="485132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Прочтите текст.</a:t>
            </a:r>
          </a:p>
          <a:p>
            <a:r>
              <a:rPr lang="ru-RU" i="1" dirty="0"/>
              <a:t>В 1654 г. Отто </a:t>
            </a:r>
            <a:r>
              <a:rPr lang="ru-RU" i="1" dirty="0" err="1"/>
              <a:t>Герике</a:t>
            </a:r>
            <a:r>
              <a:rPr lang="ru-RU" i="1" dirty="0"/>
              <a:t> в г. Магдебурге, чтобы доказать существование атмосферного давления, провёл такой опыт. Он выкачал воздух из полости между двумя металлическими полушариями, сложенными вместе. Давление атмосферы так сильно прижало полушария друг к другу, что их не могли разорвать восемь пар лошадей. Силу F (в ньютонах), сжимающую полушария, вычисляют по формуле F = P · S, где P — давление в паскалях, S  — площадь в квадратных метрах. В опыте Отто </a:t>
            </a:r>
            <a:r>
              <a:rPr lang="ru-RU" i="1" dirty="0" err="1"/>
              <a:t>Герике</a:t>
            </a:r>
            <a:r>
              <a:rPr lang="ru-RU" i="1" dirty="0"/>
              <a:t> атмосферное </a:t>
            </a:r>
            <a:r>
              <a:rPr lang="ru-RU" i="1" dirty="0" err="1"/>
              <a:t>атмосферное</a:t>
            </a:r>
            <a:r>
              <a:rPr lang="ru-RU" i="1" dirty="0"/>
              <a:t> давление составляло 760 мм ртутного столба и действовало на площадь, равную 0,28 м</a:t>
            </a:r>
            <a:r>
              <a:rPr lang="ru-RU" i="1" baseline="30000" dirty="0"/>
              <a:t>2</a:t>
            </a:r>
            <a:r>
              <a:rPr lang="ru-RU" i="1" dirty="0"/>
              <a:t>. Известно, что 1 мм рт. ст. = 133 Па. С высотой давление атмосферы уменьшается на 1 мм рт. ст. при подъеме на каждые 12 метров. Это явление позволяет измерять высоту объектов приборами, называемыми высотометрами.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Значительно ли изменится сжимающая сила, действующая на </a:t>
            </a:r>
            <a:r>
              <a:rPr lang="ru-RU" dirty="0" err="1"/>
              <a:t>магдебургские</a:t>
            </a:r>
            <a:r>
              <a:rPr lang="ru-RU" dirty="0"/>
              <a:t> полушария, если опыт </a:t>
            </a:r>
            <a:r>
              <a:rPr lang="ru-RU" dirty="0" err="1"/>
              <a:t>Герике</a:t>
            </a:r>
            <a:r>
              <a:rPr lang="ru-RU" dirty="0"/>
              <a:t> проделать на 240 метров выше? (Значительным изменением будем считать изменение более, чем на 1%.)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26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Решение:</a:t>
            </a:r>
            <a:endParaRPr lang="ru-RU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76"/>
          <a:stretch/>
        </p:blipFill>
        <p:spPr>
          <a:xfrm>
            <a:off x="184150" y="2126456"/>
            <a:ext cx="11829808" cy="2001044"/>
          </a:xfrm>
        </p:spPr>
      </p:pic>
      <p:sp>
        <p:nvSpPr>
          <p:cNvPr id="12" name="Прямоугольник 11"/>
          <p:cNvSpPr/>
          <p:nvPr/>
        </p:nvSpPr>
        <p:spPr>
          <a:xfrm>
            <a:off x="338513" y="5762814"/>
            <a:ext cx="32095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 </a:t>
            </a:r>
            <a:r>
              <a:rPr lang="ru-RU" sz="44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да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7084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98" y="-192626"/>
            <a:ext cx="11708003" cy="1080938"/>
          </a:xfrm>
        </p:spPr>
        <p:txBody>
          <a:bodyPr>
            <a:normAutofit/>
          </a:bodyPr>
          <a:lstStyle/>
          <a:p>
            <a:r>
              <a:rPr lang="ru-RU" sz="3200" b="1" dirty="0"/>
              <a:t>Задания 15. Представление данных в виде графиков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81"/>
          <a:stretch/>
        </p:blipFill>
        <p:spPr>
          <a:xfrm>
            <a:off x="38098" y="635000"/>
            <a:ext cx="12010065" cy="26416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9" t="37857" r="27427"/>
          <a:stretch/>
        </p:blipFill>
        <p:spPr>
          <a:xfrm>
            <a:off x="7586277" y="3181446"/>
            <a:ext cx="4461886" cy="360542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111" y="3276600"/>
            <a:ext cx="4369166" cy="351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49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5" y="753228"/>
            <a:ext cx="10131425" cy="108093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Задание </a:t>
            </a:r>
            <a:r>
              <a:rPr lang="ru-RU" sz="3200" b="1" dirty="0"/>
              <a:t>1. Действия с обыкновенными дробями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2256630"/>
            <a:ext cx="11535454" cy="2810669"/>
          </a:xfrm>
        </p:spPr>
      </p:pic>
      <p:sp>
        <p:nvSpPr>
          <p:cNvPr id="7" name="TextBox 6"/>
          <p:cNvSpPr txBox="1"/>
          <p:nvPr/>
        </p:nvSpPr>
        <p:spPr>
          <a:xfrm>
            <a:off x="257175" y="5489763"/>
            <a:ext cx="5080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Ответ: -3</a:t>
            </a:r>
            <a:r>
              <a:rPr lang="en-US" sz="6600" b="1" dirty="0" smtClean="0">
                <a:solidFill>
                  <a:schemeClr val="bg1"/>
                </a:solidFill>
              </a:rPr>
              <a:t>/4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9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01" y="765928"/>
            <a:ext cx="10325100" cy="1080938"/>
          </a:xfrm>
        </p:spPr>
        <p:txBody>
          <a:bodyPr/>
          <a:lstStyle/>
          <a:p>
            <a:r>
              <a:rPr lang="ru-RU" b="1" dirty="0"/>
              <a:t>Задания 12. Сравнение рациональных чисел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1" y="2101056"/>
            <a:ext cx="11831470" cy="20264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1" y="4127500"/>
            <a:ext cx="6705599" cy="258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11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45" y="753228"/>
            <a:ext cx="10183537" cy="1080938"/>
          </a:xfrm>
        </p:spPr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/>
              <a:t>14. Решение геометрических задач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" y="1993106"/>
            <a:ext cx="11880856" cy="3074194"/>
          </a:xfrm>
        </p:spPr>
      </p:pic>
      <p:sp>
        <p:nvSpPr>
          <p:cNvPr id="5" name="Прямоугольник 4"/>
          <p:cNvSpPr/>
          <p:nvPr/>
        </p:nvSpPr>
        <p:spPr>
          <a:xfrm>
            <a:off x="571500" y="2057400"/>
            <a:ext cx="444500" cy="33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3008916"/>
            <a:ext cx="444500" cy="33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500" y="3873008"/>
            <a:ext cx="444500" cy="33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4501412"/>
            <a:ext cx="444500" cy="330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0645" y="4978041"/>
            <a:ext cx="2249397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8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 </a:t>
            </a:r>
            <a:r>
              <a:rPr lang="ru-RU" sz="28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12</a:t>
            </a:r>
          </a:p>
          <a:p>
            <a:pPr algn="r"/>
            <a:r>
              <a:rPr lang="ru-RU" sz="28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14</a:t>
            </a:r>
          </a:p>
          <a:p>
            <a:pPr algn="r"/>
            <a:r>
              <a:rPr lang="ru-RU" sz="28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18; 30; 30</a:t>
            </a:r>
          </a:p>
          <a:p>
            <a:pPr algn="r"/>
            <a:r>
              <a:rPr lang="ru-RU" sz="28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20; 33; 33</a:t>
            </a:r>
          </a:p>
          <a:p>
            <a:pPr algn="r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7339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Задания 16. Решение задач разных типов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7" y="2169319"/>
            <a:ext cx="11898313" cy="99298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7" y="3378200"/>
            <a:ext cx="11869264" cy="121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0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36873"/>
            <a:ext cx="12192000" cy="3599316"/>
          </a:xfrm>
        </p:spPr>
        <p:txBody>
          <a:bodyPr>
            <a:normAutofit/>
          </a:bodyPr>
          <a:lstStyle/>
          <a:p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814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3"/>
            <a:ext cx="11049717" cy="3599316"/>
          </a:xfrm>
        </p:spPr>
        <p:txBody>
          <a:bodyPr>
            <a:noAutofit/>
          </a:bodyPr>
          <a:lstStyle/>
          <a:p>
            <a:r>
              <a:rPr lang="en-US" sz="9600" dirty="0">
                <a:solidFill>
                  <a:srgbClr val="FF0000"/>
                </a:solidFill>
                <a:hlinkClick r:id="rId2"/>
              </a:rPr>
              <a:t>https://idroo.com/board-SUjadEFYdq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6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Задание </a:t>
            </a:r>
            <a:r>
              <a:rPr lang="ru-RU" sz="3200" b="1" dirty="0"/>
              <a:t>2. Действия с десятичными дробями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51" r="43371" b="-1"/>
          <a:stretch/>
        </p:blipFill>
        <p:spPr>
          <a:xfrm>
            <a:off x="179388" y="2146300"/>
            <a:ext cx="11672330" cy="1955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73" t="29536" b="31156"/>
          <a:stretch/>
        </p:blipFill>
        <p:spPr>
          <a:xfrm>
            <a:off x="179388" y="4102100"/>
            <a:ext cx="11672330" cy="95358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388" y="5503902"/>
            <a:ext cx="508504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chemeClr val="bg1"/>
                </a:solidFill>
                <a:latin typeface="Verdana" panose="020B0604030504040204" pitchFamily="34" charset="0"/>
              </a:rPr>
              <a:t>Ответ: 0,3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05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/>
              <a:t>3. Анализ таблиц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" y="2072480"/>
            <a:ext cx="11842233" cy="2499519"/>
          </a:xfrm>
        </p:spPr>
      </p:pic>
      <p:sp>
        <p:nvSpPr>
          <p:cNvPr id="5" name="Прямоугольник 4"/>
          <p:cNvSpPr/>
          <p:nvPr/>
        </p:nvSpPr>
        <p:spPr>
          <a:xfrm>
            <a:off x="225471" y="5631934"/>
            <a:ext cx="628729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 606,1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13972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01" y="753228"/>
            <a:ext cx="10129082" cy="10809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Задание </a:t>
            </a:r>
            <a:r>
              <a:rPr lang="ru-RU" sz="3200" b="1" dirty="0"/>
              <a:t>4. Запись чисел с использованием разных систем измерения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idroo.com/board-P5xamYLlA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15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</a:t>
            </a:r>
            <a:r>
              <a:rPr lang="ru-RU" b="1" dirty="0"/>
              <a:t>е</a:t>
            </a:r>
            <a:r>
              <a:rPr lang="ru-RU" b="1" dirty="0" smtClean="0"/>
              <a:t> </a:t>
            </a:r>
            <a:r>
              <a:rPr lang="ru-RU" b="1" dirty="0"/>
              <a:t>5. Простейшие текстовые задачи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" y="2112169"/>
            <a:ext cx="11898078" cy="1431131"/>
          </a:xfrm>
        </p:spPr>
      </p:pic>
      <p:sp>
        <p:nvSpPr>
          <p:cNvPr id="5" name="Прямоугольник 4"/>
          <p:cNvSpPr/>
          <p:nvPr/>
        </p:nvSpPr>
        <p:spPr>
          <a:xfrm>
            <a:off x="212725" y="5657334"/>
            <a:ext cx="896271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 </a:t>
            </a:r>
            <a:r>
              <a:rPr lang="ru-RU" sz="6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20</a:t>
            </a:r>
            <a:r>
              <a:rPr lang="en-US" sz="6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sz="6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000</a:t>
            </a:r>
            <a:r>
              <a:rPr lang="en-US" sz="6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sz="6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000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59350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1" y="753228"/>
            <a:ext cx="10090982" cy="1080938"/>
          </a:xfrm>
        </p:spPr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/>
              <a:t>6. Простейшие логические задачи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2118520"/>
            <a:ext cx="11950700" cy="2126462"/>
          </a:xfrm>
        </p:spPr>
      </p:pic>
      <p:sp>
        <p:nvSpPr>
          <p:cNvPr id="5" name="Прямоугольник 4"/>
          <p:cNvSpPr/>
          <p:nvPr/>
        </p:nvSpPr>
        <p:spPr>
          <a:xfrm>
            <a:off x="571500" y="2118520"/>
            <a:ext cx="457200" cy="3325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1601" y="5837535"/>
            <a:ext cx="12052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 </a:t>
            </a:r>
            <a:r>
              <a:rPr lang="ru-RU" sz="2400" b="1" dirty="0" err="1" smtClean="0">
                <a:solidFill>
                  <a:srgbClr val="000000"/>
                </a:solidFill>
                <a:latin typeface="Verdana" panose="020B0604030504040204" pitchFamily="34" charset="0"/>
              </a:rPr>
              <a:t>клеверландыш|ландышклевер|клевериландыш|ландышиклевер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2111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/>
              <a:t>7. Анализ диаграмм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2113755"/>
            <a:ext cx="11731625" cy="4565901"/>
          </a:xfrm>
        </p:spPr>
      </p:pic>
      <p:sp>
        <p:nvSpPr>
          <p:cNvPr id="5" name="Прямоугольник 4"/>
          <p:cNvSpPr/>
          <p:nvPr/>
        </p:nvSpPr>
        <p:spPr>
          <a:xfrm>
            <a:off x="7287616" y="5848659"/>
            <a:ext cx="46249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0000"/>
                </a:solidFill>
                <a:latin typeface="Verdana" panose="020B0604030504040204" pitchFamily="34" charset="0"/>
              </a:rPr>
              <a:t>Ответ: 3,875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32581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Оценка: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/>
              <a:t>«3»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96557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636</TotalTime>
  <Words>318</Words>
  <Application>Microsoft Office PowerPoint</Application>
  <PresentationFormat>Произвольный</PresentationFormat>
  <Paragraphs>58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Берлин</vt:lpstr>
      <vt:lpstr>Подготовка к ВПР</vt:lpstr>
      <vt:lpstr>Задание 1. Действия с обыкновенными дробями</vt:lpstr>
      <vt:lpstr>Задание 2. Действия с десятичными дробями</vt:lpstr>
      <vt:lpstr>Задание 3. Анализ таблиц</vt:lpstr>
      <vt:lpstr>Задание 4. Запись чисел с использованием разных систем измерения</vt:lpstr>
      <vt:lpstr>Задание 5. Простейшие текстовые задачи</vt:lpstr>
      <vt:lpstr>Задание 6. Простейшие логические задачи</vt:lpstr>
      <vt:lpstr>Задание 7. Анализ диаграмм</vt:lpstr>
      <vt:lpstr>Оценка: </vt:lpstr>
      <vt:lpstr>Задание 8. Нахождение формулы линейной функции</vt:lpstr>
      <vt:lpstr>Задание 9. Линейные уравнения</vt:lpstr>
      <vt:lpstr>Задания 11. Преобразование выражений</vt:lpstr>
      <vt:lpstr>Задания 13. Оперирование понятиями геометрических фигур</vt:lpstr>
      <vt:lpstr>Оценка: </vt:lpstr>
      <vt:lpstr>Задания 10. Оценка вычислений при решении практических задач</vt:lpstr>
      <vt:lpstr>Решение:</vt:lpstr>
      <vt:lpstr>Презентация PowerPoint</vt:lpstr>
      <vt:lpstr>Решение:</vt:lpstr>
      <vt:lpstr>Задания 15. Представление данных в виде графиков</vt:lpstr>
      <vt:lpstr>Задания 12. Сравнение рациональных чисел</vt:lpstr>
      <vt:lpstr>Задание 14. Решение геометрических задач</vt:lpstr>
      <vt:lpstr>Задания 16. Решение задач разных типов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kei</dc:creator>
  <cp:lastModifiedBy>Гость</cp:lastModifiedBy>
  <cp:revision>78</cp:revision>
  <cp:lastPrinted>2019-04-11T03:29:21Z</cp:lastPrinted>
  <dcterms:created xsi:type="dcterms:W3CDTF">2019-04-10T19:51:53Z</dcterms:created>
  <dcterms:modified xsi:type="dcterms:W3CDTF">2019-04-17T06:19:09Z</dcterms:modified>
</cp:coreProperties>
</file>