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60" r:id="rId4"/>
    <p:sldId id="259" r:id="rId5"/>
    <p:sldId id="257" r:id="rId6"/>
    <p:sldId id="258" r:id="rId7"/>
    <p:sldId id="265" r:id="rId8"/>
    <p:sldId id="267" r:id="rId9"/>
    <p:sldId id="266" r:id="rId10"/>
    <p:sldId id="264" r:id="rId11"/>
    <p:sldId id="261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0" d="100"/>
          <a:sy n="70" d="100"/>
        </p:scale>
        <p:origin x="73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9C19E-A037-459F-B34A-6B20A56E4261}" type="datetimeFigureOut">
              <a:rPr lang="ru-RU" smtClean="0"/>
              <a:t>04.04.2019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B3A06D7F-A851-4333-888B-519A5C973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051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9C19E-A037-459F-B34A-6B20A56E4261}" type="datetimeFigureOut">
              <a:rPr lang="ru-RU" smtClean="0"/>
              <a:t>04.04.2019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06D7F-A851-4333-888B-519A5C973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919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9C19E-A037-459F-B34A-6B20A56E4261}" type="datetimeFigureOut">
              <a:rPr lang="ru-RU" smtClean="0"/>
              <a:t>04.04.2019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06D7F-A851-4333-888B-519A5C973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745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9C19E-A037-459F-B34A-6B20A56E4261}" type="datetimeFigureOut">
              <a:rPr lang="ru-RU" smtClean="0"/>
              <a:t>04.04.2019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06D7F-A851-4333-888B-519A5C973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170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BE9C19E-A037-459F-B34A-6B20A56E4261}" type="datetimeFigureOut">
              <a:rPr lang="ru-RU" smtClean="0"/>
              <a:t>04.04.2019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B3A06D7F-A851-4333-888B-519A5C973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378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9C19E-A037-459F-B34A-6B20A56E4261}" type="datetimeFigureOut">
              <a:rPr lang="ru-RU" smtClean="0"/>
              <a:t>04.04.2019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06D7F-A851-4333-888B-519A5C973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35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9C19E-A037-459F-B34A-6B20A56E4261}" type="datetimeFigureOut">
              <a:rPr lang="ru-RU" smtClean="0"/>
              <a:t>04.04.2019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06D7F-A851-4333-888B-519A5C973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202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9C19E-A037-459F-B34A-6B20A56E4261}" type="datetimeFigureOut">
              <a:rPr lang="ru-RU" smtClean="0"/>
              <a:t>04.04.2019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06D7F-A851-4333-888B-519A5C973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132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9C19E-A037-459F-B34A-6B20A56E4261}" type="datetimeFigureOut">
              <a:rPr lang="ru-RU" smtClean="0"/>
              <a:t>04.04.2019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06D7F-A851-4333-888B-519A5C973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596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9C19E-A037-459F-B34A-6B20A56E4261}" type="datetimeFigureOut">
              <a:rPr lang="ru-RU" smtClean="0"/>
              <a:t>04.04.2019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06D7F-A851-4333-888B-519A5C973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762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9C19E-A037-459F-B34A-6B20A56E4261}" type="datetimeFigureOut">
              <a:rPr lang="ru-RU" smtClean="0"/>
              <a:t>04.04.2019</a:t>
            </a:fld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06D7F-A851-4333-888B-519A5C973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34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CBE9C19E-A037-459F-B34A-6B20A56E4261}" type="datetimeFigureOut">
              <a:rPr lang="ru-RU" smtClean="0"/>
              <a:t>04.04.2019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B3A06D7F-A851-4333-888B-519A5C973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613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audio" Target="../media/audio10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audio" Target="../media/audio1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audio" Target="../media/audio12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audio" Target="../media/audio13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14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8000" dirty="0" smtClean="0"/>
              <a:t>Подготовка к </a:t>
            </a:r>
            <a:r>
              <a:rPr lang="ru-RU" sz="8000" dirty="0" err="1" smtClean="0"/>
              <a:t>впр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85648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  <p:sndAc>
          <p:stSnd>
            <p:snd r:embed="rId2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848" t="8156" b="4624"/>
          <a:stretch/>
        </p:blipFill>
        <p:spPr>
          <a:xfrm>
            <a:off x="4279899" y="2841171"/>
            <a:ext cx="4203362" cy="4016829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337" b="71026"/>
          <a:stretch/>
        </p:blipFill>
        <p:spPr>
          <a:xfrm>
            <a:off x="0" y="2093976"/>
            <a:ext cx="12192000" cy="747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6076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  <p:sndAc>
          <p:stSnd>
            <p:snd r:embed="rId2" name="camera.wav"/>
          </p:stSnd>
        </p:sndAc>
      </p:transition>
    </mc:Choice>
    <mc:Fallback>
      <p:transition spd="slow">
        <p:fade/>
        <p:sndAc>
          <p:stSnd>
            <p:snd r:embed="rId2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4" t="35926" b="40560"/>
          <a:stretch/>
        </p:blipFill>
        <p:spPr>
          <a:xfrm>
            <a:off x="0" y="2093976"/>
            <a:ext cx="12108994" cy="382524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2" t="35768" b="37266"/>
          <a:stretch/>
        </p:blipFill>
        <p:spPr>
          <a:xfrm>
            <a:off x="-1" y="3213100"/>
            <a:ext cx="12192001" cy="435969"/>
          </a:xfrm>
          <a:prstGeom prst="rect">
            <a:avLst/>
          </a:prstGeom>
        </p:spPr>
      </p:pic>
      <p:pic>
        <p:nvPicPr>
          <p:cNvPr id="6" name="Объект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1" t="5840" b="57179"/>
          <a:stretch/>
        </p:blipFill>
        <p:spPr>
          <a:xfrm>
            <a:off x="-1" y="4400359"/>
            <a:ext cx="12192001" cy="435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5895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  <p:sndAc>
          <p:stSnd>
            <p:snd r:embed="rId2" name="hammer.wav"/>
          </p:stSnd>
        </p:sndAc>
      </p:transition>
    </mc:Choice>
    <mc:Fallback>
      <p:transition spd="slow">
        <p:fade/>
        <p:sndAc>
          <p:stSnd>
            <p:snd r:embed="rId2" name="hamm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200" y="484632"/>
            <a:ext cx="11506200" cy="1609344"/>
          </a:xfrm>
        </p:spPr>
        <p:txBody>
          <a:bodyPr>
            <a:normAutofit fontScale="90000"/>
          </a:bodyPr>
          <a:lstStyle/>
          <a:p>
            <a:r>
              <a:rPr lang="ru-RU" sz="5300" dirty="0"/>
              <a:t>14. Решение геометрических задач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7" r="1290" b="72727"/>
          <a:stretch/>
        </p:blipFill>
        <p:spPr>
          <a:xfrm>
            <a:off x="0" y="1797303"/>
            <a:ext cx="12192000" cy="2890201"/>
          </a:xfrm>
        </p:spPr>
      </p:pic>
    </p:spTree>
    <p:extLst>
      <p:ext uri="{BB962C8B-B14F-4D97-AF65-F5344CB8AC3E}">
        <p14:creationId xmlns:p14="http://schemas.microsoft.com/office/powerpoint/2010/main" val="925924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  <p:sndAc>
          <p:stSnd>
            <p:snd r:embed="rId2" name="coin.wav"/>
          </p:stSnd>
        </p:sndAc>
      </p:transition>
    </mc:Choice>
    <mc:Fallback>
      <p:transition spd="slow">
        <p:fade/>
        <p:sndAc>
          <p:stSnd>
            <p:snd r:embed="rId2" name="coin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59"/>
          <a:stretch/>
        </p:blipFill>
        <p:spPr>
          <a:xfrm>
            <a:off x="88900" y="27860"/>
            <a:ext cx="11238841" cy="6830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2423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  <p:sndAc>
          <p:stSnd>
            <p:snd r:embed="rId2" name="type.wav"/>
          </p:stSnd>
        </p:sndAc>
      </p:transition>
    </mc:Choice>
    <mc:Fallback>
      <p:transition spd="slow">
        <p:fade/>
        <p:sndAc>
          <p:stSnd>
            <p:snd r:embed="rId2" name="typ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epia.ru/images/u/pages/skachat-kartinki-spasibo-za-vnimanie-dlya-prezentacii-cover-38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12297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  <p:sndAc>
          <p:stSnd>
            <p:snd r:embed="rId2" name="applause.wav"/>
          </p:stSnd>
        </p:sndAc>
      </p:transition>
    </mc:Choice>
    <mc:Fallback>
      <p:transition spd="slow">
        <p:dissolve/>
        <p:sndAc>
          <p:stSnd>
            <p:snd r:embed="rId2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1354937" cy="6858000"/>
          </a:xfrm>
        </p:spPr>
      </p:pic>
    </p:spTree>
    <p:extLst>
      <p:ext uri="{BB962C8B-B14F-4D97-AF65-F5344CB8AC3E}">
        <p14:creationId xmlns:p14="http://schemas.microsoft.com/office/powerpoint/2010/main" val="30700898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  <p:sndAc>
          <p:stSnd>
            <p:snd r:embed="rId2" name="click.wav"/>
          </p:stSnd>
        </p:sndAc>
      </p:transition>
    </mc:Choice>
    <mc:Fallback>
      <p:transition spd="slow">
        <p:fade/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066385" cy="6197600"/>
          </a:xfrm>
        </p:spPr>
      </p:pic>
    </p:spTree>
    <p:extLst>
      <p:ext uri="{BB962C8B-B14F-4D97-AF65-F5344CB8AC3E}">
        <p14:creationId xmlns:p14="http://schemas.microsoft.com/office/powerpoint/2010/main" val="333766896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  <p:sndAc>
          <p:stSnd>
            <p:snd r:embed="rId2" name="drumroll.wav"/>
          </p:stSnd>
        </p:sndAc>
      </p:transition>
    </mc:Choice>
    <mc:Fallback>
      <p:transition spd="slow">
        <p:fade/>
        <p:sndAc>
          <p:stSnd>
            <p:snd r:embed="rId2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31" y="68326"/>
            <a:ext cx="12028509" cy="6675374"/>
          </a:xfrm>
        </p:spPr>
      </p:pic>
    </p:spTree>
    <p:extLst>
      <p:ext uri="{BB962C8B-B14F-4D97-AF65-F5344CB8AC3E}">
        <p14:creationId xmlns:p14="http://schemas.microsoft.com/office/powerpoint/2010/main" val="18222642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  <p:sndAc>
          <p:stSnd>
            <p:snd r:embed="rId2" name="laser.wav"/>
          </p:stSnd>
        </p:sndAc>
      </p:transition>
    </mc:Choice>
    <mc:Fallback>
      <p:transition spd="slow">
        <p:fade/>
        <p:sndAc>
          <p:stSnd>
            <p:snd r:embed="rId2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Темы: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7013" y="2121408"/>
            <a:ext cx="11482387" cy="4050792"/>
          </a:xfrm>
        </p:spPr>
        <p:txBody>
          <a:bodyPr>
            <a:normAutofit/>
          </a:bodyPr>
          <a:lstStyle/>
          <a:p>
            <a:r>
              <a:rPr lang="ru-RU" sz="3600" dirty="0"/>
              <a:t>13. Оперирование понятиями геометрических </a:t>
            </a:r>
            <a:r>
              <a:rPr lang="ru-RU" sz="3600" dirty="0" smtClean="0"/>
              <a:t>фигур</a:t>
            </a:r>
          </a:p>
          <a:p>
            <a:endParaRPr lang="ru-RU" sz="3600" dirty="0" smtClean="0"/>
          </a:p>
          <a:p>
            <a:r>
              <a:rPr lang="ru-RU" sz="3600" dirty="0"/>
              <a:t>14. Решение геометрических задач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62046881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  <p:sndAc>
          <p:stSnd>
            <p:snd r:embed="rId3" name="wind.wav"/>
          </p:stSnd>
        </p:sndAc>
      </p:transition>
    </mc:Choice>
    <mc:Fallback>
      <p:transition spd="slow">
        <p:fade/>
        <p:sndAc>
          <p:stSnd>
            <p:snd r:embed="rId3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300" dirty="0"/>
              <a:t>13. Оперирование понятиями геометрических фигур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71" r="19574" b="58573"/>
          <a:stretch/>
        </p:blipFill>
        <p:spPr>
          <a:xfrm>
            <a:off x="0" y="1897126"/>
            <a:ext cx="12116380" cy="884174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25" t="11879" b="13432"/>
          <a:stretch/>
        </p:blipFill>
        <p:spPr>
          <a:xfrm>
            <a:off x="2501899" y="2781300"/>
            <a:ext cx="7056047" cy="4173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7595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  <p:sndAc>
          <p:stSnd>
            <p:snd r:embed="rId2" name="explode.wav"/>
          </p:stSnd>
        </p:sndAc>
      </p:transition>
    </mc:Choice>
    <mc:Fallback>
      <p:transition spd="slow">
        <p:fade/>
        <p:sndAc>
          <p:stSnd>
            <p:snd r:embed="rId2" name="explod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541" b="50803"/>
          <a:stretch/>
        </p:blipFill>
        <p:spPr>
          <a:xfrm>
            <a:off x="161003" y="2093976"/>
            <a:ext cx="12014171" cy="788924"/>
          </a:xfrm>
        </p:spPr>
      </p:pic>
      <p:pic>
        <p:nvPicPr>
          <p:cNvPr id="6" name="Объект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834" t="13703" b="15621"/>
          <a:stretch/>
        </p:blipFill>
        <p:spPr>
          <a:xfrm>
            <a:off x="3424636" y="2882900"/>
            <a:ext cx="5861436" cy="397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03903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  <p:sndAc>
          <p:stSnd>
            <p:snd r:embed="rId2" name="bomb.wav"/>
          </p:stSnd>
        </p:sndAc>
      </p:transition>
    </mc:Choice>
    <mc:Fallback>
      <p:transition spd="slow">
        <p:fade/>
        <p:sndAc>
          <p:stSnd>
            <p:snd r:embed="rId2" name="bomb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36" b="56162"/>
          <a:stretch/>
        </p:blipFill>
        <p:spPr>
          <a:xfrm>
            <a:off x="117475" y="2093976"/>
            <a:ext cx="12074525" cy="972550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154" t="5748" b="11109"/>
          <a:stretch/>
        </p:blipFill>
        <p:spPr>
          <a:xfrm>
            <a:off x="5133816" y="2668544"/>
            <a:ext cx="2667095" cy="4189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6906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  <p:sndAc>
          <p:stSnd>
            <p:snd r:embed="rId2" name="push.wav"/>
          </p:stSnd>
        </p:sndAc>
      </p:transition>
    </mc:Choice>
    <mc:Fallback>
      <p:transition spd="slow">
        <p:fade/>
        <p:sndAc>
          <p:stSnd>
            <p:snd r:embed="rId2" name="pu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965" b="62063"/>
          <a:stretch/>
        </p:blipFill>
        <p:spPr>
          <a:xfrm>
            <a:off x="0" y="2093976"/>
            <a:ext cx="12192000" cy="811669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410" t="7461" b="8730"/>
          <a:stretch/>
        </p:blipFill>
        <p:spPr>
          <a:xfrm>
            <a:off x="3321916" y="2743200"/>
            <a:ext cx="5190259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2620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  <p:sndAc>
          <p:stSnd>
            <p:snd r:embed="rId2" name="suction.wav"/>
          </p:stSnd>
        </p:sndAc>
      </p:transition>
    </mc:Choice>
    <mc:Fallback>
      <p:transition spd="slow">
        <p:fade/>
        <p:sndAc>
          <p:stSnd>
            <p:snd r:embed="rId2" name="suction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TM03090434[[fn=Дерево]]</Template>
  <TotalTime>129</TotalTime>
  <Words>27</Words>
  <Application>Microsoft Office PowerPoint</Application>
  <PresentationFormat>Широкоэкранный</PresentationFormat>
  <Paragraphs>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Cambria</vt:lpstr>
      <vt:lpstr>Rockwell</vt:lpstr>
      <vt:lpstr>Rockwell Condensed</vt:lpstr>
      <vt:lpstr>Wingdings</vt:lpstr>
      <vt:lpstr>Дерево</vt:lpstr>
      <vt:lpstr>Подготовка к впр</vt:lpstr>
      <vt:lpstr>Презентация PowerPoint</vt:lpstr>
      <vt:lpstr>Презентация PowerPoint</vt:lpstr>
      <vt:lpstr>Презентация PowerPoint</vt:lpstr>
      <vt:lpstr>Темы:</vt:lpstr>
      <vt:lpstr>13. Оперирование понятиями геометрических фигур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14. Решение геометрических задач 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впр</dc:title>
  <dc:creator>kei</dc:creator>
  <cp:lastModifiedBy>kei</cp:lastModifiedBy>
  <cp:revision>19</cp:revision>
  <dcterms:created xsi:type="dcterms:W3CDTF">2019-04-04T19:03:49Z</dcterms:created>
  <dcterms:modified xsi:type="dcterms:W3CDTF">2019-04-04T21:13:34Z</dcterms:modified>
</cp:coreProperties>
</file>