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67" d="100"/>
          <a:sy n="67" d="100"/>
        </p:scale>
        <p:origin x="-5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35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2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77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90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4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40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96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81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2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7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8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39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4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1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A1C593-65D0-4073-BCC9-577B9352EA9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809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abs.yandex.ru/count/4Y-xT9NLg-e501S2CKOzjbm00000E0H00aW2OBm8Q09mYCF--Go00VcGwQC7Y06Efj7dA901geZkp2EO0SBbaRqZk06q_f3b5S01NDW1fEYS4E01a9RX2-W1tW680gZKYG6W0lZ9uXBO0WBm0fpP_fW6-0BGhuhDbj62kAC1c0Efs3Me0mgm0mIm106u1Fy1w0IusmFu18Id5uW5XASNa0NrW1YW1OgE1wW5i_O5i0MpzWMu1Q2D1i05zO0Oo0MWZGRW1GNm1S83c0Q2qApp3g06bge1g0QMgW791lsoX-xz4CecqGQxKXvWcAGD6Ta60000O9e0002f1wDw7BnJJaqRi0U0W9WCq0S2u0U62l47WF9eM_Ib4ZFu1mA020JG28I2W870a802u0ZyfB49W0e1mGe00000003mFzWA0k0AW8bw-0g0jHYg2n2VlmsWete003DjTy2hXWK0sGkZUXoyKqvD6-WBXASNy0i6Y0pmvTw-0UWC7-0D0uaEM3cqo7Q-wp-G3i24FPWE_UMUzDwVXEKce0x0X3sm3W7O3W6X3zUZS3qAr-y_sGy00000003mF-0F0O0GniQa3f0GbhpovURnWDLscX094G0000000F0_o104q13bcgzV-104W142Y141a141eH400000003mFwWHm8Gzi141-X4P3G00000L000001q000009G00000j00000000?q=%D0%BA%D0%B0%D0%BF%D0%B8%D0%BB%D0%BB%D1%8F%D1%80%D0%BD%D0%B0%D1%8F+%D1%80%D1%83%D1%87%D0%BA%D0%B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4200" y="1570567"/>
            <a:ext cx="10575925" cy="24214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работа</a:t>
            </a:r>
            <a:b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07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ВПР</a:t>
            </a:r>
            <a:endParaRPr lang="en-US" sz="107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i="1" dirty="0" err="1" smtClean="0"/>
              <a:t>Кочетова</a:t>
            </a:r>
            <a:r>
              <a:rPr lang="ru-RU" sz="3600" i="1" dirty="0" smtClean="0"/>
              <a:t> Е.И.</a:t>
            </a:r>
            <a:endParaRPr lang="en-US" sz="3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5202" y="203498"/>
            <a:ext cx="313739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chemeClr val="accent4"/>
                </a:solidFill>
                <a:effectLst/>
              </a:rPr>
              <a:t>17.04.19.</a:t>
            </a:r>
            <a:endParaRPr lang="ru-RU" sz="60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</a:t>
            </a:r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задание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00" y="2142067"/>
            <a:ext cx="11658599" cy="3649133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Лечь пораньше спать, чтоб выспаться и встать в хорошем и бодром настроении;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Взять шоколад (желательно тёмный, т.к. он настоящий и лучше активизирует мозги);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Взять чистую воду для питья;</a:t>
            </a:r>
          </a:p>
          <a:p>
            <a:pPr marL="342900" indent="-342900" fontAlgn="t">
              <a:buAutoNum type="arabicPeriod" startAt="4"/>
            </a:pPr>
            <a:r>
              <a:rPr lang="ru-RU" sz="2400" dirty="0" smtClean="0"/>
              <a:t>Принести чёрную </a:t>
            </a:r>
            <a:r>
              <a:rPr lang="ru-RU" sz="2400" dirty="0" err="1" smtClean="0"/>
              <a:t>гелевую</a:t>
            </a:r>
            <a:r>
              <a:rPr lang="ru-RU" sz="2400" dirty="0" smtClean="0"/>
              <a:t> или капиллярную ручку;</a:t>
            </a:r>
          </a:p>
          <a:p>
            <a:pPr marL="0" indent="0" fontAlgn="t">
              <a:buNone/>
            </a:pPr>
            <a:r>
              <a:rPr lang="ru-RU" sz="2400" dirty="0" smtClean="0"/>
              <a:t>5.   Принести карандаш и линейку.</a:t>
            </a:r>
          </a:p>
          <a:p>
            <a:pPr marL="0" indent="0" fontAlgn="t">
              <a:buNone/>
            </a:pPr>
            <a:r>
              <a:rPr lang="ru-RU" sz="2400" b="1" dirty="0">
                <a:hlinkClick r:id="rId2"/>
              </a:rPr>
              <a:t/>
            </a:r>
            <a:br>
              <a:rPr lang="ru-RU" sz="2400" b="1" dirty="0">
                <a:hlinkClick r:id="rId2"/>
              </a:rPr>
            </a:br>
            <a:endParaRPr lang="ru-RU" sz="2400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36026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r>
              <a:rPr lang="ru-RU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Решение задач разных типов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629899" cy="3649133"/>
          </a:xfrm>
        </p:spPr>
        <p:txBody>
          <a:bodyPr>
            <a:noAutofit/>
          </a:bodyPr>
          <a:lstStyle/>
          <a:p>
            <a:r>
              <a:rPr lang="ru-RU" sz="3600" b="1" dirty="0"/>
              <a:t>1. </a:t>
            </a:r>
            <a:r>
              <a:rPr lang="ru-RU" sz="3600" dirty="0"/>
              <a:t>Первый участок пути протяженностью 120 км автомобиль проехал со скоростью 80 км/ч, следующие 75 км — со скоростью 50 км/ч, а последние 110 км — со скоростью 55 км/ч. </a:t>
            </a:r>
            <a:endParaRPr lang="ru-RU" sz="3600" dirty="0" smtClean="0"/>
          </a:p>
          <a:p>
            <a:r>
              <a:rPr lang="ru-RU" sz="3600" dirty="0" smtClean="0"/>
              <a:t>Найдите </a:t>
            </a:r>
            <a:r>
              <a:rPr lang="ru-RU" sz="3600" dirty="0"/>
              <a:t>среднюю скорость автомобиля на протяжении всего пути. </a:t>
            </a:r>
            <a:endParaRPr lang="ru-RU" sz="3600" dirty="0" smtClean="0"/>
          </a:p>
          <a:p>
            <a:r>
              <a:rPr lang="ru-RU" sz="3600" dirty="0" smtClean="0"/>
              <a:t>Запишите </a:t>
            </a:r>
            <a:r>
              <a:rPr lang="ru-RU" sz="3600" dirty="0"/>
              <a:t>решение и ответ.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76629" y="5750004"/>
            <a:ext cx="674575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61 км/ч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1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2.</a:t>
            </a:r>
            <a:endParaRPr lang="ru-RU" sz="9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/>
              <a:t>3. </a:t>
            </a:r>
            <a:r>
              <a:rPr lang="ru-RU" sz="3600" dirty="0"/>
              <a:t>Расстояние между го­ро­да­ми А и В равно 750 км. Из го­ро­да А в город В со ско­ро­стью 50 км/ч вы­ехал пер­вый автомобиль, а через три часа после этого нав­стре­чу ему из го­ро­да В вы­ехал со ско­ро­стью 70 км/ч вто­рой автомобиль. </a:t>
            </a:r>
            <a:endParaRPr lang="ru-RU" sz="3600" dirty="0" smtClean="0"/>
          </a:p>
          <a:p>
            <a:r>
              <a:rPr lang="ru-RU" sz="3600" dirty="0" smtClean="0"/>
              <a:t>На </a:t>
            </a:r>
            <a:r>
              <a:rPr lang="ru-RU" sz="3600" dirty="0"/>
              <a:t>каком рас­сто­я­нии от го­ро­да А ав­то­мо­би­ли встретятся?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37182" y="5441434"/>
            <a:ext cx="638668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400 км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86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3</a:t>
            </a:r>
            <a:endParaRPr lang="ru-RU" sz="9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b="1" dirty="0"/>
              <a:t>5. </a:t>
            </a:r>
            <a:r>
              <a:rPr lang="ru-RU" sz="4400" dirty="0"/>
              <a:t>Железнодорожный со­став дли­ной в 1 км прошёл бы мимо стол­ба за 1 мин., а через тун­нель (от входа ло­ко­мо­ти­ва до вы­хо­да по­след­не­го вагона) при той же скорости — за 3 мин. Ка­ко­ва длина тун­не­ля (в км)?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90880" y="5593834"/>
            <a:ext cx="392126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2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62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4</a:t>
            </a:r>
            <a:endParaRPr lang="ru-RU" sz="9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27. </a:t>
            </a:r>
            <a:r>
              <a:rPr lang="ru-RU" sz="3600" dirty="0"/>
              <a:t>До­ро­га между пунк­та­ми A и В со­сто­ит из подъёма и спус­ка, а её длина равна 27 км. Ту­рист прошёл путь из А в </a:t>
            </a:r>
            <a:r>
              <a:rPr lang="ru-RU" sz="3600" dirty="0" err="1"/>
              <a:t>В</a:t>
            </a:r>
            <a:r>
              <a:rPr lang="ru-RU" sz="3600" dirty="0"/>
              <a:t> за 8 часов, из ко­то­рых спуск занял 3 часа. С какой ско­ро­стью ту­рист шёл на спус­ке, если его ско­рость на подъёме мень­ше его ско­ро­сти на спус­ке на 1 км/ч?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81813" y="5511800"/>
            <a:ext cx="392126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4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6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9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101</TotalTime>
  <Words>92</Words>
  <Application>Microsoft Office PowerPoint</Application>
  <PresentationFormat>Произвольный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Небеса</vt:lpstr>
      <vt:lpstr>Классная работа Подготовка к ВПР</vt:lpstr>
      <vt:lpstr>ДоМашнее задание</vt:lpstr>
      <vt:lpstr>Задание 16. Решение задач разных типов</vt:lpstr>
      <vt:lpstr>№ 2.</vt:lpstr>
      <vt:lpstr>№ 3</vt:lpstr>
      <vt:lpstr>№ 4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kei</dc:creator>
  <cp:lastModifiedBy>Гость</cp:lastModifiedBy>
  <cp:revision>53</cp:revision>
  <dcterms:created xsi:type="dcterms:W3CDTF">2019-04-12T17:40:54Z</dcterms:created>
  <dcterms:modified xsi:type="dcterms:W3CDTF">2019-04-17T11:42:53Z</dcterms:modified>
</cp:coreProperties>
</file>