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0" r:id="rId3"/>
    <p:sldId id="357" r:id="rId4"/>
    <p:sldId id="298" r:id="rId5"/>
    <p:sldId id="333" r:id="rId6"/>
    <p:sldId id="350" r:id="rId7"/>
    <p:sldId id="344" r:id="rId8"/>
    <p:sldId id="346" r:id="rId9"/>
    <p:sldId id="345" r:id="rId10"/>
    <p:sldId id="358" r:id="rId11"/>
    <p:sldId id="359" r:id="rId12"/>
    <p:sldId id="36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A50021"/>
    <a:srgbClr val="007A37"/>
    <a:srgbClr val="000F2E"/>
    <a:srgbClr val="005828"/>
    <a:srgbClr val="FCE0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864" y="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05D16-E261-4CD5-A463-DF957970343C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74E6B-DA75-4B29-8F30-61C77ACBCF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jpeg"/><Relationship Id="rId3" Type="http://schemas.openxmlformats.org/officeDocument/2006/relationships/image" Target="../media/image19.jpeg"/><Relationship Id="rId7" Type="http://schemas.openxmlformats.org/officeDocument/2006/relationships/image" Target="../media/image23.jpg"/><Relationship Id="rId12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16.jpeg"/><Relationship Id="rId5" Type="http://schemas.openxmlformats.org/officeDocument/2006/relationships/image" Target="../media/image21.jpg"/><Relationship Id="rId10" Type="http://schemas.openxmlformats.org/officeDocument/2006/relationships/image" Target="../media/image26.jpg"/><Relationship Id="rId4" Type="http://schemas.openxmlformats.org/officeDocument/2006/relationships/image" Target="../media/image20.jpg"/><Relationship Id="rId9" Type="http://schemas.openxmlformats.org/officeDocument/2006/relationships/image" Target="../media/image2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1384" y="595069"/>
            <a:ext cx="993710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32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Тема урока:  </a:t>
            </a:r>
            <a:r>
              <a:rPr lang="ru-RU" sz="36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Буква </a:t>
            </a:r>
            <a:r>
              <a:rPr lang="ru-RU" sz="3600" dirty="0" smtClean="0">
                <a:ln/>
                <a:solidFill>
                  <a:srgbClr val="A50021"/>
                </a:solidFill>
                <a:latin typeface="Arial Black" panose="020B0A04020102020204" pitchFamily="34" charset="0"/>
              </a:rPr>
              <a:t>Я</a:t>
            </a:r>
            <a:r>
              <a:rPr lang="ru-RU" sz="36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Звуки </a:t>
            </a:r>
            <a:r>
              <a:rPr lang="ru-RU" sz="36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[й</a:t>
            </a:r>
            <a:r>
              <a:rPr lang="ru-RU" sz="3600" dirty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] </a:t>
            </a:r>
            <a:r>
              <a:rPr lang="ru-RU" sz="3600" dirty="0" smtClean="0">
                <a:ln/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[а]   </a:t>
            </a:r>
            <a:endParaRPr lang="ru-RU" sz="3600" dirty="0">
              <a:ln/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1426066"/>
            <a:ext cx="6660232" cy="52693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1052468" y="2869230"/>
            <a:ext cx="4892076" cy="23599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586" y="4077072"/>
            <a:ext cx="4032448" cy="2573233"/>
          </a:xfrm>
        </p:spPr>
      </p:pic>
      <p:pic>
        <p:nvPicPr>
          <p:cNvPr id="1026" name="Picture 2" descr="https://advour.ru/wp-content/uploads/1/b/c/1bcaf57004e042cc292bd3b5f72e64b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568019"/>
            <a:ext cx="3980874" cy="298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вал 10"/>
          <p:cNvSpPr/>
          <p:nvPr/>
        </p:nvSpPr>
        <p:spPr>
          <a:xfrm>
            <a:off x="6965758" y="1803586"/>
            <a:ext cx="325992" cy="3118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961527" y="2728633"/>
            <a:ext cx="330223" cy="28119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46" y="248294"/>
            <a:ext cx="5845131" cy="166853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690393" y="3725669"/>
            <a:ext cx="3384376" cy="4583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6810" y="692696"/>
            <a:ext cx="3407959" cy="481626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515495" y="248294"/>
            <a:ext cx="379462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28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гласные буквы</a:t>
            </a:r>
            <a:r>
              <a:rPr lang="ru-RU" sz="60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sz="6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755641" y="3693236"/>
            <a:ext cx="3332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гласные </a:t>
            </a:r>
            <a:r>
              <a:rPr lang="ru-RU" sz="28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звуки </a:t>
            </a:r>
            <a:endParaRPr lang="ru-RU" sz="28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052468" y="2093193"/>
            <a:ext cx="648072" cy="662967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7506" y="2062151"/>
            <a:ext cx="676715" cy="688908"/>
          </a:xfrm>
          <a:prstGeom prst="rect">
            <a:avLst/>
          </a:prstGeom>
          <a:solidFill>
            <a:srgbClr val="0070C0"/>
          </a:solidFill>
        </p:spPr>
      </p:pic>
      <p:sp>
        <p:nvSpPr>
          <p:cNvPr id="20" name="Прямоугольник 19"/>
          <p:cNvSpPr/>
          <p:nvPr/>
        </p:nvSpPr>
        <p:spPr>
          <a:xfrm>
            <a:off x="5296471" y="2065666"/>
            <a:ext cx="648072" cy="662967"/>
          </a:xfrm>
          <a:prstGeom prst="rect">
            <a:avLst/>
          </a:prstGeom>
          <a:solidFill>
            <a:srgbClr val="0070C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810" y="3029609"/>
            <a:ext cx="3996773" cy="1882777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7515495" y="3284984"/>
            <a:ext cx="282897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661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83800" y="4129244"/>
            <a:ext cx="6496576" cy="253505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" y="4843247"/>
            <a:ext cx="1606832" cy="204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-облако 4"/>
          <p:cNvSpPr/>
          <p:nvPr/>
        </p:nvSpPr>
        <p:spPr>
          <a:xfrm rot="285944">
            <a:off x="751042" y="226025"/>
            <a:ext cx="4465516" cy="2169235"/>
          </a:xfrm>
          <a:prstGeom prst="cloudCallout">
            <a:avLst>
              <a:gd name="adj1" fmla="val -49598"/>
              <a:gd name="adj2" fmla="val 31880"/>
            </a:avLst>
          </a:prstGeom>
          <a:solidFill>
            <a:srgbClr val="00B0F0">
              <a:alpha val="4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/>
                <a:solidFill>
                  <a:schemeClr val="accent2">
                    <a:lumMod val="50000"/>
                  </a:schemeClr>
                </a:solidFill>
              </a:rPr>
              <a:t>Буква  Я</a:t>
            </a:r>
          </a:p>
          <a:p>
            <a:pPr algn="ctr"/>
            <a:r>
              <a:rPr lang="ru-RU" sz="3200" b="1" i="1" dirty="0" smtClean="0">
                <a:ln/>
                <a:solidFill>
                  <a:schemeClr val="accent2">
                    <a:lumMod val="50000"/>
                  </a:schemeClr>
                </a:solidFill>
              </a:rPr>
              <a:t>Звуки </a:t>
            </a:r>
          </a:p>
          <a:p>
            <a:pPr algn="ctr"/>
            <a:r>
              <a:rPr lang="ru-RU" sz="3200" b="1" i="1" dirty="0" smtClean="0">
                <a:ln/>
                <a:solidFill>
                  <a:schemeClr val="accent2">
                    <a:lumMod val="50000"/>
                  </a:schemeClr>
                </a:solidFill>
              </a:rPr>
              <a:t>[</a:t>
            </a:r>
            <a:r>
              <a:rPr lang="ru-RU" sz="3200" b="1" i="1" dirty="0">
                <a:ln/>
                <a:solidFill>
                  <a:schemeClr val="accent2">
                    <a:lumMod val="50000"/>
                  </a:schemeClr>
                </a:solidFill>
              </a:rPr>
              <a:t>й</a:t>
            </a:r>
            <a:r>
              <a:rPr lang="ru-RU" sz="3200" b="1" i="1" dirty="0" smtClean="0">
                <a:ln/>
                <a:solidFill>
                  <a:schemeClr val="accent2">
                    <a:lumMod val="50000"/>
                  </a:schemeClr>
                </a:solidFill>
              </a:rPr>
              <a:t>]   [а] </a:t>
            </a:r>
            <a:endParaRPr lang="ru-RU" sz="3200" b="1" i="1" dirty="0">
              <a:ln/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3635" y="4476649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117672" y="4471626"/>
            <a:ext cx="504056" cy="5040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109946" y="4471736"/>
            <a:ext cx="504056" cy="504056"/>
          </a:xfrm>
          <a:prstGeom prst="rect">
            <a:avLst/>
          </a:prstGeom>
          <a:solidFill>
            <a:srgbClr val="00B05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128075" y="4471626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151269" y="4471626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592341" y="4471626"/>
            <a:ext cx="504056" cy="504056"/>
          </a:xfrm>
          <a:prstGeom prst="rect">
            <a:avLst/>
          </a:prstGeom>
          <a:solidFill>
            <a:srgbClr val="00B05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600056" y="4471626"/>
            <a:ext cx="504056" cy="5040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983800" y="2958362"/>
            <a:ext cx="8728825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5828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           мягкий согласный </a:t>
            </a:r>
            <a:r>
              <a:rPr lang="ru-RU" sz="32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звук  </a:t>
            </a:r>
            <a:r>
              <a:rPr lang="ru-RU" sz="3200" b="1" dirty="0">
                <a:ln w="0"/>
                <a:solidFill>
                  <a:srgbClr val="007A37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[</a:t>
            </a:r>
            <a:r>
              <a:rPr lang="ru-RU" sz="3200" b="1" dirty="0" smtClean="0">
                <a:ln w="0"/>
                <a:solidFill>
                  <a:srgbClr val="007A37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й] </a:t>
            </a:r>
          </a:p>
          <a:p>
            <a:pPr algn="ctr"/>
            <a:r>
              <a:rPr lang="ru-RU" sz="32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гласный звук </a:t>
            </a:r>
            <a:r>
              <a:rPr lang="ru-RU" sz="3200" b="1" dirty="0" smtClean="0">
                <a:ln w="0"/>
                <a:solidFill>
                  <a:srgbClr val="A500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[а]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73656" y="3165487"/>
            <a:ext cx="648072" cy="662967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81944" y="4980246"/>
            <a:ext cx="11608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0"/>
                <a:solidFill>
                  <a:srgbClr val="99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</a:t>
            </a:r>
            <a:r>
              <a:rPr lang="ru-RU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</a:t>
            </a:r>
            <a:r>
              <a:rPr lang="ru-RU" sz="32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771940" y="4985306"/>
            <a:ext cx="1159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0"/>
                <a:solidFill>
                  <a:srgbClr val="99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</a:t>
            </a:r>
            <a:r>
              <a:rPr lang="ru-RU" sz="32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хта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30809" y="3155373"/>
            <a:ext cx="648072" cy="662967"/>
          </a:xfrm>
          <a:prstGeom prst="rect">
            <a:avLst/>
          </a:prstGeom>
          <a:solidFill>
            <a:srgbClr val="00B05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725968" y="6103716"/>
            <a:ext cx="18020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n w="0"/>
                <a:solidFill>
                  <a:srgbClr val="000F2E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пол</a:t>
            </a:r>
            <a:r>
              <a:rPr lang="ru-RU" sz="3200" b="1" dirty="0" smtClean="0">
                <a:ln w="0"/>
                <a:solidFill>
                  <a:srgbClr val="99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</a:t>
            </a:r>
            <a:r>
              <a:rPr lang="ru-RU" sz="3200" b="1" dirty="0" smtClean="0">
                <a:ln w="0"/>
                <a:solidFill>
                  <a:srgbClr val="000F2E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</a:t>
            </a:r>
            <a:endParaRPr lang="ru-RU" sz="3200" dirty="0">
              <a:solidFill>
                <a:srgbClr val="000F2E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897379" y="5663745"/>
            <a:ext cx="546953" cy="50405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467692" y="5663745"/>
            <a:ext cx="504056" cy="50405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5968840" y="5663745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6491574" y="5663745"/>
            <a:ext cx="504056" cy="5040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7024008" y="5663745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5170856" y="4471626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7648020" y="4471626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99350" y="2835250"/>
            <a:ext cx="16241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err="1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Яя</a:t>
            </a:r>
            <a:endParaRPr lang="ru-RU" sz="8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681" y="438561"/>
            <a:ext cx="2851267" cy="21384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5295" y="178341"/>
            <a:ext cx="1994167" cy="2658889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7550075" y="5663745"/>
            <a:ext cx="504056" cy="5040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94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9376" y="1589472"/>
            <a:ext cx="11521280" cy="50896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64" y="310395"/>
            <a:ext cx="1724879" cy="117718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164790" y="2599492"/>
            <a:ext cx="45656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ягоды</a:t>
            </a:r>
          </a:p>
          <a:p>
            <a:pPr>
              <a:lnSpc>
                <a:spcPct val="150000"/>
              </a:lnSpc>
            </a:pPr>
            <a:r>
              <a:rPr lang="ru-RU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шляпа</a:t>
            </a:r>
          </a:p>
        </p:txBody>
      </p:sp>
      <p:sp>
        <p:nvSpPr>
          <p:cNvPr id="14" name="Овал 13"/>
          <p:cNvSpPr/>
          <p:nvPr/>
        </p:nvSpPr>
        <p:spPr>
          <a:xfrm>
            <a:off x="7416739" y="3784141"/>
            <a:ext cx="216024" cy="216024"/>
          </a:xfrm>
          <a:prstGeom prst="ellipse">
            <a:avLst/>
          </a:prstGeom>
          <a:solidFill>
            <a:srgbClr val="99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7178022" y="3784141"/>
            <a:ext cx="216024" cy="2160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8130275" y="3784141"/>
            <a:ext cx="216024" cy="216024"/>
          </a:xfrm>
          <a:prstGeom prst="ellipse">
            <a:avLst/>
          </a:prstGeom>
          <a:solidFill>
            <a:srgbClr val="99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399351" y="4247823"/>
            <a:ext cx="34227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66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якорь</a:t>
            </a:r>
            <a:r>
              <a:rPr lang="ru-RU" sz="60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sz="6000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479376" y="5261407"/>
            <a:ext cx="125467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[</a:t>
            </a:r>
            <a:r>
              <a:rPr lang="ru-RU" sz="3200" b="1" dirty="0" err="1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йа</a:t>
            </a:r>
            <a:r>
              <a:rPr lang="ru-RU" sz="32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] </a:t>
            </a:r>
          </a:p>
        </p:txBody>
      </p:sp>
      <p:sp>
        <p:nvSpPr>
          <p:cNvPr id="38" name="Овал 37"/>
          <p:cNvSpPr/>
          <p:nvPr/>
        </p:nvSpPr>
        <p:spPr>
          <a:xfrm>
            <a:off x="7740774" y="3766342"/>
            <a:ext cx="216024" cy="21602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731" y="81794"/>
            <a:ext cx="7264087" cy="14008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159896" y="188640"/>
            <a:ext cx="529111" cy="3668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128536" y="74324"/>
            <a:ext cx="5918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n w="0"/>
                <a:solidFill>
                  <a:srgbClr val="A500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</a:t>
            </a:r>
            <a:endParaRPr lang="ru-RU" sz="4000" b="1" dirty="0">
              <a:ln w="0"/>
              <a:solidFill>
                <a:srgbClr val="A5002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8627787" y="3784141"/>
            <a:ext cx="216024" cy="21602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9184075" y="3766342"/>
            <a:ext cx="216024" cy="216024"/>
          </a:xfrm>
          <a:prstGeom prst="ellipse">
            <a:avLst/>
          </a:prstGeom>
          <a:solidFill>
            <a:srgbClr val="99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7508419" y="5026100"/>
            <a:ext cx="216024" cy="21602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8053202" y="5039703"/>
            <a:ext cx="216024" cy="21602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8489973" y="5026100"/>
            <a:ext cx="216024" cy="216024"/>
          </a:xfrm>
          <a:prstGeom prst="ellipse">
            <a:avLst/>
          </a:prstGeom>
          <a:solidFill>
            <a:srgbClr val="99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8935154" y="5041105"/>
            <a:ext cx="216024" cy="21602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9363515" y="5039703"/>
            <a:ext cx="216024" cy="216024"/>
          </a:xfrm>
          <a:prstGeom prst="ellipse">
            <a:avLst/>
          </a:prstGeom>
          <a:solidFill>
            <a:srgbClr val="99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045" y="2620721"/>
            <a:ext cx="1110012" cy="1486868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672" y="4490765"/>
            <a:ext cx="2025960" cy="13880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715" y="2515127"/>
            <a:ext cx="2155917" cy="140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1" grpId="0" animBg="1"/>
      <p:bldP spid="28" grpId="0" animBg="1"/>
      <p:bldP spid="38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71255" y="120302"/>
            <a:ext cx="9338551" cy="61939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50719" y="110471"/>
            <a:ext cx="6517689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слово с буквой я</a:t>
            </a:r>
            <a:endParaRPr lang="ru-RU" sz="4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41" y="250405"/>
            <a:ext cx="1492156" cy="10183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341" y="1133139"/>
            <a:ext cx="1565430" cy="156543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20" y="1429502"/>
            <a:ext cx="1438102" cy="117209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267" y="1137371"/>
            <a:ext cx="1463598" cy="1585143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5083827" y="4752349"/>
            <a:ext cx="238485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360" y="3111468"/>
            <a:ext cx="2095171" cy="1244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659" y="4583704"/>
            <a:ext cx="1707399" cy="14814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971" y="4653790"/>
            <a:ext cx="1224136" cy="148879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995" y="4529015"/>
            <a:ext cx="1782302" cy="16946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401" y="1308497"/>
            <a:ext cx="1499403" cy="13900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837" y="2883522"/>
            <a:ext cx="2025960" cy="138809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619" y="4450193"/>
            <a:ext cx="1110012" cy="148686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277" y="2797983"/>
            <a:ext cx="1823286" cy="160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07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4391370"/>
            <a:ext cx="1810105" cy="230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5333" y="373374"/>
            <a:ext cx="5972054" cy="59359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7368" y="337710"/>
            <a:ext cx="5472608" cy="394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</a:t>
            </a:r>
            <a:r>
              <a:rPr lang="ru-RU" sz="6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</a:t>
            </a:r>
            <a:r>
              <a:rPr lang="ru-RU" sz="6000" b="1" u="sng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Игра</a:t>
            </a:r>
            <a:endParaRPr lang="ru-RU" sz="6000" b="1" u="sng" dirty="0" smtClean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ru-RU" sz="1050" b="1" dirty="0" smtClean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4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«называем слова</a:t>
            </a:r>
            <a:r>
              <a:rPr lang="ru-RU" sz="4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ru-RU" sz="4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ru-RU" sz="4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оставляем </a:t>
            </a:r>
            <a:r>
              <a:rPr lang="ru-RU" sz="4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ru-RU" sz="4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лова, отгадываем слова»</a:t>
            </a: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6" name="Picture 2" descr="0_de437_5d8948ee_XL (700x613, 124Kb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7430" y="4758374"/>
            <a:ext cx="2080365" cy="182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58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7568" y="236350"/>
            <a:ext cx="8136904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      </a:t>
            </a:r>
            <a:r>
              <a:rPr lang="ru-RU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зашифрованные</a:t>
            </a:r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слова</a:t>
            </a:r>
            <a:r>
              <a:rPr lang="ru-RU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44906"/>
            <a:ext cx="1492156" cy="1018355"/>
          </a:xfrm>
          <a:prstGeom prst="rect">
            <a:avLst/>
          </a:prstGeom>
        </p:spPr>
      </p:pic>
      <p:pic>
        <p:nvPicPr>
          <p:cNvPr id="10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" y="2397361"/>
            <a:ext cx="2235627" cy="284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7629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961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0293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672" y="1772816"/>
            <a:ext cx="8280920" cy="368850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591944" y="4021432"/>
            <a:ext cx="29738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коса</a:t>
            </a:r>
            <a:r>
              <a:rPr lang="ru-RU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132856"/>
            <a:ext cx="7673895" cy="13901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15" y="477654"/>
            <a:ext cx="871244" cy="66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8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7568" y="236350"/>
            <a:ext cx="9342622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зашифрованные </a:t>
            </a:r>
            <a:r>
              <a:rPr lang="ru-RU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слова 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44906"/>
            <a:ext cx="1492156" cy="1018355"/>
          </a:xfrm>
          <a:prstGeom prst="rect">
            <a:avLst/>
          </a:prstGeom>
        </p:spPr>
      </p:pic>
      <p:pic>
        <p:nvPicPr>
          <p:cNvPr id="10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" y="2397361"/>
            <a:ext cx="2235627" cy="284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7629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961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0293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672" y="1772816"/>
            <a:ext cx="8280920" cy="368850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474513" y="3921854"/>
            <a:ext cx="281038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крот</a:t>
            </a:r>
            <a:r>
              <a:rPr lang="ru-RU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2132856"/>
            <a:ext cx="7521952" cy="1351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6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7568" y="236350"/>
            <a:ext cx="9342622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зашифрованные </a:t>
            </a:r>
            <a:r>
              <a:rPr lang="ru-RU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слова 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44906"/>
            <a:ext cx="1492156" cy="1018355"/>
          </a:xfrm>
          <a:prstGeom prst="rect">
            <a:avLst/>
          </a:prstGeom>
        </p:spPr>
      </p:pic>
      <p:pic>
        <p:nvPicPr>
          <p:cNvPr id="10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" y="2397361"/>
            <a:ext cx="2235627" cy="284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7629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961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0293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672" y="1772816"/>
            <a:ext cx="8280920" cy="368850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591944" y="4137878"/>
            <a:ext cx="305885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коты</a:t>
            </a:r>
            <a:r>
              <a:rPr lang="ru-RU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060848"/>
            <a:ext cx="7652141" cy="163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02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7568" y="236350"/>
            <a:ext cx="9342622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зашифрованные </a:t>
            </a:r>
            <a:r>
              <a:rPr lang="ru-RU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слова 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44906"/>
            <a:ext cx="1492156" cy="1018355"/>
          </a:xfrm>
          <a:prstGeom prst="rect">
            <a:avLst/>
          </a:prstGeom>
        </p:spPr>
      </p:pic>
      <p:pic>
        <p:nvPicPr>
          <p:cNvPr id="10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" y="2397361"/>
            <a:ext cx="2235627" cy="284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7629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961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0293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672" y="1772816"/>
            <a:ext cx="8280920" cy="368850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424" y="2142219"/>
            <a:ext cx="7241416" cy="237667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663952" y="4328384"/>
            <a:ext cx="306686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гном</a:t>
            </a:r>
            <a:r>
              <a:rPr lang="ru-RU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331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7568" y="236350"/>
            <a:ext cx="9342622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зашифрованные </a:t>
            </a:r>
            <a:r>
              <a:rPr lang="ru-RU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слова 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44906"/>
            <a:ext cx="1492156" cy="1018355"/>
          </a:xfrm>
          <a:prstGeom prst="rect">
            <a:avLst/>
          </a:prstGeom>
        </p:spPr>
      </p:pic>
      <p:pic>
        <p:nvPicPr>
          <p:cNvPr id="10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" y="2397361"/>
            <a:ext cx="2235627" cy="284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7629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961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0293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672" y="1772816"/>
            <a:ext cx="8280920" cy="368850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663952" y="4328384"/>
            <a:ext cx="374493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санки</a:t>
            </a:r>
            <a:r>
              <a:rPr lang="ru-RU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988840"/>
            <a:ext cx="756084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3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3304" y="230167"/>
            <a:ext cx="5732776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зашифрованные </a:t>
            </a:r>
          </a:p>
          <a:p>
            <a:pPr algn="ctr"/>
            <a:r>
              <a:rPr lang="ru-RU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слова 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Picture 2" descr="https://i.pinimg.com/originals/62/2d/f8/622df8a462b393df1c9c1556c98390a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" y="2397361"/>
            <a:ext cx="2235627" cy="284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67629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961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0293" y="246366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15680" y="1844823"/>
            <a:ext cx="8675783" cy="46910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908720"/>
            <a:ext cx="871244" cy="660826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798691" y="5461092"/>
            <a:ext cx="555953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8000" b="1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водитель</a:t>
            </a:r>
            <a:endParaRPr lang="ru-RU" sz="8000" b="1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6" name="Picture 4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/>
          </a:blip>
          <a:srcRect/>
          <a:stretch>
            <a:fillRect/>
          </a:stretch>
        </p:blipFill>
        <p:spPr bwMode="auto">
          <a:xfrm>
            <a:off x="4464161" y="2276871"/>
            <a:ext cx="6096335" cy="34915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655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FF6D3F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2558</TotalTime>
  <Words>95</Words>
  <Application>Microsoft Office PowerPoint</Application>
  <PresentationFormat>Широкоэкранный</PresentationFormat>
  <Paragraphs>35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Arial Black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Наталья Грузинцева</cp:lastModifiedBy>
  <cp:revision>149</cp:revision>
  <dcterms:created xsi:type="dcterms:W3CDTF">2014-08-12T11:19:11Z</dcterms:created>
  <dcterms:modified xsi:type="dcterms:W3CDTF">2025-06-24T15:59:06Z</dcterms:modified>
</cp:coreProperties>
</file>