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6" r:id="rId5"/>
    <p:sldMasterId id="2147483698" r:id="rId6"/>
    <p:sldMasterId id="2147483711" r:id="rId7"/>
    <p:sldMasterId id="2147483723" r:id="rId8"/>
    <p:sldMasterId id="2147483735" r:id="rId9"/>
    <p:sldMasterId id="2147483748" r:id="rId10"/>
  </p:sldMasterIdLst>
  <p:sldIdLst>
    <p:sldId id="260" r:id="rId11"/>
    <p:sldId id="256" r:id="rId12"/>
    <p:sldId id="266" r:id="rId13"/>
    <p:sldId id="268" r:id="rId14"/>
    <p:sldId id="267" r:id="rId15"/>
    <p:sldId id="270" r:id="rId16"/>
    <p:sldId id="271" r:id="rId17"/>
    <p:sldId id="278" r:id="rId18"/>
    <p:sldId id="272" r:id="rId19"/>
    <p:sldId id="273" r:id="rId20"/>
    <p:sldId id="274" r:id="rId21"/>
    <p:sldId id="275" r:id="rId22"/>
    <p:sldId id="276" r:id="rId23"/>
    <p:sldId id="264" r:id="rId24"/>
    <p:sldId id="277" r:id="rId25"/>
  </p:sldIdLst>
  <p:sldSz cx="9144000" cy="6858000" type="screen4x3"/>
  <p:notesSz cx="6858000" cy="9144000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CC0000"/>
    <a:srgbClr val="000066"/>
    <a:srgbClr val="A50021"/>
    <a:srgbClr val="FFFF99"/>
    <a:srgbClr val="009900"/>
    <a:srgbClr val="FF3300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8" d="100"/>
          <a:sy n="78" d="100"/>
        </p:scale>
        <p:origin x="-3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15.xml"/><Relationship Id="rId24" Type="http://schemas.openxmlformats.org/officeDocument/2006/relationships/slide" Target="slides/slide14.xml"/><Relationship Id="rId23" Type="http://schemas.openxmlformats.org/officeDocument/2006/relationships/slide" Target="slides/slide13.xml"/><Relationship Id="rId22" Type="http://schemas.openxmlformats.org/officeDocument/2006/relationships/slide" Target="slides/slide12.xml"/><Relationship Id="rId21" Type="http://schemas.openxmlformats.org/officeDocument/2006/relationships/slide" Target="slides/slide11.xml"/><Relationship Id="rId20" Type="http://schemas.openxmlformats.org/officeDocument/2006/relationships/slide" Target="slides/slide10.xml"/><Relationship Id="rId2" Type="http://schemas.openxmlformats.org/officeDocument/2006/relationships/theme" Target="theme/theme1.xml"/><Relationship Id="rId19" Type="http://schemas.openxmlformats.org/officeDocument/2006/relationships/slide" Target="slides/slide9.xml"/><Relationship Id="rId18" Type="http://schemas.openxmlformats.org/officeDocument/2006/relationships/slide" Target="slides/slide8.xml"/><Relationship Id="rId17" Type="http://schemas.openxmlformats.org/officeDocument/2006/relationships/slide" Target="slides/slide7.xml"/><Relationship Id="rId16" Type="http://schemas.openxmlformats.org/officeDocument/2006/relationships/slide" Target="slides/slide6.xml"/><Relationship Id="rId15" Type="http://schemas.openxmlformats.org/officeDocument/2006/relationships/slide" Target="slides/slide5.xml"/><Relationship Id="rId14" Type="http://schemas.openxmlformats.org/officeDocument/2006/relationships/slide" Target="slides/slide4.xml"/><Relationship Id="rId13" Type="http://schemas.openxmlformats.org/officeDocument/2006/relationships/slide" Target="slides/slide3.xml"/><Relationship Id="rId12" Type="http://schemas.openxmlformats.org/officeDocument/2006/relationships/slide" Target="slides/slide2.xml"/><Relationship Id="rId11" Type="http://schemas.openxmlformats.org/officeDocument/2006/relationships/slide" Target="slides/slide1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/>
          <p:nvPr/>
        </p:nvGrpSpPr>
        <p:grpSpPr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10248" name="Group 3"/>
            <p:cNvGrpSpPr/>
            <p:nvPr userDrawn="1"/>
          </p:nvGrpSpPr>
          <p:grpSpPr>
            <a:xfrm rot="-215207">
              <a:off x="3689" y="231"/>
              <a:ext cx="1859" cy="3630"/>
              <a:chOff x="3007" y="773"/>
              <a:chExt cx="1859" cy="3630"/>
            </a:xfrm>
          </p:grpSpPr>
          <p:sp>
            <p:nvSpPr>
              <p:cNvPr id="85" name="Freeform 4"/>
              <p:cNvSpPr/>
              <p:nvPr/>
            </p:nvSpPr>
            <p:spPr bwMode="ltGray">
              <a:xfrm rot="12185230" flipV="1">
                <a:off x="3533" y="773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5"/>
              <p:cNvSpPr/>
              <p:nvPr/>
            </p:nvSpPr>
            <p:spPr bwMode="ltGray">
              <a:xfrm rot="12185230" flipV="1">
                <a:off x="4028" y="1798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6"/>
              <p:cNvSpPr/>
              <p:nvPr/>
            </p:nvSpPr>
            <p:spPr bwMode="ltGray">
              <a:xfrm rot="12185230" flipV="1">
                <a:off x="3636" y="2162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7"/>
              <p:cNvSpPr/>
              <p:nvPr/>
            </p:nvSpPr>
            <p:spPr bwMode="ltGray">
              <a:xfrm rot="12185230" flipV="1">
                <a:off x="3977" y="972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8"/>
              <p:cNvSpPr/>
              <p:nvPr/>
            </p:nvSpPr>
            <p:spPr bwMode="ltGray">
              <a:xfrm rot="12185230" flipV="1">
                <a:off x="3840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9"/>
              <p:cNvSpPr/>
              <p:nvPr/>
            </p:nvSpPr>
            <p:spPr bwMode="ltGray">
              <a:xfrm rot="12185230" flipV="1">
                <a:off x="3890" y="1323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0"/>
              <p:cNvSpPr/>
              <p:nvPr/>
            </p:nvSpPr>
            <p:spPr bwMode="ltGray">
              <a:xfrm rot="12185230" flipV="1">
                <a:off x="3007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2" name="Freeform 11"/>
            <p:cNvSpPr/>
            <p:nvPr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3" name="Freeform 12"/>
            <p:cNvSpPr/>
            <p:nvPr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4" name="Freeform 13"/>
            <p:cNvSpPr/>
            <p:nvPr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5" name="Freeform 14"/>
            <p:cNvSpPr/>
            <p:nvPr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6" name="Freeform 15"/>
            <p:cNvSpPr/>
            <p:nvPr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7" name="Freeform 16"/>
            <p:cNvSpPr/>
            <p:nvPr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10255" name="Group 17"/>
            <p:cNvGrpSpPr/>
            <p:nvPr userDrawn="1"/>
          </p:nvGrpSpPr>
          <p:grpSpPr>
            <a:xfrm rot="3220060">
              <a:off x="2636" y="750"/>
              <a:ext cx="569" cy="636"/>
              <a:chOff x="1727" y="866"/>
              <a:chExt cx="129" cy="157"/>
            </a:xfrm>
          </p:grpSpPr>
          <p:sp>
            <p:nvSpPr>
              <p:cNvPr id="82" name="Freeform 18"/>
              <p:cNvSpPr/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9"/>
              <p:cNvSpPr/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20"/>
              <p:cNvSpPr/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256" name="Group 21"/>
            <p:cNvGrpSpPr/>
            <p:nvPr userDrawn="1"/>
          </p:nvGrpSpPr>
          <p:grpSpPr>
            <a:xfrm rot="-6691250">
              <a:off x="3638" y="119"/>
              <a:ext cx="356" cy="608"/>
              <a:chOff x="1732" y="866"/>
              <a:chExt cx="129" cy="157"/>
            </a:xfrm>
          </p:grpSpPr>
          <p:sp>
            <p:nvSpPr>
              <p:cNvPr id="79" name="Freeform 22"/>
              <p:cNvSpPr/>
              <p:nvPr/>
            </p:nvSpPr>
            <p:spPr bwMode="ltGray">
              <a:xfrm>
                <a:off x="1732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23"/>
              <p:cNvSpPr/>
              <p:nvPr/>
            </p:nvSpPr>
            <p:spPr bwMode="ltGray">
              <a:xfrm>
                <a:off x="1791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24"/>
              <p:cNvSpPr/>
              <p:nvPr/>
            </p:nvSpPr>
            <p:spPr bwMode="ltGray">
              <a:xfrm>
                <a:off x="1775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257" name="Group 25"/>
            <p:cNvGrpSpPr/>
            <p:nvPr userDrawn="1"/>
          </p:nvGrpSpPr>
          <p:grpSpPr>
            <a:xfrm rot="8524840">
              <a:off x="677" y="3304"/>
              <a:ext cx="500" cy="500"/>
              <a:chOff x="1727" y="871"/>
              <a:chExt cx="129" cy="156"/>
            </a:xfrm>
          </p:grpSpPr>
          <p:sp>
            <p:nvSpPr>
              <p:cNvPr id="76" name="Freeform 26"/>
              <p:cNvSpPr/>
              <p:nvPr/>
            </p:nvSpPr>
            <p:spPr bwMode="ltGray">
              <a:xfrm>
                <a:off x="1727" y="871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27"/>
              <p:cNvSpPr/>
              <p:nvPr/>
            </p:nvSpPr>
            <p:spPr bwMode="ltGray">
              <a:xfrm>
                <a:off x="1786" y="899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28"/>
              <p:cNvSpPr/>
              <p:nvPr/>
            </p:nvSpPr>
            <p:spPr bwMode="ltGray">
              <a:xfrm>
                <a:off x="1772" y="1002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258" name="Group 29"/>
            <p:cNvGrpSpPr/>
            <p:nvPr userDrawn="1"/>
          </p:nvGrpSpPr>
          <p:grpSpPr>
            <a:xfrm rot="4106450" flipH="1">
              <a:off x="403" y="262"/>
              <a:ext cx="708" cy="891"/>
              <a:chOff x="1727" y="866"/>
              <a:chExt cx="129" cy="157"/>
            </a:xfrm>
          </p:grpSpPr>
          <p:sp>
            <p:nvSpPr>
              <p:cNvPr id="73" name="Freeform 30"/>
              <p:cNvSpPr/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31"/>
              <p:cNvSpPr/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32"/>
              <p:cNvSpPr/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259" name="Group 33"/>
            <p:cNvGrpSpPr/>
            <p:nvPr userDrawn="1"/>
          </p:nvGrpSpPr>
          <p:grpSpPr>
            <a:xfrm rot="10015322" flipH="1">
              <a:off x="4624" y="2392"/>
              <a:ext cx="708" cy="891"/>
              <a:chOff x="1727" y="866"/>
              <a:chExt cx="129" cy="157"/>
            </a:xfrm>
          </p:grpSpPr>
          <p:sp>
            <p:nvSpPr>
              <p:cNvPr id="70" name="Freeform 34"/>
              <p:cNvSpPr/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35"/>
              <p:cNvSpPr/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36"/>
              <p:cNvSpPr/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3" name="Freeform 37"/>
            <p:cNvSpPr/>
            <p:nvPr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4" name="Freeform 38"/>
            <p:cNvSpPr/>
            <p:nvPr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5" name="Freeform 39"/>
            <p:cNvSpPr/>
            <p:nvPr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6" name="Freeform 40"/>
            <p:cNvSpPr/>
            <p:nvPr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7" name="Freeform 41"/>
            <p:cNvSpPr/>
            <p:nvPr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8" name="Freeform 42"/>
            <p:cNvSpPr/>
            <p:nvPr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9" name="Freeform 43"/>
            <p:cNvSpPr/>
            <p:nvPr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7215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216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92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BC6875D-BE20-4384-8B83-AA7F9C22F1A2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3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4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653261-AF5C-4578-9526-F623D3536335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Вставка рисунка</a:t>
            </a:r>
            <a:endParaRPr kumimoji="0" lang="ru-RU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Замещающая дата 5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Замещающая дата 5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653261-AF5C-4578-9526-F623D3536335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653261-AF5C-4578-9526-F623D3536335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/>
          <p:nvPr/>
        </p:nvGrpSpPr>
        <p:grpSpPr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30" name="Rectangle 3"/>
            <p:cNvSpPr>
              <a:spLocks noChangeArrowheads="1"/>
            </p:cNvSpPr>
            <p:nvPr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" name="Rectangle 4"/>
            <p:cNvSpPr>
              <a:spLocks noChangeArrowheads="1"/>
            </p:cNvSpPr>
            <p:nvPr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2" name="Rectangle 5"/>
            <p:cNvSpPr>
              <a:spLocks noChangeArrowheads="1"/>
            </p:cNvSpPr>
            <p:nvPr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3" name="Rectangle 6"/>
            <p:cNvSpPr>
              <a:spLocks noChangeArrowheads="1"/>
            </p:cNvSpPr>
            <p:nvPr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4" name="Rectangle 7"/>
            <p:cNvSpPr>
              <a:spLocks noChangeArrowheads="1"/>
            </p:cNvSpPr>
            <p:nvPr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5" name="Rectangle 8"/>
            <p:cNvSpPr>
              <a:spLocks noChangeArrowheads="1"/>
            </p:cNvSpPr>
            <p:nvPr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6" name="Rectangle 9"/>
            <p:cNvSpPr>
              <a:spLocks noChangeArrowheads="1"/>
            </p:cNvSpPr>
            <p:nvPr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7" name="Rectangle 10"/>
            <p:cNvSpPr>
              <a:spLocks noChangeArrowheads="1"/>
            </p:cNvSpPr>
            <p:nvPr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8" name="Rectangle 11"/>
            <p:cNvSpPr>
              <a:spLocks noChangeArrowheads="1"/>
            </p:cNvSpPr>
            <p:nvPr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9" name="Rectangle 12"/>
            <p:cNvSpPr>
              <a:spLocks noChangeArrowheads="1"/>
            </p:cNvSpPr>
            <p:nvPr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0" name="Rectangle 13"/>
            <p:cNvSpPr>
              <a:spLocks noChangeArrowheads="1"/>
            </p:cNvSpPr>
            <p:nvPr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1" name="Rectangle 14"/>
            <p:cNvSpPr>
              <a:spLocks noChangeArrowheads="1"/>
            </p:cNvSpPr>
            <p:nvPr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2" name="Rectangle 15"/>
            <p:cNvSpPr>
              <a:spLocks noChangeArrowheads="1"/>
            </p:cNvSpPr>
            <p:nvPr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3" name="Rectangle 16"/>
            <p:cNvSpPr>
              <a:spLocks noChangeArrowheads="1"/>
            </p:cNvSpPr>
            <p:nvPr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4" name="Rectangle 17"/>
            <p:cNvSpPr>
              <a:spLocks noChangeArrowheads="1"/>
            </p:cNvSpPr>
            <p:nvPr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5" name="Rectangle 18"/>
            <p:cNvSpPr>
              <a:spLocks noChangeArrowheads="1"/>
            </p:cNvSpPr>
            <p:nvPr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6" name="Rectangle 19"/>
            <p:cNvSpPr>
              <a:spLocks noChangeArrowheads="1"/>
            </p:cNvSpPr>
            <p:nvPr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7" name="Rectangle 20"/>
            <p:cNvSpPr>
              <a:spLocks noChangeArrowheads="1"/>
            </p:cNvSpPr>
            <p:nvPr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8" name="Rectangle 21"/>
            <p:cNvSpPr>
              <a:spLocks noChangeArrowheads="1"/>
            </p:cNvSpPr>
            <p:nvPr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9" name="Freeform 22"/>
            <p:cNvSpPr/>
            <p:nvPr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0" name="Freeform 23"/>
            <p:cNvSpPr/>
            <p:nvPr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0264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65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1" name="Rectangle 26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2" name="Rectangle 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3" name="Rectangle 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  <a:latin typeface="Tahoma" panose="020B0604030504040204" pitchFamily="34" charset="0"/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Tahom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Замещающая дата 5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Замещающая дата 5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ий 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9" name="Замещающая дата 8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ий 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653261-AF5C-4578-9526-F623D3536335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Вставка рисунка</a:t>
            </a:r>
            <a:endParaRPr kumimoji="0" lang="ru-RU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Замещающая дата 5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Замещающая дата 5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/>
          <p:nvPr/>
        </p:nvGrpSpPr>
        <p:grpSpPr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12296" name="Group 3"/>
            <p:cNvGrpSpPr/>
            <p:nvPr userDrawn="1"/>
          </p:nvGrpSpPr>
          <p:grpSpPr>
            <a:xfrm rot="-215207">
              <a:off x="3690" y="230"/>
              <a:ext cx="1858" cy="3629"/>
              <a:chOff x="3008" y="774"/>
              <a:chExt cx="1858" cy="3629"/>
            </a:xfrm>
          </p:grpSpPr>
          <p:sp>
            <p:nvSpPr>
              <p:cNvPr id="85" name="Freeform 4"/>
              <p:cNvSpPr/>
              <p:nvPr/>
            </p:nvSpPr>
            <p:spPr bwMode="ltGray">
              <a:xfrm rot="12185230" flipV="1">
                <a:off x="3533" y="774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5"/>
              <p:cNvSpPr/>
              <p:nvPr/>
            </p:nvSpPr>
            <p:spPr bwMode="ltGray">
              <a:xfrm rot="12185230" flipV="1">
                <a:off x="4028" y="1798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6"/>
              <p:cNvSpPr/>
              <p:nvPr/>
            </p:nvSpPr>
            <p:spPr bwMode="ltGray">
              <a:xfrm rot="12185230" flipV="1">
                <a:off x="3636" y="2163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7"/>
              <p:cNvSpPr/>
              <p:nvPr/>
            </p:nvSpPr>
            <p:spPr bwMode="ltGray">
              <a:xfrm rot="12185230" flipV="1">
                <a:off x="3977" y="973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8"/>
              <p:cNvSpPr/>
              <p:nvPr/>
            </p:nvSpPr>
            <p:spPr bwMode="ltGray">
              <a:xfrm rot="12185230" flipV="1">
                <a:off x="3841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9"/>
              <p:cNvSpPr/>
              <p:nvPr/>
            </p:nvSpPr>
            <p:spPr bwMode="ltGray">
              <a:xfrm rot="12185230" flipV="1">
                <a:off x="3891" y="1324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0"/>
              <p:cNvSpPr/>
              <p:nvPr/>
            </p:nvSpPr>
            <p:spPr bwMode="ltGray">
              <a:xfrm rot="12185230" flipV="1">
                <a:off x="3008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2" name="Freeform 11"/>
            <p:cNvSpPr/>
            <p:nvPr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3" name="Freeform 12"/>
            <p:cNvSpPr/>
            <p:nvPr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4" name="Freeform 13"/>
            <p:cNvSpPr/>
            <p:nvPr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5" name="Freeform 14"/>
            <p:cNvSpPr/>
            <p:nvPr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6" name="Freeform 15"/>
            <p:cNvSpPr/>
            <p:nvPr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7" name="Freeform 16"/>
            <p:cNvSpPr/>
            <p:nvPr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12303" name="Group 17"/>
            <p:cNvGrpSpPr/>
            <p:nvPr userDrawn="1"/>
          </p:nvGrpSpPr>
          <p:grpSpPr>
            <a:xfrm rot="3220060">
              <a:off x="2636" y="750"/>
              <a:ext cx="569" cy="636"/>
              <a:chOff x="1727" y="866"/>
              <a:chExt cx="129" cy="157"/>
            </a:xfrm>
          </p:grpSpPr>
          <p:sp>
            <p:nvSpPr>
              <p:cNvPr id="82" name="Freeform 18"/>
              <p:cNvSpPr/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9"/>
              <p:cNvSpPr/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20"/>
              <p:cNvSpPr/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2304" name="Group 21"/>
            <p:cNvGrpSpPr/>
            <p:nvPr userDrawn="1"/>
          </p:nvGrpSpPr>
          <p:grpSpPr>
            <a:xfrm rot="-6691250">
              <a:off x="3639" y="121"/>
              <a:ext cx="356" cy="608"/>
              <a:chOff x="1731" y="866"/>
              <a:chExt cx="129" cy="157"/>
            </a:xfrm>
          </p:grpSpPr>
          <p:sp>
            <p:nvSpPr>
              <p:cNvPr id="79" name="Freeform 22"/>
              <p:cNvSpPr/>
              <p:nvPr/>
            </p:nvSpPr>
            <p:spPr bwMode="ltGray">
              <a:xfrm>
                <a:off x="1731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23"/>
              <p:cNvSpPr/>
              <p:nvPr/>
            </p:nvSpPr>
            <p:spPr bwMode="ltGray">
              <a:xfrm>
                <a:off x="1790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24"/>
              <p:cNvSpPr/>
              <p:nvPr/>
            </p:nvSpPr>
            <p:spPr bwMode="ltGray">
              <a:xfrm>
                <a:off x="1774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2305" name="Group 25"/>
            <p:cNvGrpSpPr/>
            <p:nvPr userDrawn="1"/>
          </p:nvGrpSpPr>
          <p:grpSpPr>
            <a:xfrm rot="8524840">
              <a:off x="677" y="3305"/>
              <a:ext cx="500" cy="500"/>
              <a:chOff x="1727" y="870"/>
              <a:chExt cx="129" cy="156"/>
            </a:xfrm>
          </p:grpSpPr>
          <p:sp>
            <p:nvSpPr>
              <p:cNvPr id="76" name="Freeform 26"/>
              <p:cNvSpPr/>
              <p:nvPr/>
            </p:nvSpPr>
            <p:spPr bwMode="ltGray">
              <a:xfrm>
                <a:off x="1727" y="870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27"/>
              <p:cNvSpPr/>
              <p:nvPr/>
            </p:nvSpPr>
            <p:spPr bwMode="ltGray">
              <a:xfrm>
                <a:off x="1786" y="898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28"/>
              <p:cNvSpPr/>
              <p:nvPr/>
            </p:nvSpPr>
            <p:spPr bwMode="ltGray">
              <a:xfrm>
                <a:off x="1772" y="1001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2306" name="Group 29"/>
            <p:cNvGrpSpPr/>
            <p:nvPr userDrawn="1"/>
          </p:nvGrpSpPr>
          <p:grpSpPr>
            <a:xfrm rot="4106450" flipH="1">
              <a:off x="403" y="264"/>
              <a:ext cx="708" cy="891"/>
              <a:chOff x="1727" y="866"/>
              <a:chExt cx="129" cy="157"/>
            </a:xfrm>
          </p:grpSpPr>
          <p:sp>
            <p:nvSpPr>
              <p:cNvPr id="73" name="Freeform 30"/>
              <p:cNvSpPr/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31"/>
              <p:cNvSpPr/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32"/>
              <p:cNvSpPr/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2307" name="Group 33"/>
            <p:cNvGrpSpPr/>
            <p:nvPr userDrawn="1"/>
          </p:nvGrpSpPr>
          <p:grpSpPr>
            <a:xfrm rot="10015322" flipH="1">
              <a:off x="4622" y="2392"/>
              <a:ext cx="708" cy="891"/>
              <a:chOff x="1727" y="866"/>
              <a:chExt cx="129" cy="157"/>
            </a:xfrm>
          </p:grpSpPr>
          <p:sp>
            <p:nvSpPr>
              <p:cNvPr id="70" name="Freeform 34"/>
              <p:cNvSpPr/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35"/>
              <p:cNvSpPr/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36"/>
              <p:cNvSpPr/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3" name="Freeform 37"/>
            <p:cNvSpPr/>
            <p:nvPr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4" name="Freeform 38"/>
            <p:cNvSpPr/>
            <p:nvPr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5" name="Freeform 39"/>
            <p:cNvSpPr/>
            <p:nvPr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6" name="Freeform 40"/>
            <p:cNvSpPr/>
            <p:nvPr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7" name="Freeform 41"/>
            <p:cNvSpPr/>
            <p:nvPr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8" name="Freeform 42"/>
            <p:cNvSpPr/>
            <p:nvPr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9" name="Freeform 43"/>
            <p:cNvSpPr/>
            <p:nvPr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7215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216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92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C8A5F3-D002-41DC-9072-44C21D0C8C99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3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4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44C6552-7D54-49F7-B3AA-EA1066D472CB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44C6552-7D54-49F7-B3AA-EA1066D472CB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44C6552-7D54-49F7-B3AA-EA1066D472CB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44C6552-7D54-49F7-B3AA-EA1066D472CB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44C6552-7D54-49F7-B3AA-EA1066D472CB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653261-AF5C-4578-9526-F623D3536335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44C6552-7D54-49F7-B3AA-EA1066D472CB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44C6552-7D54-49F7-B3AA-EA1066D472CB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Вставка рисунка</a:t>
            </a:r>
            <a:endParaRPr kumimoji="0" lang="ru-RU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44C6552-7D54-49F7-B3AA-EA1066D472CB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44C6552-7D54-49F7-B3AA-EA1066D472CB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44C6552-7D54-49F7-B3AA-EA1066D472CB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44C6552-7D54-49F7-B3AA-EA1066D472CB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/>
          <p:nvPr/>
        </p:nvGrpSpPr>
        <p:grpSpPr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30" name="Rectangle 3"/>
            <p:cNvSpPr>
              <a:spLocks noChangeArrowheads="1"/>
            </p:cNvSpPr>
            <p:nvPr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" name="Rectangle 4"/>
            <p:cNvSpPr>
              <a:spLocks noChangeArrowheads="1"/>
            </p:cNvSpPr>
            <p:nvPr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2" name="Rectangle 5"/>
            <p:cNvSpPr>
              <a:spLocks noChangeArrowheads="1"/>
            </p:cNvSpPr>
            <p:nvPr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3" name="Rectangle 6"/>
            <p:cNvSpPr>
              <a:spLocks noChangeArrowheads="1"/>
            </p:cNvSpPr>
            <p:nvPr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4" name="Rectangle 7"/>
            <p:cNvSpPr>
              <a:spLocks noChangeArrowheads="1"/>
            </p:cNvSpPr>
            <p:nvPr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5" name="Rectangle 8"/>
            <p:cNvSpPr>
              <a:spLocks noChangeArrowheads="1"/>
            </p:cNvSpPr>
            <p:nvPr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6" name="Rectangle 9"/>
            <p:cNvSpPr>
              <a:spLocks noChangeArrowheads="1"/>
            </p:cNvSpPr>
            <p:nvPr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7" name="Rectangle 10"/>
            <p:cNvSpPr>
              <a:spLocks noChangeArrowheads="1"/>
            </p:cNvSpPr>
            <p:nvPr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8" name="Rectangle 11"/>
            <p:cNvSpPr>
              <a:spLocks noChangeArrowheads="1"/>
            </p:cNvSpPr>
            <p:nvPr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9" name="Rectangle 12"/>
            <p:cNvSpPr>
              <a:spLocks noChangeArrowheads="1"/>
            </p:cNvSpPr>
            <p:nvPr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0" name="Rectangle 13"/>
            <p:cNvSpPr>
              <a:spLocks noChangeArrowheads="1"/>
            </p:cNvSpPr>
            <p:nvPr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1" name="Rectangle 14"/>
            <p:cNvSpPr>
              <a:spLocks noChangeArrowheads="1"/>
            </p:cNvSpPr>
            <p:nvPr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2" name="Rectangle 15"/>
            <p:cNvSpPr>
              <a:spLocks noChangeArrowheads="1"/>
            </p:cNvSpPr>
            <p:nvPr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3" name="Rectangle 16"/>
            <p:cNvSpPr>
              <a:spLocks noChangeArrowheads="1"/>
            </p:cNvSpPr>
            <p:nvPr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4" name="Rectangle 17"/>
            <p:cNvSpPr>
              <a:spLocks noChangeArrowheads="1"/>
            </p:cNvSpPr>
            <p:nvPr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5" name="Rectangle 18"/>
            <p:cNvSpPr>
              <a:spLocks noChangeArrowheads="1"/>
            </p:cNvSpPr>
            <p:nvPr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6" name="Rectangle 19"/>
            <p:cNvSpPr>
              <a:spLocks noChangeArrowheads="1"/>
            </p:cNvSpPr>
            <p:nvPr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7" name="Rectangle 20"/>
            <p:cNvSpPr>
              <a:spLocks noChangeArrowheads="1"/>
            </p:cNvSpPr>
            <p:nvPr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8" name="Rectangle 21"/>
            <p:cNvSpPr>
              <a:spLocks noChangeArrowheads="1"/>
            </p:cNvSpPr>
            <p:nvPr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9" name="Freeform 22"/>
            <p:cNvSpPr/>
            <p:nvPr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0" name="Freeform 23"/>
            <p:cNvSpPr/>
            <p:nvPr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0264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65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1" name="Rectangle 26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2" name="Rectangle 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3" name="Rectangle 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  <a:latin typeface="Tahoma" panose="020B0604030504040204" pitchFamily="34" charset="0"/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Tahom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Замещающая дата 5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Замещающая дата 5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653261-AF5C-4578-9526-F623D3536335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ий 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9" name="Замещающая дата 8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ий 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Вставка рисунка</a:t>
            </a:r>
            <a:endParaRPr kumimoji="0" lang="ru-RU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Замещающая дата 5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Замещающая дата 5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/>
          <p:nvPr/>
        </p:nvGrpSpPr>
        <p:grpSpPr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14344" name="Group 3"/>
            <p:cNvGrpSpPr/>
            <p:nvPr userDrawn="1"/>
          </p:nvGrpSpPr>
          <p:grpSpPr>
            <a:xfrm rot="-215207">
              <a:off x="3690" y="230"/>
              <a:ext cx="1858" cy="3629"/>
              <a:chOff x="3008" y="774"/>
              <a:chExt cx="1858" cy="3629"/>
            </a:xfrm>
          </p:grpSpPr>
          <p:sp>
            <p:nvSpPr>
              <p:cNvPr id="85" name="Freeform 4"/>
              <p:cNvSpPr/>
              <p:nvPr/>
            </p:nvSpPr>
            <p:spPr bwMode="ltGray">
              <a:xfrm rot="12185230" flipV="1">
                <a:off x="3533" y="774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5"/>
              <p:cNvSpPr/>
              <p:nvPr/>
            </p:nvSpPr>
            <p:spPr bwMode="ltGray">
              <a:xfrm rot="12185230" flipV="1">
                <a:off x="4028" y="1798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6"/>
              <p:cNvSpPr/>
              <p:nvPr/>
            </p:nvSpPr>
            <p:spPr bwMode="ltGray">
              <a:xfrm rot="12185230" flipV="1">
                <a:off x="3636" y="2163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7"/>
              <p:cNvSpPr/>
              <p:nvPr/>
            </p:nvSpPr>
            <p:spPr bwMode="ltGray">
              <a:xfrm rot="12185230" flipV="1">
                <a:off x="3977" y="973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8"/>
              <p:cNvSpPr/>
              <p:nvPr/>
            </p:nvSpPr>
            <p:spPr bwMode="ltGray">
              <a:xfrm rot="12185230" flipV="1">
                <a:off x="3841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9"/>
              <p:cNvSpPr/>
              <p:nvPr/>
            </p:nvSpPr>
            <p:spPr bwMode="ltGray">
              <a:xfrm rot="12185230" flipV="1">
                <a:off x="3891" y="1324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0"/>
              <p:cNvSpPr/>
              <p:nvPr/>
            </p:nvSpPr>
            <p:spPr bwMode="ltGray">
              <a:xfrm rot="12185230" flipV="1">
                <a:off x="3008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2" name="Freeform 11"/>
            <p:cNvSpPr/>
            <p:nvPr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3" name="Freeform 12"/>
            <p:cNvSpPr/>
            <p:nvPr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4" name="Freeform 13"/>
            <p:cNvSpPr/>
            <p:nvPr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5" name="Freeform 14"/>
            <p:cNvSpPr/>
            <p:nvPr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6" name="Freeform 15"/>
            <p:cNvSpPr/>
            <p:nvPr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7" name="Freeform 16"/>
            <p:cNvSpPr/>
            <p:nvPr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14351" name="Group 17"/>
            <p:cNvGrpSpPr/>
            <p:nvPr userDrawn="1"/>
          </p:nvGrpSpPr>
          <p:grpSpPr>
            <a:xfrm rot="3220060">
              <a:off x="2636" y="750"/>
              <a:ext cx="569" cy="636"/>
              <a:chOff x="1727" y="866"/>
              <a:chExt cx="129" cy="157"/>
            </a:xfrm>
          </p:grpSpPr>
          <p:sp>
            <p:nvSpPr>
              <p:cNvPr id="82" name="Freeform 18"/>
              <p:cNvSpPr/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9"/>
              <p:cNvSpPr/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20"/>
              <p:cNvSpPr/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352" name="Group 21"/>
            <p:cNvGrpSpPr/>
            <p:nvPr userDrawn="1"/>
          </p:nvGrpSpPr>
          <p:grpSpPr>
            <a:xfrm rot="-6691250">
              <a:off x="3639" y="121"/>
              <a:ext cx="356" cy="608"/>
              <a:chOff x="1731" y="866"/>
              <a:chExt cx="129" cy="157"/>
            </a:xfrm>
          </p:grpSpPr>
          <p:sp>
            <p:nvSpPr>
              <p:cNvPr id="79" name="Freeform 22"/>
              <p:cNvSpPr/>
              <p:nvPr/>
            </p:nvSpPr>
            <p:spPr bwMode="ltGray">
              <a:xfrm>
                <a:off x="1731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23"/>
              <p:cNvSpPr/>
              <p:nvPr/>
            </p:nvSpPr>
            <p:spPr bwMode="ltGray">
              <a:xfrm>
                <a:off x="1790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24"/>
              <p:cNvSpPr/>
              <p:nvPr/>
            </p:nvSpPr>
            <p:spPr bwMode="ltGray">
              <a:xfrm>
                <a:off x="1774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353" name="Group 25"/>
            <p:cNvGrpSpPr/>
            <p:nvPr userDrawn="1"/>
          </p:nvGrpSpPr>
          <p:grpSpPr>
            <a:xfrm rot="8524840">
              <a:off x="677" y="3305"/>
              <a:ext cx="500" cy="500"/>
              <a:chOff x="1727" y="870"/>
              <a:chExt cx="129" cy="156"/>
            </a:xfrm>
          </p:grpSpPr>
          <p:sp>
            <p:nvSpPr>
              <p:cNvPr id="76" name="Freeform 26"/>
              <p:cNvSpPr/>
              <p:nvPr/>
            </p:nvSpPr>
            <p:spPr bwMode="ltGray">
              <a:xfrm>
                <a:off x="1727" y="870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27"/>
              <p:cNvSpPr/>
              <p:nvPr/>
            </p:nvSpPr>
            <p:spPr bwMode="ltGray">
              <a:xfrm>
                <a:off x="1786" y="898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28"/>
              <p:cNvSpPr/>
              <p:nvPr/>
            </p:nvSpPr>
            <p:spPr bwMode="ltGray">
              <a:xfrm>
                <a:off x="1772" y="1001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354" name="Group 29"/>
            <p:cNvGrpSpPr/>
            <p:nvPr userDrawn="1"/>
          </p:nvGrpSpPr>
          <p:grpSpPr>
            <a:xfrm rot="4106450" flipH="1">
              <a:off x="403" y="264"/>
              <a:ext cx="708" cy="891"/>
              <a:chOff x="1727" y="866"/>
              <a:chExt cx="129" cy="157"/>
            </a:xfrm>
          </p:grpSpPr>
          <p:sp>
            <p:nvSpPr>
              <p:cNvPr id="73" name="Freeform 30"/>
              <p:cNvSpPr/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31"/>
              <p:cNvSpPr/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32"/>
              <p:cNvSpPr/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355" name="Group 33"/>
            <p:cNvGrpSpPr/>
            <p:nvPr userDrawn="1"/>
          </p:nvGrpSpPr>
          <p:grpSpPr>
            <a:xfrm rot="10015322" flipH="1">
              <a:off x="4622" y="2392"/>
              <a:ext cx="708" cy="891"/>
              <a:chOff x="1727" y="866"/>
              <a:chExt cx="129" cy="157"/>
            </a:xfrm>
          </p:grpSpPr>
          <p:sp>
            <p:nvSpPr>
              <p:cNvPr id="70" name="Freeform 34"/>
              <p:cNvSpPr/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35"/>
              <p:cNvSpPr/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36"/>
              <p:cNvSpPr/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3" name="Freeform 37"/>
            <p:cNvSpPr/>
            <p:nvPr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4" name="Freeform 38"/>
            <p:cNvSpPr/>
            <p:nvPr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5" name="Freeform 39"/>
            <p:cNvSpPr/>
            <p:nvPr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6" name="Freeform 40"/>
            <p:cNvSpPr/>
            <p:nvPr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7" name="Freeform 41"/>
            <p:cNvSpPr/>
            <p:nvPr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8" name="Freeform 42"/>
            <p:cNvSpPr/>
            <p:nvPr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9" name="Freeform 43"/>
            <p:cNvSpPr/>
            <p:nvPr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7215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216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92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33A744A-9D06-4942-BE62-98ECD3D0654C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3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4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0DD42A-9696-4E2B-A558-C3EC4C07ED4B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0DD42A-9696-4E2B-A558-C3EC4C07ED4B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653261-AF5C-4578-9526-F623D3536335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0DD42A-9696-4E2B-A558-C3EC4C07ED4B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0DD42A-9696-4E2B-A558-C3EC4C07ED4B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0DD42A-9696-4E2B-A558-C3EC4C07ED4B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0DD42A-9696-4E2B-A558-C3EC4C07ED4B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0DD42A-9696-4E2B-A558-C3EC4C07ED4B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Вставка рисунка</a:t>
            </a:r>
            <a:endParaRPr kumimoji="0" lang="ru-RU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0DD42A-9696-4E2B-A558-C3EC4C07ED4B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0DD42A-9696-4E2B-A558-C3EC4C07ED4B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0DD42A-9696-4E2B-A558-C3EC4C07ED4B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0DD42A-9696-4E2B-A558-C3EC4C07ED4B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/>
          <p:nvPr/>
        </p:nvGrpSpPr>
        <p:grpSpPr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30" name="Rectangle 3"/>
            <p:cNvSpPr>
              <a:spLocks noChangeArrowheads="1"/>
            </p:cNvSpPr>
            <p:nvPr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" name="Rectangle 4"/>
            <p:cNvSpPr>
              <a:spLocks noChangeArrowheads="1"/>
            </p:cNvSpPr>
            <p:nvPr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2" name="Rectangle 5"/>
            <p:cNvSpPr>
              <a:spLocks noChangeArrowheads="1"/>
            </p:cNvSpPr>
            <p:nvPr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3" name="Rectangle 6"/>
            <p:cNvSpPr>
              <a:spLocks noChangeArrowheads="1"/>
            </p:cNvSpPr>
            <p:nvPr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4" name="Rectangle 7"/>
            <p:cNvSpPr>
              <a:spLocks noChangeArrowheads="1"/>
            </p:cNvSpPr>
            <p:nvPr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5" name="Rectangle 8"/>
            <p:cNvSpPr>
              <a:spLocks noChangeArrowheads="1"/>
            </p:cNvSpPr>
            <p:nvPr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6" name="Rectangle 9"/>
            <p:cNvSpPr>
              <a:spLocks noChangeArrowheads="1"/>
            </p:cNvSpPr>
            <p:nvPr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7" name="Rectangle 10"/>
            <p:cNvSpPr>
              <a:spLocks noChangeArrowheads="1"/>
            </p:cNvSpPr>
            <p:nvPr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8" name="Rectangle 11"/>
            <p:cNvSpPr>
              <a:spLocks noChangeArrowheads="1"/>
            </p:cNvSpPr>
            <p:nvPr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9" name="Rectangle 12"/>
            <p:cNvSpPr>
              <a:spLocks noChangeArrowheads="1"/>
            </p:cNvSpPr>
            <p:nvPr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0" name="Rectangle 13"/>
            <p:cNvSpPr>
              <a:spLocks noChangeArrowheads="1"/>
            </p:cNvSpPr>
            <p:nvPr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1" name="Rectangle 14"/>
            <p:cNvSpPr>
              <a:spLocks noChangeArrowheads="1"/>
            </p:cNvSpPr>
            <p:nvPr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2" name="Rectangle 15"/>
            <p:cNvSpPr>
              <a:spLocks noChangeArrowheads="1"/>
            </p:cNvSpPr>
            <p:nvPr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3" name="Rectangle 16"/>
            <p:cNvSpPr>
              <a:spLocks noChangeArrowheads="1"/>
            </p:cNvSpPr>
            <p:nvPr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4" name="Rectangle 17"/>
            <p:cNvSpPr>
              <a:spLocks noChangeArrowheads="1"/>
            </p:cNvSpPr>
            <p:nvPr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5" name="Rectangle 18"/>
            <p:cNvSpPr>
              <a:spLocks noChangeArrowheads="1"/>
            </p:cNvSpPr>
            <p:nvPr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6" name="Rectangle 19"/>
            <p:cNvSpPr>
              <a:spLocks noChangeArrowheads="1"/>
            </p:cNvSpPr>
            <p:nvPr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7" name="Rectangle 20"/>
            <p:cNvSpPr>
              <a:spLocks noChangeArrowheads="1"/>
            </p:cNvSpPr>
            <p:nvPr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8" name="Rectangle 21"/>
            <p:cNvSpPr>
              <a:spLocks noChangeArrowheads="1"/>
            </p:cNvSpPr>
            <p:nvPr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9" name="Freeform 22"/>
            <p:cNvSpPr/>
            <p:nvPr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0" name="Freeform 23"/>
            <p:cNvSpPr/>
            <p:nvPr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0264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65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1" name="Rectangle 26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2" name="Rectangle 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3" name="Rectangle 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  <a:latin typeface="Tahoma" panose="020B0604030504040204" pitchFamily="34" charset="0"/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Tahom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653261-AF5C-4578-9526-F623D3536335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Замещающая дата 5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Замещающая дата 5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ий 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9" name="Замещающая дата 8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ий 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Вставка рисунка</a:t>
            </a:r>
            <a:endParaRPr kumimoji="0" lang="ru-RU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Замещающая дата 5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Замещающая дата 5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653261-AF5C-4578-9526-F623D3536335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Овал 8"/>
          <p:cNvSpPr/>
          <p:nvPr/>
        </p:nvSpPr>
        <p:spPr>
          <a:xfrm>
            <a:off x="4540250" y="3525838"/>
            <a:ext cx="46038" cy="46038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14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9262774-983D-41CE-9ED4-06D11767ECDA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</p:spPr>
        <p:txBody>
          <a:bodyPr vert="horz" lIns="0" tIns="0" rIns="0" bIns="0" anchor="ctr" anchorCtr="0">
            <a:noAutofit/>
          </a:bodyPr>
          <a:p>
            <a:pPr algn="ctr"/>
            <a:fld id="{9A0DB2DC-4C9A-4742-B13C-FB6460FD3503}" type="slidenum">
              <a:rPr lang="ru-RU"/>
            </a:fld>
            <a:endParaRPr lang="ru-RU"/>
          </a:p>
        </p:txBody>
      </p:sp>
      <p:sp>
        <p:nvSpPr>
          <p:cNvPr id="13" name="Нижний колонтитул 16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A9D9888-BE22-4F57-A813-9E380E608276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685800" y="4916488"/>
            <a:ext cx="7924800" cy="4763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8" name="Дата 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B49A8AC-2578-4C74-BE47-D2F1E49E7104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</p:spPr>
        <p:txBody>
          <a:bodyPr vert="horz" lIns="0" tIns="0" rIns="0" bIns="0" anchor="ctr" anchorCtr="0">
            <a:noAutofit/>
          </a:bodyPr>
          <a:p>
            <a:pPr algn="ctr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A9D9888-BE22-4F57-A813-9E380E608276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8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</p:spPr>
        <p:txBody>
          <a:bodyPr vert="horz" lIns="0" tIns="0" rIns="0" bIns="0" anchor="ctr" anchorCtr="0">
            <a:noAutofit/>
          </a:bodyPr>
          <a:p>
            <a:pPr algn="ctr"/>
            <a:fld id="{9A0DB2DC-4C9A-4742-B13C-FB6460FD3503}" type="slidenum">
              <a:rPr lang="ru-RU"/>
            </a:fld>
            <a:endParaRPr lang="ru-RU"/>
          </a:p>
        </p:txBody>
      </p:sp>
      <p:sp>
        <p:nvSpPr>
          <p:cNvPr id="11" name="Нижний колонтитул 7"/>
          <p:cNvSpPr>
            <a:spLocks noGrp="1"/>
          </p:cNvSpPr>
          <p:nvPr>
            <p:ph type="ftr" sz="quarter" idx="1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Дата 6"/>
          <p:cNvSpPr>
            <a:spLocks noGrp="1"/>
          </p:cNvSpPr>
          <p:nvPr>
            <p:ph type="dt" sz="half" idx="1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89FCA51-692A-4A7A-B743-B52FD972F385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A9D9888-BE22-4F57-A813-9E380E608276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A9D9888-BE22-4F57-A813-9E380E608276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A9D9888-BE22-4F57-A813-9E380E608276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anose="05020102010507070707" pitchFamily="18" charset="2"/>
              <a:buNone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A9D9888-BE22-4F57-A813-9E380E608276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A9D9888-BE22-4F57-A813-9E380E608276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653261-AF5C-4578-9526-F623D3536335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A9D9888-BE22-4F57-A813-9E380E608276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"/>
          <p:cNvGrpSpPr/>
          <p:nvPr/>
        </p:nvGrpSpPr>
        <p:grpSpPr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19464" name="Group 3"/>
            <p:cNvGrpSpPr/>
            <p:nvPr userDrawn="1"/>
          </p:nvGrpSpPr>
          <p:grpSpPr>
            <a:xfrm rot="-215207">
              <a:off x="3690" y="230"/>
              <a:ext cx="1858" cy="3629"/>
              <a:chOff x="3008" y="774"/>
              <a:chExt cx="1858" cy="3629"/>
            </a:xfrm>
          </p:grpSpPr>
          <p:sp>
            <p:nvSpPr>
              <p:cNvPr id="85" name="Freeform 4"/>
              <p:cNvSpPr/>
              <p:nvPr/>
            </p:nvSpPr>
            <p:spPr bwMode="ltGray">
              <a:xfrm rot="12185230" flipV="1">
                <a:off x="3533" y="774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5"/>
              <p:cNvSpPr/>
              <p:nvPr/>
            </p:nvSpPr>
            <p:spPr bwMode="ltGray">
              <a:xfrm rot="12185230" flipV="1">
                <a:off x="4028" y="1798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6"/>
              <p:cNvSpPr/>
              <p:nvPr/>
            </p:nvSpPr>
            <p:spPr bwMode="ltGray">
              <a:xfrm rot="12185230" flipV="1">
                <a:off x="3636" y="2163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7"/>
              <p:cNvSpPr/>
              <p:nvPr/>
            </p:nvSpPr>
            <p:spPr bwMode="ltGray">
              <a:xfrm rot="12185230" flipV="1">
                <a:off x="3977" y="973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8"/>
              <p:cNvSpPr/>
              <p:nvPr/>
            </p:nvSpPr>
            <p:spPr bwMode="ltGray">
              <a:xfrm rot="12185230" flipV="1">
                <a:off x="3841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9"/>
              <p:cNvSpPr/>
              <p:nvPr/>
            </p:nvSpPr>
            <p:spPr bwMode="ltGray">
              <a:xfrm rot="12185230" flipV="1">
                <a:off x="3891" y="1324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0"/>
              <p:cNvSpPr/>
              <p:nvPr/>
            </p:nvSpPr>
            <p:spPr bwMode="ltGray">
              <a:xfrm rot="12185230" flipV="1">
                <a:off x="3008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2" name="Freeform 11"/>
            <p:cNvSpPr/>
            <p:nvPr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3" name="Freeform 12"/>
            <p:cNvSpPr/>
            <p:nvPr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4" name="Freeform 13"/>
            <p:cNvSpPr/>
            <p:nvPr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5" name="Freeform 14"/>
            <p:cNvSpPr/>
            <p:nvPr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6" name="Freeform 15"/>
            <p:cNvSpPr/>
            <p:nvPr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7" name="Freeform 16"/>
            <p:cNvSpPr/>
            <p:nvPr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19471" name="Group 17"/>
            <p:cNvGrpSpPr/>
            <p:nvPr userDrawn="1"/>
          </p:nvGrpSpPr>
          <p:grpSpPr>
            <a:xfrm rot="3220060">
              <a:off x="2636" y="750"/>
              <a:ext cx="569" cy="636"/>
              <a:chOff x="1727" y="866"/>
              <a:chExt cx="129" cy="157"/>
            </a:xfrm>
          </p:grpSpPr>
          <p:sp>
            <p:nvSpPr>
              <p:cNvPr id="82" name="Freeform 18"/>
              <p:cNvSpPr/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9"/>
              <p:cNvSpPr/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20"/>
              <p:cNvSpPr/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9472" name="Group 21"/>
            <p:cNvGrpSpPr/>
            <p:nvPr userDrawn="1"/>
          </p:nvGrpSpPr>
          <p:grpSpPr>
            <a:xfrm rot="-6691250">
              <a:off x="3639" y="121"/>
              <a:ext cx="356" cy="608"/>
              <a:chOff x="1731" y="866"/>
              <a:chExt cx="129" cy="157"/>
            </a:xfrm>
          </p:grpSpPr>
          <p:sp>
            <p:nvSpPr>
              <p:cNvPr id="79" name="Freeform 22"/>
              <p:cNvSpPr/>
              <p:nvPr/>
            </p:nvSpPr>
            <p:spPr bwMode="ltGray">
              <a:xfrm>
                <a:off x="1731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23"/>
              <p:cNvSpPr/>
              <p:nvPr/>
            </p:nvSpPr>
            <p:spPr bwMode="ltGray">
              <a:xfrm>
                <a:off x="1790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24"/>
              <p:cNvSpPr/>
              <p:nvPr/>
            </p:nvSpPr>
            <p:spPr bwMode="ltGray">
              <a:xfrm>
                <a:off x="1774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9473" name="Group 25"/>
            <p:cNvGrpSpPr/>
            <p:nvPr userDrawn="1"/>
          </p:nvGrpSpPr>
          <p:grpSpPr>
            <a:xfrm rot="8524840">
              <a:off x="677" y="3305"/>
              <a:ext cx="500" cy="500"/>
              <a:chOff x="1727" y="870"/>
              <a:chExt cx="129" cy="156"/>
            </a:xfrm>
          </p:grpSpPr>
          <p:sp>
            <p:nvSpPr>
              <p:cNvPr id="76" name="Freeform 26"/>
              <p:cNvSpPr/>
              <p:nvPr/>
            </p:nvSpPr>
            <p:spPr bwMode="ltGray">
              <a:xfrm>
                <a:off x="1727" y="870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27"/>
              <p:cNvSpPr/>
              <p:nvPr/>
            </p:nvSpPr>
            <p:spPr bwMode="ltGray">
              <a:xfrm>
                <a:off x="1786" y="898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28"/>
              <p:cNvSpPr/>
              <p:nvPr/>
            </p:nvSpPr>
            <p:spPr bwMode="ltGray">
              <a:xfrm>
                <a:off x="1772" y="1001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9474" name="Group 29"/>
            <p:cNvGrpSpPr/>
            <p:nvPr userDrawn="1"/>
          </p:nvGrpSpPr>
          <p:grpSpPr>
            <a:xfrm rot="4106450" flipH="1">
              <a:off x="403" y="264"/>
              <a:ext cx="708" cy="891"/>
              <a:chOff x="1727" y="866"/>
              <a:chExt cx="129" cy="157"/>
            </a:xfrm>
          </p:grpSpPr>
          <p:sp>
            <p:nvSpPr>
              <p:cNvPr id="73" name="Freeform 30"/>
              <p:cNvSpPr/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31"/>
              <p:cNvSpPr/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32"/>
              <p:cNvSpPr/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9475" name="Group 33"/>
            <p:cNvGrpSpPr/>
            <p:nvPr userDrawn="1"/>
          </p:nvGrpSpPr>
          <p:grpSpPr>
            <a:xfrm rot="10015322" flipH="1">
              <a:off x="4622" y="2392"/>
              <a:ext cx="708" cy="891"/>
              <a:chOff x="1727" y="866"/>
              <a:chExt cx="129" cy="157"/>
            </a:xfrm>
          </p:grpSpPr>
          <p:sp>
            <p:nvSpPr>
              <p:cNvPr id="70" name="Freeform 34"/>
              <p:cNvSpPr/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35"/>
              <p:cNvSpPr/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36"/>
              <p:cNvSpPr/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3" name="Freeform 37"/>
            <p:cNvSpPr/>
            <p:nvPr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4" name="Freeform 38"/>
            <p:cNvSpPr/>
            <p:nvPr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5" name="Freeform 39"/>
            <p:cNvSpPr/>
            <p:nvPr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6" name="Freeform 40"/>
            <p:cNvSpPr/>
            <p:nvPr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7" name="Freeform 41"/>
            <p:cNvSpPr/>
            <p:nvPr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8" name="Freeform 42"/>
            <p:cNvSpPr/>
            <p:nvPr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9" name="Freeform 43"/>
            <p:cNvSpPr/>
            <p:nvPr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7215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216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92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3AE72AC-090A-4558-8EBE-8AF0A7EFD9C1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3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4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60B89F5-29A6-41FB-A9D1-AA027EF97834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60B89F5-29A6-41FB-A9D1-AA027EF97834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60B89F5-29A6-41FB-A9D1-AA027EF97834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60B89F5-29A6-41FB-A9D1-AA027EF97834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60B89F5-29A6-41FB-A9D1-AA027EF97834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60B89F5-29A6-41FB-A9D1-AA027EF97834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60B89F5-29A6-41FB-A9D1-AA027EF97834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Вставка рисунка</a:t>
            </a:r>
            <a:endParaRPr kumimoji="0" lang="ru-RU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60B89F5-29A6-41FB-A9D1-AA027EF97834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Вставка рисунка</a:t>
            </a:r>
            <a:endParaRPr kumimoji="0" lang="ru-RU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653261-AF5C-4578-9526-F623D3536335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60B89F5-29A6-41FB-A9D1-AA027EF97834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60B89F5-29A6-41FB-A9D1-AA027EF97834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60B89F5-29A6-41FB-A9D1-AA027EF97834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/>
          <p:nvPr/>
        </p:nvGrpSpPr>
        <p:grpSpPr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30" name="Rectangle 3"/>
            <p:cNvSpPr>
              <a:spLocks noChangeArrowheads="1"/>
            </p:cNvSpPr>
            <p:nvPr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" name="Rectangle 4"/>
            <p:cNvSpPr>
              <a:spLocks noChangeArrowheads="1"/>
            </p:cNvSpPr>
            <p:nvPr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2" name="Rectangle 5"/>
            <p:cNvSpPr>
              <a:spLocks noChangeArrowheads="1"/>
            </p:cNvSpPr>
            <p:nvPr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3" name="Rectangle 6"/>
            <p:cNvSpPr>
              <a:spLocks noChangeArrowheads="1"/>
            </p:cNvSpPr>
            <p:nvPr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4" name="Rectangle 7"/>
            <p:cNvSpPr>
              <a:spLocks noChangeArrowheads="1"/>
            </p:cNvSpPr>
            <p:nvPr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5" name="Rectangle 8"/>
            <p:cNvSpPr>
              <a:spLocks noChangeArrowheads="1"/>
            </p:cNvSpPr>
            <p:nvPr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6" name="Rectangle 9"/>
            <p:cNvSpPr>
              <a:spLocks noChangeArrowheads="1"/>
            </p:cNvSpPr>
            <p:nvPr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7" name="Rectangle 10"/>
            <p:cNvSpPr>
              <a:spLocks noChangeArrowheads="1"/>
            </p:cNvSpPr>
            <p:nvPr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8" name="Rectangle 11"/>
            <p:cNvSpPr>
              <a:spLocks noChangeArrowheads="1"/>
            </p:cNvSpPr>
            <p:nvPr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9" name="Rectangle 12"/>
            <p:cNvSpPr>
              <a:spLocks noChangeArrowheads="1"/>
            </p:cNvSpPr>
            <p:nvPr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0" name="Rectangle 13"/>
            <p:cNvSpPr>
              <a:spLocks noChangeArrowheads="1"/>
            </p:cNvSpPr>
            <p:nvPr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1" name="Rectangle 14"/>
            <p:cNvSpPr>
              <a:spLocks noChangeArrowheads="1"/>
            </p:cNvSpPr>
            <p:nvPr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2" name="Rectangle 15"/>
            <p:cNvSpPr>
              <a:spLocks noChangeArrowheads="1"/>
            </p:cNvSpPr>
            <p:nvPr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3" name="Rectangle 16"/>
            <p:cNvSpPr>
              <a:spLocks noChangeArrowheads="1"/>
            </p:cNvSpPr>
            <p:nvPr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4" name="Rectangle 17"/>
            <p:cNvSpPr>
              <a:spLocks noChangeArrowheads="1"/>
            </p:cNvSpPr>
            <p:nvPr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5" name="Rectangle 18"/>
            <p:cNvSpPr>
              <a:spLocks noChangeArrowheads="1"/>
            </p:cNvSpPr>
            <p:nvPr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6" name="Rectangle 19"/>
            <p:cNvSpPr>
              <a:spLocks noChangeArrowheads="1"/>
            </p:cNvSpPr>
            <p:nvPr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7" name="Rectangle 20"/>
            <p:cNvSpPr>
              <a:spLocks noChangeArrowheads="1"/>
            </p:cNvSpPr>
            <p:nvPr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8" name="Rectangle 21"/>
            <p:cNvSpPr>
              <a:spLocks noChangeArrowheads="1"/>
            </p:cNvSpPr>
            <p:nvPr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9" name="Freeform 22"/>
            <p:cNvSpPr/>
            <p:nvPr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0" name="Freeform 23"/>
            <p:cNvSpPr/>
            <p:nvPr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0264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65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1" name="Rectangle 26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2" name="Rectangle 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3" name="Rectangle 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  <a:latin typeface="Tahoma" panose="020B0604030504040204" pitchFamily="34" charset="0"/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Tahom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Замещающая дата 5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Замещающая дата 5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ий 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9" name="Замещающая дата 8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ий 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2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4.xml"/><Relationship Id="rId8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5.xml"/><Relationship Id="rId8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8.xml"/><Relationship Id="rId13" Type="http://schemas.openxmlformats.org/officeDocument/2006/relationships/theme" Target="../theme/theme5.xml"/><Relationship Id="rId12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6.xml"/><Relationship Id="rId1" Type="http://schemas.openxmlformats.org/officeDocument/2006/relationships/slideLayout" Target="../slideLayouts/slideLayout47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7.xml"/><Relationship Id="rId8" Type="http://schemas.openxmlformats.org/officeDocument/2006/relationships/slideLayout" Target="../slideLayouts/slideLayout66.xml"/><Relationship Id="rId7" Type="http://schemas.openxmlformats.org/officeDocument/2006/relationships/slideLayout" Target="../slideLayouts/slideLayout65.xml"/><Relationship Id="rId6" Type="http://schemas.openxmlformats.org/officeDocument/2006/relationships/slideLayout" Target="../slideLayouts/slideLayout64.xml"/><Relationship Id="rId5" Type="http://schemas.openxmlformats.org/officeDocument/2006/relationships/slideLayout" Target="../slideLayouts/slideLayout63.xml"/><Relationship Id="rId4" Type="http://schemas.openxmlformats.org/officeDocument/2006/relationships/slideLayout" Target="../slideLayouts/slideLayout62.xml"/><Relationship Id="rId3" Type="http://schemas.openxmlformats.org/officeDocument/2006/relationships/slideLayout" Target="../slideLayouts/slideLayout61.xml"/><Relationship Id="rId2" Type="http://schemas.openxmlformats.org/officeDocument/2006/relationships/slideLayout" Target="../slideLayouts/slideLayout60.xml"/><Relationship Id="rId12" Type="http://schemas.openxmlformats.org/officeDocument/2006/relationships/theme" Target="../theme/theme6.xml"/><Relationship Id="rId11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68.xml"/><Relationship Id="rId1" Type="http://schemas.openxmlformats.org/officeDocument/2006/relationships/slideLayout" Target="../slideLayouts/slideLayout59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8.xml"/><Relationship Id="rId8" Type="http://schemas.openxmlformats.org/officeDocument/2006/relationships/slideLayout" Target="../slideLayouts/slideLayout77.xml"/><Relationship Id="rId7" Type="http://schemas.openxmlformats.org/officeDocument/2006/relationships/slideLayout" Target="../slideLayouts/slideLayout76.xml"/><Relationship Id="rId6" Type="http://schemas.openxmlformats.org/officeDocument/2006/relationships/slideLayout" Target="../slideLayouts/slideLayout75.xml"/><Relationship Id="rId5" Type="http://schemas.openxmlformats.org/officeDocument/2006/relationships/slideLayout" Target="../slideLayouts/slideLayout74.xml"/><Relationship Id="rId4" Type="http://schemas.openxmlformats.org/officeDocument/2006/relationships/slideLayout" Target="../slideLayouts/slideLayout73.xml"/><Relationship Id="rId3" Type="http://schemas.openxmlformats.org/officeDocument/2006/relationships/slideLayout" Target="../slideLayouts/slideLayout72.xml"/><Relationship Id="rId2" Type="http://schemas.openxmlformats.org/officeDocument/2006/relationships/slideLayout" Target="../slideLayouts/slideLayout71.xml"/><Relationship Id="rId13" Type="http://schemas.openxmlformats.org/officeDocument/2006/relationships/theme" Target="../theme/theme7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0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9.xml"/><Relationship Id="rId8" Type="http://schemas.openxmlformats.org/officeDocument/2006/relationships/slideLayout" Target="../slideLayouts/slideLayout88.xml"/><Relationship Id="rId7" Type="http://schemas.openxmlformats.org/officeDocument/2006/relationships/slideLayout" Target="../slideLayouts/slideLayout87.xml"/><Relationship Id="rId6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5.xml"/><Relationship Id="rId4" Type="http://schemas.openxmlformats.org/officeDocument/2006/relationships/slideLayout" Target="../slideLayouts/slideLayout84.xml"/><Relationship Id="rId3" Type="http://schemas.openxmlformats.org/officeDocument/2006/relationships/slideLayout" Target="../slideLayouts/slideLayout83.xml"/><Relationship Id="rId2" Type="http://schemas.openxmlformats.org/officeDocument/2006/relationships/slideLayout" Target="../slideLayouts/slideLayout82.xml"/><Relationship Id="rId13" Type="http://schemas.openxmlformats.org/officeDocument/2006/relationships/theme" Target="../theme/theme8.xml"/><Relationship Id="rId12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1.xml"/><Relationship Id="rId10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1.xml"/></Relationships>
</file>

<file path=ppt/slideMasters/_rels/slideMaster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1.xml"/><Relationship Id="rId8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99.xml"/><Relationship Id="rId6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4.xml"/><Relationship Id="rId12" Type="http://schemas.openxmlformats.org/officeDocument/2006/relationships/theme" Target="../theme/theme9.xml"/><Relationship Id="rId11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1026" name="Group 2"/>
          <p:cNvGrpSpPr/>
          <p:nvPr/>
        </p:nvGrpSpPr>
        <p:grpSpPr>
          <a:xfrm>
            <a:off x="-7937" y="0"/>
            <a:ext cx="2833687" cy="6856413"/>
            <a:chOff x="-5" y="0"/>
            <a:chExt cx="1785" cy="4319"/>
          </a:xfrm>
        </p:grpSpPr>
        <p:sp>
          <p:nvSpPr>
            <p:cNvPr id="6147" name="Freeform 3"/>
            <p:cNvSpPr/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1033" name="Group 4"/>
            <p:cNvGrpSpPr/>
            <p:nvPr/>
          </p:nvGrpSpPr>
          <p:grpSpPr>
            <a:xfrm rot="-6635092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6149" name="Freeform 5"/>
              <p:cNvSpPr/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50" name="Freeform 6"/>
              <p:cNvSpPr/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51" name="Freeform 7"/>
              <p:cNvSpPr/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152" name="Freeform 8"/>
            <p:cNvSpPr/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1035" name="Group 9"/>
            <p:cNvGrpSpPr/>
            <p:nvPr/>
          </p:nvGrpSpPr>
          <p:grpSpPr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6154" name="Freeform 10"/>
              <p:cNvSpPr/>
              <p:nvPr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55" name="Freeform 11"/>
              <p:cNvSpPr/>
              <p:nvPr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56" name="Freeform 12"/>
              <p:cNvSpPr/>
              <p:nvPr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57" name="Freeform 13"/>
              <p:cNvSpPr/>
              <p:nvPr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58" name="Freeform 14"/>
              <p:cNvSpPr/>
              <p:nvPr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grpSp>
            <p:nvGrpSpPr>
              <p:cNvPr id="1067" name="Group 15"/>
              <p:cNvGrpSpPr/>
              <p:nvPr userDrawn="1"/>
            </p:nvGrpSpPr>
            <p:grpSpPr>
              <a:xfrm rot="-10713554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6160" name="Freeform 16"/>
                <p:cNvSpPr/>
                <p:nvPr/>
              </p:nvSpPr>
              <p:spPr bwMode="ltGray">
                <a:xfrm rot="4200091">
                  <a:off x="-242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ru-RU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61" name="Freeform 17"/>
                <p:cNvSpPr/>
                <p:nvPr/>
              </p:nvSpPr>
              <p:spPr bwMode="ltGray">
                <a:xfrm rot="4200091">
                  <a:off x="125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ru-RU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62" name="Freeform 18"/>
                <p:cNvSpPr/>
                <p:nvPr/>
              </p:nvSpPr>
              <p:spPr bwMode="ltGray">
                <a:xfrm rot="4200091">
                  <a:off x="191" y="1724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ru-RU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036" name="Group 19"/>
            <p:cNvGrpSpPr/>
            <p:nvPr/>
          </p:nvGrpSpPr>
          <p:grpSpPr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6164" name="Freeform 20"/>
              <p:cNvSpPr/>
              <p:nvPr/>
            </p:nvSpPr>
            <p:spPr bwMode="ltGray">
              <a:xfrm>
                <a:off x="1727" y="868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65" name="Freeform 21"/>
              <p:cNvSpPr/>
              <p:nvPr/>
            </p:nvSpPr>
            <p:spPr bwMode="ltGray">
              <a:xfrm>
                <a:off x="1786" y="896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66" name="Freeform 22"/>
              <p:cNvSpPr/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37" name="Group 23"/>
            <p:cNvGrpSpPr/>
            <p:nvPr/>
          </p:nvGrpSpPr>
          <p:grpSpPr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6168" name="Freeform 24"/>
              <p:cNvSpPr/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69" name="Freeform 25"/>
              <p:cNvSpPr/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70" name="Freeform 26"/>
              <p:cNvSpPr/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38" name="Group 27"/>
            <p:cNvGrpSpPr/>
            <p:nvPr/>
          </p:nvGrpSpPr>
          <p:grpSpPr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6172" name="Freeform 28"/>
              <p:cNvSpPr/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73" name="Freeform 29"/>
              <p:cNvSpPr/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74" name="Freeform 30"/>
              <p:cNvSpPr/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175" name="Freeform 31"/>
            <p:cNvSpPr/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76" name="Freeform 32"/>
            <p:cNvSpPr/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77" name="Freeform 33"/>
            <p:cNvSpPr/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78" name="Freeform 34"/>
            <p:cNvSpPr/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79" name="Freeform 35"/>
            <p:cNvSpPr/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0" name="Freeform 36"/>
            <p:cNvSpPr/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1" name="Freeform 37"/>
            <p:cNvSpPr/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2" name="Freeform 38"/>
            <p:cNvSpPr/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3" name="Freeform 39"/>
            <p:cNvSpPr/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4" name="Freeform 40"/>
            <p:cNvSpPr/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5" name="Freeform 41"/>
            <p:cNvSpPr/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6" name="Freeform 42"/>
            <p:cNvSpPr/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7" name="Freeform 43"/>
            <p:cNvSpPr/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8" name="Freeform 44"/>
            <p:cNvSpPr/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6189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8" cy="1314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ru-RU" smtClean="0"/>
              <a:t>Образец заголовка</a:t>
            </a:r>
            <a:endParaRPr lang="ru-RU" smtClean="0"/>
          </a:p>
        </p:txBody>
      </p:sp>
      <p:sp>
        <p:nvSpPr>
          <p:cNvPr id="1028" name="Rectangle 4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dirty="0"/>
              <a:t>Образец текста</a:t>
            </a:r>
            <a:endParaRPr dirty="0"/>
          </a:p>
          <a:p>
            <a:pPr lvl="1"/>
            <a:r>
              <a:rPr dirty="0"/>
              <a:t>Второй уровень</a:t>
            </a:r>
            <a:endParaRPr dirty="0"/>
          </a:p>
          <a:p>
            <a:pPr lvl="2"/>
            <a:r>
              <a:rPr dirty="0"/>
              <a:t>Третий уровень</a:t>
            </a:r>
            <a:endParaRPr dirty="0"/>
          </a:p>
          <a:p>
            <a:pPr lvl="3"/>
            <a:r>
              <a:rPr dirty="0"/>
              <a:t>Четвертый уровень</a:t>
            </a:r>
            <a:endParaRPr dirty="0"/>
          </a:p>
          <a:p>
            <a:pPr lvl="4"/>
            <a:r>
              <a:rPr dirty="0"/>
              <a:t>Пятый уровень</a:t>
            </a:r>
            <a:endParaRPr dirty="0"/>
          </a:p>
        </p:txBody>
      </p:sp>
      <p:sp>
        <p:nvSpPr>
          <p:cNvPr id="6191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653261-AF5C-4578-9526-F623D3536335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92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93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2050" name="Group 2"/>
          <p:cNvGrpSpPr/>
          <p:nvPr/>
        </p:nvGrpSpPr>
        <p:grpSpPr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9219" name="Rectangle 3"/>
            <p:cNvSpPr>
              <a:spLocks noChangeArrowheads="1"/>
            </p:cNvSpPr>
            <p:nvPr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0" name="Rectangle 4"/>
            <p:cNvSpPr>
              <a:spLocks noChangeArrowheads="1"/>
            </p:cNvSpPr>
            <p:nvPr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1" name="Rectangle 5"/>
            <p:cNvSpPr>
              <a:spLocks noChangeArrowheads="1"/>
            </p:cNvSpPr>
            <p:nvPr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2" name="Rectangle 6"/>
            <p:cNvSpPr>
              <a:spLocks noChangeArrowheads="1"/>
            </p:cNvSpPr>
            <p:nvPr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3" name="Rectangle 7"/>
            <p:cNvSpPr>
              <a:spLocks noChangeArrowheads="1"/>
            </p:cNvSpPr>
            <p:nvPr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4" name="Rectangle 8"/>
            <p:cNvSpPr>
              <a:spLocks noChangeArrowheads="1"/>
            </p:cNvSpPr>
            <p:nvPr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5" name="Rectangle 9"/>
            <p:cNvSpPr>
              <a:spLocks noChangeArrowheads="1"/>
            </p:cNvSpPr>
            <p:nvPr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6" name="Rectangle 10"/>
            <p:cNvSpPr>
              <a:spLocks noChangeArrowheads="1"/>
            </p:cNvSpPr>
            <p:nvPr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7" name="Rectangle 11"/>
            <p:cNvSpPr>
              <a:spLocks noChangeArrowheads="1"/>
            </p:cNvSpPr>
            <p:nvPr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8" name="Rectangle 12"/>
            <p:cNvSpPr>
              <a:spLocks noChangeArrowheads="1"/>
            </p:cNvSpPr>
            <p:nvPr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9" name="Rectangle 13"/>
            <p:cNvSpPr>
              <a:spLocks noChangeArrowheads="1"/>
            </p:cNvSpPr>
            <p:nvPr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0" name="Rectangle 14"/>
            <p:cNvSpPr>
              <a:spLocks noChangeArrowheads="1"/>
            </p:cNvSpPr>
            <p:nvPr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1" name="Rectangle 15"/>
            <p:cNvSpPr>
              <a:spLocks noChangeArrowheads="1"/>
            </p:cNvSpPr>
            <p:nvPr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2" name="Rectangle 16"/>
            <p:cNvSpPr>
              <a:spLocks noChangeArrowheads="1"/>
            </p:cNvSpPr>
            <p:nvPr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3" name="Rectangle 17"/>
            <p:cNvSpPr>
              <a:spLocks noChangeArrowheads="1"/>
            </p:cNvSpPr>
            <p:nvPr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4" name="Rectangle 18"/>
            <p:cNvSpPr>
              <a:spLocks noChangeArrowheads="1"/>
            </p:cNvSpPr>
            <p:nvPr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5" name="Rectangle 19"/>
            <p:cNvSpPr>
              <a:spLocks noChangeArrowheads="1"/>
            </p:cNvSpPr>
            <p:nvPr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6" name="Rectangle 20"/>
            <p:cNvSpPr>
              <a:spLocks noChangeArrowheads="1"/>
            </p:cNvSpPr>
            <p:nvPr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7" name="Rectangle 21"/>
            <p:cNvSpPr>
              <a:spLocks noChangeArrowheads="1"/>
            </p:cNvSpPr>
            <p:nvPr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8" name="Freeform 22"/>
            <p:cNvSpPr/>
            <p:nvPr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9" name="Freeform 23"/>
            <p:cNvSpPr/>
            <p:nvPr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9240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1" compatLnSpc="1"/>
          <a:lstStyle/>
          <a:p>
            <a:pPr lvl="0"/>
            <a:r>
              <a:rPr lang="ru-RU" smtClean="0"/>
              <a:t>Образец заголовка</a:t>
            </a:r>
            <a:endParaRPr lang="ru-RU" smtClean="0"/>
          </a:p>
        </p:txBody>
      </p:sp>
      <p:sp>
        <p:nvSpPr>
          <p:cNvPr id="9241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 smtClean="0"/>
          </a:p>
        </p:txBody>
      </p:sp>
      <p:sp>
        <p:nvSpPr>
          <p:cNvPr id="9242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9243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000">
                <a:latin typeface="Tahoma" panose="020B060403050404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9244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anose="05000000000000000000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3074" name="Group 2"/>
          <p:cNvGrpSpPr/>
          <p:nvPr/>
        </p:nvGrpSpPr>
        <p:grpSpPr>
          <a:xfrm>
            <a:off x="-7937" y="0"/>
            <a:ext cx="2833687" cy="6856413"/>
            <a:chOff x="-5" y="0"/>
            <a:chExt cx="1785" cy="4319"/>
          </a:xfrm>
        </p:grpSpPr>
        <p:sp>
          <p:nvSpPr>
            <p:cNvPr id="6147" name="Freeform 3"/>
            <p:cNvSpPr/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3081" name="Group 4"/>
            <p:cNvGrpSpPr/>
            <p:nvPr/>
          </p:nvGrpSpPr>
          <p:grpSpPr>
            <a:xfrm rot="-6635092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6149" name="Freeform 5"/>
              <p:cNvSpPr/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50" name="Freeform 6"/>
              <p:cNvSpPr/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51" name="Freeform 7"/>
              <p:cNvSpPr/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152" name="Freeform 8"/>
            <p:cNvSpPr/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3083" name="Group 9"/>
            <p:cNvGrpSpPr/>
            <p:nvPr/>
          </p:nvGrpSpPr>
          <p:grpSpPr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6154" name="Freeform 10"/>
              <p:cNvSpPr/>
              <p:nvPr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55" name="Freeform 11"/>
              <p:cNvSpPr/>
              <p:nvPr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56" name="Freeform 12"/>
              <p:cNvSpPr/>
              <p:nvPr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57" name="Freeform 13"/>
              <p:cNvSpPr/>
              <p:nvPr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58" name="Freeform 14"/>
              <p:cNvSpPr/>
              <p:nvPr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grpSp>
            <p:nvGrpSpPr>
              <p:cNvPr id="3115" name="Group 15"/>
              <p:cNvGrpSpPr/>
              <p:nvPr userDrawn="1"/>
            </p:nvGrpSpPr>
            <p:grpSpPr>
              <a:xfrm rot="-10713554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6160" name="Freeform 16"/>
                <p:cNvSpPr/>
                <p:nvPr/>
              </p:nvSpPr>
              <p:spPr bwMode="ltGray">
                <a:xfrm rot="4200091">
                  <a:off x="-242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ru-RU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61" name="Freeform 17"/>
                <p:cNvSpPr/>
                <p:nvPr/>
              </p:nvSpPr>
              <p:spPr bwMode="ltGray">
                <a:xfrm rot="4200091">
                  <a:off x="125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ru-RU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62" name="Freeform 18"/>
                <p:cNvSpPr/>
                <p:nvPr/>
              </p:nvSpPr>
              <p:spPr bwMode="ltGray">
                <a:xfrm rot="4200091">
                  <a:off x="193" y="1723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ru-RU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3084" name="Group 19"/>
            <p:cNvGrpSpPr/>
            <p:nvPr/>
          </p:nvGrpSpPr>
          <p:grpSpPr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6164" name="Freeform 20"/>
              <p:cNvSpPr/>
              <p:nvPr/>
            </p:nvSpPr>
            <p:spPr bwMode="ltGray">
              <a:xfrm>
                <a:off x="1727" y="868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65" name="Freeform 21"/>
              <p:cNvSpPr/>
              <p:nvPr/>
            </p:nvSpPr>
            <p:spPr bwMode="ltGray">
              <a:xfrm>
                <a:off x="1786" y="896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66" name="Freeform 22"/>
              <p:cNvSpPr/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085" name="Group 23"/>
            <p:cNvGrpSpPr/>
            <p:nvPr/>
          </p:nvGrpSpPr>
          <p:grpSpPr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6168" name="Freeform 24"/>
              <p:cNvSpPr/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69" name="Freeform 25"/>
              <p:cNvSpPr/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70" name="Freeform 26"/>
              <p:cNvSpPr/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086" name="Group 27"/>
            <p:cNvGrpSpPr/>
            <p:nvPr/>
          </p:nvGrpSpPr>
          <p:grpSpPr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6172" name="Freeform 28"/>
              <p:cNvSpPr/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73" name="Freeform 29"/>
              <p:cNvSpPr/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74" name="Freeform 30"/>
              <p:cNvSpPr/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175" name="Freeform 31"/>
            <p:cNvSpPr/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76" name="Freeform 32"/>
            <p:cNvSpPr/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77" name="Freeform 33"/>
            <p:cNvSpPr/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78" name="Freeform 34"/>
            <p:cNvSpPr/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79" name="Freeform 35"/>
            <p:cNvSpPr/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0" name="Freeform 36"/>
            <p:cNvSpPr/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1" name="Freeform 37"/>
            <p:cNvSpPr/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2" name="Freeform 38"/>
            <p:cNvSpPr/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3" name="Freeform 39"/>
            <p:cNvSpPr/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4" name="Freeform 40"/>
            <p:cNvSpPr/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5" name="Freeform 41"/>
            <p:cNvSpPr/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6" name="Freeform 42"/>
            <p:cNvSpPr/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7" name="Freeform 43"/>
            <p:cNvSpPr/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8" name="Freeform 44"/>
            <p:cNvSpPr/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6189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8" cy="1314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ru-RU" smtClean="0"/>
              <a:t>Образец заголовка</a:t>
            </a:r>
            <a:endParaRPr lang="ru-RU" smtClean="0"/>
          </a:p>
        </p:txBody>
      </p:sp>
      <p:sp>
        <p:nvSpPr>
          <p:cNvPr id="3076" name="Rectangle 4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dirty="0"/>
              <a:t>Образец текста</a:t>
            </a:r>
            <a:endParaRPr dirty="0"/>
          </a:p>
          <a:p>
            <a:pPr lvl="1"/>
            <a:r>
              <a:rPr dirty="0"/>
              <a:t>Второй уровень</a:t>
            </a:r>
            <a:endParaRPr dirty="0"/>
          </a:p>
          <a:p>
            <a:pPr lvl="2"/>
            <a:r>
              <a:rPr dirty="0"/>
              <a:t>Третий уровень</a:t>
            </a:r>
            <a:endParaRPr dirty="0"/>
          </a:p>
          <a:p>
            <a:pPr lvl="3"/>
            <a:r>
              <a:rPr dirty="0"/>
              <a:t>Четвертый уровень</a:t>
            </a:r>
            <a:endParaRPr dirty="0"/>
          </a:p>
          <a:p>
            <a:pPr lvl="4"/>
            <a:r>
              <a:rPr dirty="0"/>
              <a:t>Пятый уровень</a:t>
            </a:r>
            <a:endParaRPr dirty="0"/>
          </a:p>
        </p:txBody>
      </p:sp>
      <p:sp>
        <p:nvSpPr>
          <p:cNvPr id="6191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44C6552-7D54-49F7-B3AA-EA1066D472CB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92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93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sldNum="0"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4098" name="Group 2"/>
          <p:cNvGrpSpPr/>
          <p:nvPr/>
        </p:nvGrpSpPr>
        <p:grpSpPr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9219" name="Rectangle 3"/>
            <p:cNvSpPr>
              <a:spLocks noChangeArrowheads="1"/>
            </p:cNvSpPr>
            <p:nvPr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0" name="Rectangle 4"/>
            <p:cNvSpPr>
              <a:spLocks noChangeArrowheads="1"/>
            </p:cNvSpPr>
            <p:nvPr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1" name="Rectangle 5"/>
            <p:cNvSpPr>
              <a:spLocks noChangeArrowheads="1"/>
            </p:cNvSpPr>
            <p:nvPr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2" name="Rectangle 6"/>
            <p:cNvSpPr>
              <a:spLocks noChangeArrowheads="1"/>
            </p:cNvSpPr>
            <p:nvPr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3" name="Rectangle 7"/>
            <p:cNvSpPr>
              <a:spLocks noChangeArrowheads="1"/>
            </p:cNvSpPr>
            <p:nvPr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4" name="Rectangle 8"/>
            <p:cNvSpPr>
              <a:spLocks noChangeArrowheads="1"/>
            </p:cNvSpPr>
            <p:nvPr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5" name="Rectangle 9"/>
            <p:cNvSpPr>
              <a:spLocks noChangeArrowheads="1"/>
            </p:cNvSpPr>
            <p:nvPr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6" name="Rectangle 10"/>
            <p:cNvSpPr>
              <a:spLocks noChangeArrowheads="1"/>
            </p:cNvSpPr>
            <p:nvPr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7" name="Rectangle 11"/>
            <p:cNvSpPr>
              <a:spLocks noChangeArrowheads="1"/>
            </p:cNvSpPr>
            <p:nvPr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8" name="Rectangle 12"/>
            <p:cNvSpPr>
              <a:spLocks noChangeArrowheads="1"/>
            </p:cNvSpPr>
            <p:nvPr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9" name="Rectangle 13"/>
            <p:cNvSpPr>
              <a:spLocks noChangeArrowheads="1"/>
            </p:cNvSpPr>
            <p:nvPr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0" name="Rectangle 14"/>
            <p:cNvSpPr>
              <a:spLocks noChangeArrowheads="1"/>
            </p:cNvSpPr>
            <p:nvPr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1" name="Rectangle 15"/>
            <p:cNvSpPr>
              <a:spLocks noChangeArrowheads="1"/>
            </p:cNvSpPr>
            <p:nvPr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2" name="Rectangle 16"/>
            <p:cNvSpPr>
              <a:spLocks noChangeArrowheads="1"/>
            </p:cNvSpPr>
            <p:nvPr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3" name="Rectangle 17"/>
            <p:cNvSpPr>
              <a:spLocks noChangeArrowheads="1"/>
            </p:cNvSpPr>
            <p:nvPr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4" name="Rectangle 18"/>
            <p:cNvSpPr>
              <a:spLocks noChangeArrowheads="1"/>
            </p:cNvSpPr>
            <p:nvPr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5" name="Rectangle 19"/>
            <p:cNvSpPr>
              <a:spLocks noChangeArrowheads="1"/>
            </p:cNvSpPr>
            <p:nvPr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6" name="Rectangle 20"/>
            <p:cNvSpPr>
              <a:spLocks noChangeArrowheads="1"/>
            </p:cNvSpPr>
            <p:nvPr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7" name="Rectangle 21"/>
            <p:cNvSpPr>
              <a:spLocks noChangeArrowheads="1"/>
            </p:cNvSpPr>
            <p:nvPr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8" name="Freeform 22"/>
            <p:cNvSpPr/>
            <p:nvPr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9" name="Freeform 23"/>
            <p:cNvSpPr/>
            <p:nvPr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9240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1" compatLnSpc="1"/>
          <a:lstStyle/>
          <a:p>
            <a:pPr lvl="0"/>
            <a:r>
              <a:rPr lang="ru-RU" smtClean="0"/>
              <a:t>Образец заголовка</a:t>
            </a:r>
            <a:endParaRPr lang="ru-RU" smtClean="0"/>
          </a:p>
        </p:txBody>
      </p:sp>
      <p:sp>
        <p:nvSpPr>
          <p:cNvPr id="9241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 smtClean="0"/>
          </a:p>
        </p:txBody>
      </p:sp>
      <p:sp>
        <p:nvSpPr>
          <p:cNvPr id="9242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9243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000">
                <a:latin typeface="Tahoma" panose="020B060403050404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9244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anose="05000000000000000000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5122" name="Group 2"/>
          <p:cNvGrpSpPr/>
          <p:nvPr/>
        </p:nvGrpSpPr>
        <p:grpSpPr>
          <a:xfrm>
            <a:off x="-7937" y="0"/>
            <a:ext cx="2833687" cy="6856413"/>
            <a:chOff x="-5" y="0"/>
            <a:chExt cx="1785" cy="4319"/>
          </a:xfrm>
        </p:grpSpPr>
        <p:sp>
          <p:nvSpPr>
            <p:cNvPr id="6147" name="Freeform 3"/>
            <p:cNvSpPr/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5129" name="Group 4"/>
            <p:cNvGrpSpPr/>
            <p:nvPr/>
          </p:nvGrpSpPr>
          <p:grpSpPr>
            <a:xfrm rot="-6635092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6149" name="Freeform 5"/>
              <p:cNvSpPr/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50" name="Freeform 6"/>
              <p:cNvSpPr/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51" name="Freeform 7"/>
              <p:cNvSpPr/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152" name="Freeform 8"/>
            <p:cNvSpPr/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5131" name="Group 9"/>
            <p:cNvGrpSpPr/>
            <p:nvPr/>
          </p:nvGrpSpPr>
          <p:grpSpPr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6154" name="Freeform 10"/>
              <p:cNvSpPr/>
              <p:nvPr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55" name="Freeform 11"/>
              <p:cNvSpPr/>
              <p:nvPr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56" name="Freeform 12"/>
              <p:cNvSpPr/>
              <p:nvPr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57" name="Freeform 13"/>
              <p:cNvSpPr/>
              <p:nvPr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58" name="Freeform 14"/>
              <p:cNvSpPr/>
              <p:nvPr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grpSp>
            <p:nvGrpSpPr>
              <p:cNvPr id="5163" name="Group 15"/>
              <p:cNvGrpSpPr/>
              <p:nvPr userDrawn="1"/>
            </p:nvGrpSpPr>
            <p:grpSpPr>
              <a:xfrm rot="-10713554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6160" name="Freeform 16"/>
                <p:cNvSpPr/>
                <p:nvPr/>
              </p:nvSpPr>
              <p:spPr bwMode="ltGray">
                <a:xfrm rot="4200091">
                  <a:off x="-242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ru-RU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61" name="Freeform 17"/>
                <p:cNvSpPr/>
                <p:nvPr/>
              </p:nvSpPr>
              <p:spPr bwMode="ltGray">
                <a:xfrm rot="4200091">
                  <a:off x="125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ru-RU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62" name="Freeform 18"/>
                <p:cNvSpPr/>
                <p:nvPr/>
              </p:nvSpPr>
              <p:spPr bwMode="ltGray">
                <a:xfrm rot="4200091">
                  <a:off x="193" y="1723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ru-RU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5132" name="Group 19"/>
            <p:cNvGrpSpPr/>
            <p:nvPr/>
          </p:nvGrpSpPr>
          <p:grpSpPr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6164" name="Freeform 20"/>
              <p:cNvSpPr/>
              <p:nvPr/>
            </p:nvSpPr>
            <p:spPr bwMode="ltGray">
              <a:xfrm>
                <a:off x="1727" y="868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65" name="Freeform 21"/>
              <p:cNvSpPr/>
              <p:nvPr/>
            </p:nvSpPr>
            <p:spPr bwMode="ltGray">
              <a:xfrm>
                <a:off x="1786" y="896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66" name="Freeform 22"/>
              <p:cNvSpPr/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133" name="Group 23"/>
            <p:cNvGrpSpPr/>
            <p:nvPr/>
          </p:nvGrpSpPr>
          <p:grpSpPr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6168" name="Freeform 24"/>
              <p:cNvSpPr/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69" name="Freeform 25"/>
              <p:cNvSpPr/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70" name="Freeform 26"/>
              <p:cNvSpPr/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134" name="Group 27"/>
            <p:cNvGrpSpPr/>
            <p:nvPr/>
          </p:nvGrpSpPr>
          <p:grpSpPr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6172" name="Freeform 28"/>
              <p:cNvSpPr/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73" name="Freeform 29"/>
              <p:cNvSpPr/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74" name="Freeform 30"/>
              <p:cNvSpPr/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175" name="Freeform 31"/>
            <p:cNvSpPr/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76" name="Freeform 32"/>
            <p:cNvSpPr/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77" name="Freeform 33"/>
            <p:cNvSpPr/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78" name="Freeform 34"/>
            <p:cNvSpPr/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79" name="Freeform 35"/>
            <p:cNvSpPr/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0" name="Freeform 36"/>
            <p:cNvSpPr/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1" name="Freeform 37"/>
            <p:cNvSpPr/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2" name="Freeform 38"/>
            <p:cNvSpPr/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3" name="Freeform 39"/>
            <p:cNvSpPr/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4" name="Freeform 40"/>
            <p:cNvSpPr/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5" name="Freeform 41"/>
            <p:cNvSpPr/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6" name="Freeform 42"/>
            <p:cNvSpPr/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7" name="Freeform 43"/>
            <p:cNvSpPr/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8" name="Freeform 44"/>
            <p:cNvSpPr/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6189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8" cy="1314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ru-RU" smtClean="0"/>
              <a:t>Образец заголовка</a:t>
            </a:r>
            <a:endParaRPr lang="ru-RU" smtClean="0"/>
          </a:p>
        </p:txBody>
      </p:sp>
      <p:sp>
        <p:nvSpPr>
          <p:cNvPr id="5124" name="Rectangle 4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dirty="0"/>
              <a:t>Образец текста</a:t>
            </a:r>
            <a:endParaRPr dirty="0"/>
          </a:p>
          <a:p>
            <a:pPr lvl="1"/>
            <a:r>
              <a:rPr dirty="0"/>
              <a:t>Второй уровень</a:t>
            </a:r>
            <a:endParaRPr dirty="0"/>
          </a:p>
          <a:p>
            <a:pPr lvl="2"/>
            <a:r>
              <a:rPr dirty="0"/>
              <a:t>Третий уровень</a:t>
            </a:r>
            <a:endParaRPr dirty="0"/>
          </a:p>
          <a:p>
            <a:pPr lvl="3"/>
            <a:r>
              <a:rPr dirty="0"/>
              <a:t>Четвертый уровень</a:t>
            </a:r>
            <a:endParaRPr dirty="0"/>
          </a:p>
          <a:p>
            <a:pPr lvl="4"/>
            <a:r>
              <a:rPr dirty="0"/>
              <a:t>Пятый уровень</a:t>
            </a:r>
            <a:endParaRPr dirty="0"/>
          </a:p>
        </p:txBody>
      </p:sp>
      <p:sp>
        <p:nvSpPr>
          <p:cNvPr id="6191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0DD42A-9696-4E2B-A558-C3EC4C07ED4B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92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93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hf sldNum="0"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146" name="Group 2"/>
          <p:cNvGrpSpPr/>
          <p:nvPr/>
        </p:nvGrpSpPr>
        <p:grpSpPr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9219" name="Rectangle 3"/>
            <p:cNvSpPr>
              <a:spLocks noChangeArrowheads="1"/>
            </p:cNvSpPr>
            <p:nvPr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0" name="Rectangle 4"/>
            <p:cNvSpPr>
              <a:spLocks noChangeArrowheads="1"/>
            </p:cNvSpPr>
            <p:nvPr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1" name="Rectangle 5"/>
            <p:cNvSpPr>
              <a:spLocks noChangeArrowheads="1"/>
            </p:cNvSpPr>
            <p:nvPr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2" name="Rectangle 6"/>
            <p:cNvSpPr>
              <a:spLocks noChangeArrowheads="1"/>
            </p:cNvSpPr>
            <p:nvPr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3" name="Rectangle 7"/>
            <p:cNvSpPr>
              <a:spLocks noChangeArrowheads="1"/>
            </p:cNvSpPr>
            <p:nvPr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4" name="Rectangle 8"/>
            <p:cNvSpPr>
              <a:spLocks noChangeArrowheads="1"/>
            </p:cNvSpPr>
            <p:nvPr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5" name="Rectangle 9"/>
            <p:cNvSpPr>
              <a:spLocks noChangeArrowheads="1"/>
            </p:cNvSpPr>
            <p:nvPr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6" name="Rectangle 10"/>
            <p:cNvSpPr>
              <a:spLocks noChangeArrowheads="1"/>
            </p:cNvSpPr>
            <p:nvPr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7" name="Rectangle 11"/>
            <p:cNvSpPr>
              <a:spLocks noChangeArrowheads="1"/>
            </p:cNvSpPr>
            <p:nvPr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8" name="Rectangle 12"/>
            <p:cNvSpPr>
              <a:spLocks noChangeArrowheads="1"/>
            </p:cNvSpPr>
            <p:nvPr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9" name="Rectangle 13"/>
            <p:cNvSpPr>
              <a:spLocks noChangeArrowheads="1"/>
            </p:cNvSpPr>
            <p:nvPr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0" name="Rectangle 14"/>
            <p:cNvSpPr>
              <a:spLocks noChangeArrowheads="1"/>
            </p:cNvSpPr>
            <p:nvPr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1" name="Rectangle 15"/>
            <p:cNvSpPr>
              <a:spLocks noChangeArrowheads="1"/>
            </p:cNvSpPr>
            <p:nvPr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2" name="Rectangle 16"/>
            <p:cNvSpPr>
              <a:spLocks noChangeArrowheads="1"/>
            </p:cNvSpPr>
            <p:nvPr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3" name="Rectangle 17"/>
            <p:cNvSpPr>
              <a:spLocks noChangeArrowheads="1"/>
            </p:cNvSpPr>
            <p:nvPr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4" name="Rectangle 18"/>
            <p:cNvSpPr>
              <a:spLocks noChangeArrowheads="1"/>
            </p:cNvSpPr>
            <p:nvPr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5" name="Rectangle 19"/>
            <p:cNvSpPr>
              <a:spLocks noChangeArrowheads="1"/>
            </p:cNvSpPr>
            <p:nvPr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6" name="Rectangle 20"/>
            <p:cNvSpPr>
              <a:spLocks noChangeArrowheads="1"/>
            </p:cNvSpPr>
            <p:nvPr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7" name="Rectangle 21"/>
            <p:cNvSpPr>
              <a:spLocks noChangeArrowheads="1"/>
            </p:cNvSpPr>
            <p:nvPr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8" name="Freeform 22"/>
            <p:cNvSpPr/>
            <p:nvPr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9" name="Freeform 23"/>
            <p:cNvSpPr/>
            <p:nvPr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9240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1" compatLnSpc="1"/>
          <a:lstStyle/>
          <a:p>
            <a:pPr lvl="0"/>
            <a:r>
              <a:rPr lang="ru-RU" smtClean="0"/>
              <a:t>Образец заголовка</a:t>
            </a:r>
            <a:endParaRPr lang="ru-RU" smtClean="0"/>
          </a:p>
        </p:txBody>
      </p:sp>
      <p:sp>
        <p:nvSpPr>
          <p:cNvPr id="9241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 smtClean="0"/>
          </a:p>
        </p:txBody>
      </p:sp>
      <p:sp>
        <p:nvSpPr>
          <p:cNvPr id="9242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9243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000">
                <a:latin typeface="Tahoma" panose="020B060403050404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9244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anose="05000000000000000000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blipFill dpi="0" rotWithShape="1">
          <a:blip r:embed="rId12">
            <a:duotone>
              <a:schemeClr val="accent2">
                <a:shade val="45000"/>
                <a:satMod val="135000"/>
              </a:schemeClr>
              <a:prstClr val="white"/>
            </a:duotone>
            <a:lum bright="-22000" contrast="53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7170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dirty="0"/>
              <a:t>Образец текста</a:t>
            </a:r>
            <a:endParaRPr dirty="0"/>
          </a:p>
          <a:p>
            <a:pPr lvl="1"/>
            <a:r>
              <a:rPr dirty="0"/>
              <a:t>Второй уровень</a:t>
            </a:r>
            <a:endParaRPr dirty="0"/>
          </a:p>
          <a:p>
            <a:pPr lvl="2"/>
            <a:r>
              <a:rPr dirty="0"/>
              <a:t>Третий уровень</a:t>
            </a:r>
            <a:endParaRPr dirty="0"/>
          </a:p>
          <a:p>
            <a:pPr lvl="3"/>
            <a:r>
              <a:rPr dirty="0"/>
              <a:t>Четвертый уровень</a:t>
            </a:r>
            <a:endParaRPr dirty="0"/>
          </a:p>
          <a:p>
            <a:pPr lvl="4"/>
            <a:r>
              <a:rPr dirty="0"/>
              <a:t>Пятый уровень</a:t>
            </a:r>
            <a:endParaRPr lang="en-US" altLang="x-none" dirty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A9D9888-BE22-4F57-A813-9E380E608276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>
              <a:defRPr sz="1600">
                <a:solidFill>
                  <a:schemeClr val="tx2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anose="02030602050306030303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anose="02030602050306030303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anose="02030602050306030303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anose="02030602050306030303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anose="02030602050306030303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anose="02030602050306030303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anose="02030602050306030303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anose="02030602050306030303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3050" algn="l" rtl="0" eaLnBrk="0" fontAlgn="base" hangingPunct="0">
        <a:spcBef>
          <a:spcPts val="300"/>
        </a:spcBef>
        <a:spcAft>
          <a:spcPct val="0"/>
        </a:spcAft>
        <a:buClr>
          <a:srgbClr val="B2CDA9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205" indent="-228600" algn="l" rtl="0" eaLnBrk="0" fontAlgn="base" hangingPunct="0">
        <a:spcBef>
          <a:spcPts val="300"/>
        </a:spcBef>
        <a:spcAft>
          <a:spcPct val="0"/>
        </a:spcAft>
        <a:buClr>
          <a:srgbClr val="94AB8C"/>
        </a:buClr>
        <a:buSzPct val="85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B2CDA9"/>
        </a:buClr>
        <a:buSzPct val="85000"/>
        <a:buFont typeface="Wingdings 2" panose="05020102010507070707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0" fontAlgn="base" hangingPunct="0">
        <a:spcBef>
          <a:spcPts val="340"/>
        </a:spcBef>
        <a:spcAft>
          <a:spcPct val="0"/>
        </a:spcAft>
        <a:buClr>
          <a:srgbClr val="B2CDA9"/>
        </a:buClr>
        <a:buSzPct val="85000"/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anose="05020102010507070707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anose="05020102010507070707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anose="05020102010507070707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anose="05020102010507070707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8194" name="Group 2"/>
          <p:cNvGrpSpPr/>
          <p:nvPr/>
        </p:nvGrpSpPr>
        <p:grpSpPr>
          <a:xfrm>
            <a:off x="-7937" y="0"/>
            <a:ext cx="2833687" cy="6856413"/>
            <a:chOff x="-5" y="0"/>
            <a:chExt cx="1785" cy="4319"/>
          </a:xfrm>
        </p:grpSpPr>
        <p:sp>
          <p:nvSpPr>
            <p:cNvPr id="6147" name="Freeform 3"/>
            <p:cNvSpPr/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8201" name="Group 4"/>
            <p:cNvGrpSpPr/>
            <p:nvPr/>
          </p:nvGrpSpPr>
          <p:grpSpPr>
            <a:xfrm rot="-6635092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6149" name="Freeform 5"/>
              <p:cNvSpPr/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50" name="Freeform 6"/>
              <p:cNvSpPr/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51" name="Freeform 7"/>
              <p:cNvSpPr/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152" name="Freeform 8"/>
            <p:cNvSpPr/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8203" name="Group 9"/>
            <p:cNvGrpSpPr/>
            <p:nvPr/>
          </p:nvGrpSpPr>
          <p:grpSpPr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6154" name="Freeform 10"/>
              <p:cNvSpPr/>
              <p:nvPr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55" name="Freeform 11"/>
              <p:cNvSpPr/>
              <p:nvPr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56" name="Freeform 12"/>
              <p:cNvSpPr/>
              <p:nvPr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57" name="Freeform 13"/>
              <p:cNvSpPr/>
              <p:nvPr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58" name="Freeform 14"/>
              <p:cNvSpPr/>
              <p:nvPr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grpSp>
            <p:nvGrpSpPr>
              <p:cNvPr id="8235" name="Group 15"/>
              <p:cNvGrpSpPr/>
              <p:nvPr userDrawn="1"/>
            </p:nvGrpSpPr>
            <p:grpSpPr>
              <a:xfrm rot="-10713554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6160" name="Freeform 16"/>
                <p:cNvSpPr/>
                <p:nvPr/>
              </p:nvSpPr>
              <p:spPr bwMode="ltGray">
                <a:xfrm rot="4200091">
                  <a:off x="-242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ru-RU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61" name="Freeform 17"/>
                <p:cNvSpPr/>
                <p:nvPr/>
              </p:nvSpPr>
              <p:spPr bwMode="ltGray">
                <a:xfrm rot="4200091">
                  <a:off x="125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ru-RU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62" name="Freeform 18"/>
                <p:cNvSpPr/>
                <p:nvPr/>
              </p:nvSpPr>
              <p:spPr bwMode="ltGray">
                <a:xfrm rot="4200091">
                  <a:off x="193" y="1723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ru-RU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8204" name="Group 19"/>
            <p:cNvGrpSpPr/>
            <p:nvPr/>
          </p:nvGrpSpPr>
          <p:grpSpPr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6164" name="Freeform 20"/>
              <p:cNvSpPr/>
              <p:nvPr/>
            </p:nvSpPr>
            <p:spPr bwMode="ltGray">
              <a:xfrm>
                <a:off x="1727" y="868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65" name="Freeform 21"/>
              <p:cNvSpPr/>
              <p:nvPr/>
            </p:nvSpPr>
            <p:spPr bwMode="ltGray">
              <a:xfrm>
                <a:off x="1786" y="896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66" name="Freeform 22"/>
              <p:cNvSpPr/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205" name="Group 23"/>
            <p:cNvGrpSpPr/>
            <p:nvPr/>
          </p:nvGrpSpPr>
          <p:grpSpPr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6168" name="Freeform 24"/>
              <p:cNvSpPr/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69" name="Freeform 25"/>
              <p:cNvSpPr/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70" name="Freeform 26"/>
              <p:cNvSpPr/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206" name="Group 27"/>
            <p:cNvGrpSpPr/>
            <p:nvPr/>
          </p:nvGrpSpPr>
          <p:grpSpPr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6172" name="Freeform 28"/>
              <p:cNvSpPr/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73" name="Freeform 29"/>
              <p:cNvSpPr/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74" name="Freeform 30"/>
              <p:cNvSpPr/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175" name="Freeform 31"/>
            <p:cNvSpPr/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76" name="Freeform 32"/>
            <p:cNvSpPr/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77" name="Freeform 33"/>
            <p:cNvSpPr/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78" name="Freeform 34"/>
            <p:cNvSpPr/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79" name="Freeform 35"/>
            <p:cNvSpPr/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0" name="Freeform 36"/>
            <p:cNvSpPr/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1" name="Freeform 37"/>
            <p:cNvSpPr/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2" name="Freeform 38"/>
            <p:cNvSpPr/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3" name="Freeform 39"/>
            <p:cNvSpPr/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4" name="Freeform 40"/>
            <p:cNvSpPr/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5" name="Freeform 41"/>
            <p:cNvSpPr/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6" name="Freeform 42"/>
            <p:cNvSpPr/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7" name="Freeform 43"/>
            <p:cNvSpPr/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88" name="Freeform 44"/>
            <p:cNvSpPr/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6189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8" cy="1314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ru-RU" smtClean="0"/>
              <a:t>Образец заголовка</a:t>
            </a:r>
            <a:endParaRPr lang="ru-RU" smtClean="0"/>
          </a:p>
        </p:txBody>
      </p:sp>
      <p:sp>
        <p:nvSpPr>
          <p:cNvPr id="8196" name="Rectangle 4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dirty="0"/>
              <a:t>Образец текста</a:t>
            </a:r>
            <a:endParaRPr dirty="0"/>
          </a:p>
          <a:p>
            <a:pPr lvl="1"/>
            <a:r>
              <a:rPr dirty="0"/>
              <a:t>Второй уровень</a:t>
            </a:r>
            <a:endParaRPr dirty="0"/>
          </a:p>
          <a:p>
            <a:pPr lvl="2"/>
            <a:r>
              <a:rPr dirty="0"/>
              <a:t>Третий уровень</a:t>
            </a:r>
            <a:endParaRPr dirty="0"/>
          </a:p>
          <a:p>
            <a:pPr lvl="3"/>
            <a:r>
              <a:rPr dirty="0"/>
              <a:t>Четвертый уровень</a:t>
            </a:r>
            <a:endParaRPr dirty="0"/>
          </a:p>
          <a:p>
            <a:pPr lvl="4"/>
            <a:r>
              <a:rPr dirty="0"/>
              <a:t>Пятый уровень</a:t>
            </a:r>
            <a:endParaRPr dirty="0"/>
          </a:p>
        </p:txBody>
      </p:sp>
      <p:sp>
        <p:nvSpPr>
          <p:cNvPr id="6191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60B89F5-29A6-41FB-A9D1-AA027EF97834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92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93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</p:sldLayoutIdLst>
  <p:hf sldNum="0"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9218" name="Group 2"/>
          <p:cNvGrpSpPr/>
          <p:nvPr/>
        </p:nvGrpSpPr>
        <p:grpSpPr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9219" name="Rectangle 3"/>
            <p:cNvSpPr>
              <a:spLocks noChangeArrowheads="1"/>
            </p:cNvSpPr>
            <p:nvPr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0" name="Rectangle 4"/>
            <p:cNvSpPr>
              <a:spLocks noChangeArrowheads="1"/>
            </p:cNvSpPr>
            <p:nvPr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1" name="Rectangle 5"/>
            <p:cNvSpPr>
              <a:spLocks noChangeArrowheads="1"/>
            </p:cNvSpPr>
            <p:nvPr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2" name="Rectangle 6"/>
            <p:cNvSpPr>
              <a:spLocks noChangeArrowheads="1"/>
            </p:cNvSpPr>
            <p:nvPr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3" name="Rectangle 7"/>
            <p:cNvSpPr>
              <a:spLocks noChangeArrowheads="1"/>
            </p:cNvSpPr>
            <p:nvPr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4" name="Rectangle 8"/>
            <p:cNvSpPr>
              <a:spLocks noChangeArrowheads="1"/>
            </p:cNvSpPr>
            <p:nvPr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5" name="Rectangle 9"/>
            <p:cNvSpPr>
              <a:spLocks noChangeArrowheads="1"/>
            </p:cNvSpPr>
            <p:nvPr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6" name="Rectangle 10"/>
            <p:cNvSpPr>
              <a:spLocks noChangeArrowheads="1"/>
            </p:cNvSpPr>
            <p:nvPr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7" name="Rectangle 11"/>
            <p:cNvSpPr>
              <a:spLocks noChangeArrowheads="1"/>
            </p:cNvSpPr>
            <p:nvPr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8" name="Rectangle 12"/>
            <p:cNvSpPr>
              <a:spLocks noChangeArrowheads="1"/>
            </p:cNvSpPr>
            <p:nvPr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29" name="Rectangle 13"/>
            <p:cNvSpPr>
              <a:spLocks noChangeArrowheads="1"/>
            </p:cNvSpPr>
            <p:nvPr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0" name="Rectangle 14"/>
            <p:cNvSpPr>
              <a:spLocks noChangeArrowheads="1"/>
            </p:cNvSpPr>
            <p:nvPr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1" name="Rectangle 15"/>
            <p:cNvSpPr>
              <a:spLocks noChangeArrowheads="1"/>
            </p:cNvSpPr>
            <p:nvPr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2" name="Rectangle 16"/>
            <p:cNvSpPr>
              <a:spLocks noChangeArrowheads="1"/>
            </p:cNvSpPr>
            <p:nvPr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3" name="Rectangle 17"/>
            <p:cNvSpPr>
              <a:spLocks noChangeArrowheads="1"/>
            </p:cNvSpPr>
            <p:nvPr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4" name="Rectangle 18"/>
            <p:cNvSpPr>
              <a:spLocks noChangeArrowheads="1"/>
            </p:cNvSpPr>
            <p:nvPr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5" name="Rectangle 19"/>
            <p:cNvSpPr>
              <a:spLocks noChangeArrowheads="1"/>
            </p:cNvSpPr>
            <p:nvPr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6" name="Rectangle 20"/>
            <p:cNvSpPr>
              <a:spLocks noChangeArrowheads="1"/>
            </p:cNvSpPr>
            <p:nvPr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7" name="Rectangle 21"/>
            <p:cNvSpPr>
              <a:spLocks noChangeArrowheads="1"/>
            </p:cNvSpPr>
            <p:nvPr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8" name="Freeform 22"/>
            <p:cNvSpPr/>
            <p:nvPr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239" name="Freeform 23"/>
            <p:cNvSpPr/>
            <p:nvPr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9240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1" compatLnSpc="1"/>
          <a:lstStyle/>
          <a:p>
            <a:pPr lvl="0"/>
            <a:r>
              <a:rPr lang="ru-RU" smtClean="0"/>
              <a:t>Образец заголовка</a:t>
            </a:r>
            <a:endParaRPr lang="ru-RU" smtClean="0"/>
          </a:p>
        </p:txBody>
      </p:sp>
      <p:sp>
        <p:nvSpPr>
          <p:cNvPr id="9241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 smtClean="0"/>
          </a:p>
        </p:txBody>
      </p:sp>
      <p:sp>
        <p:nvSpPr>
          <p:cNvPr id="9242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9243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000">
                <a:latin typeface="Tahoma" panose="020B060403050404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ru-RU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9244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anose="05000000000000000000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7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1.xml"/><Relationship Id="rId2" Type="http://schemas.openxmlformats.org/officeDocument/2006/relationships/image" Target="C:/Users/user/Desktop/http:/www.mirf.ru/Articles/11/2328/nos2.jpg" TargetMode="External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6.xml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1.xml"/><Relationship Id="rId3" Type="http://schemas.openxmlformats.org/officeDocument/2006/relationships/image" Target="../media/image13.png"/><Relationship Id="rId2" Type="http://schemas.openxmlformats.org/officeDocument/2006/relationships/image" Target="C:/Users/user/Desktop/http:/www.vashsad.ua/rus/templates/vashsad_standart/images/wallpapers/flowers/big/228.jpg" TargetMode="External"/><Relationship Id="rId1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6.xml"/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1.xml"/><Relationship Id="rId4" Type="http://schemas.openxmlformats.org/officeDocument/2006/relationships/image" Target="../media/image13.png"/><Relationship Id="rId3" Type="http://schemas.openxmlformats.org/officeDocument/2006/relationships/image" Target="C:/Users/user/Desktop/http:/www.mirf.ru/Articles/11/2328/nos2.jpg" TargetMode="External"/><Relationship Id="rId2" Type="http://schemas.openxmlformats.org/officeDocument/2006/relationships/image" Target="../media/image7.jpeg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6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1.xml"/><Relationship Id="rId2" Type="http://schemas.openxmlformats.org/officeDocument/2006/relationships/image" Target="C:/Users/user/Desktop/http:/www.mirf.ru/Articles/11/2328/nos2.jpg" TargetMode="External"/><Relationship Id="rId1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1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1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6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6.xml"/><Relationship Id="rId2" Type="http://schemas.openxmlformats.org/officeDocument/2006/relationships/image" Target="../media/image9.jpeg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6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6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C:/Users/user/Desktop/http:/www.vashsad.ua/rus/templates/vashsad_standart/images/wallpapers/flowers/big/228.jpg" TargetMode="Externa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30" name="Picture 2"/>
          <p:cNvPicPr>
            <a:picLocks noChangeAspect="1"/>
          </p:cNvPicPr>
          <p:nvPr/>
        </p:nvPicPr>
        <p:blipFill>
          <a:blip r:embed="rId1"/>
          <a:srcRect l="25970" t="17522" r="21825" b="1990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45" name="Изображение 22544" descr="e079"/>
          <p:cNvPicPr>
            <a:picLocks noChangeAspect="1"/>
          </p:cNvPicPr>
          <p:nvPr/>
        </p:nvPicPr>
        <p:blipFill>
          <a:blip r:embed="rId2">
            <a:clrChange>
              <a:clrFrom>
                <a:srgbClr val="FF2B00"/>
              </a:clrFrom>
              <a:clrTo>
                <a:srgbClr val="FF2B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850" y="404813"/>
            <a:ext cx="2879725" cy="25177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2546" name="Группа 22545"/>
          <p:cNvGrpSpPr>
            <a:grpSpLocks noChangeAspect="1"/>
          </p:cNvGrpSpPr>
          <p:nvPr/>
        </p:nvGrpSpPr>
        <p:grpSpPr>
          <a:xfrm flipH="1">
            <a:off x="5724525" y="404813"/>
            <a:ext cx="1973263" cy="2447925"/>
            <a:chOff x="3379" y="1071"/>
            <a:chExt cx="1127" cy="1378"/>
          </a:xfrm>
        </p:grpSpPr>
        <p:sp>
          <p:nvSpPr>
            <p:cNvPr id="22547" name="Прямоугольник 22546"/>
            <p:cNvSpPr>
              <a:spLocks noChangeAspect="1" noTextEdit="1"/>
            </p:cNvSpPr>
            <p:nvPr/>
          </p:nvSpPr>
          <p:spPr>
            <a:xfrm>
              <a:off x="3379" y="1071"/>
              <a:ext cx="1127" cy="1378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48" name="Полилиния 22547"/>
            <p:cNvSpPr/>
            <p:nvPr/>
          </p:nvSpPr>
          <p:spPr>
            <a:xfrm>
              <a:off x="3379" y="1087"/>
              <a:ext cx="1110" cy="1345"/>
            </a:xfrm>
            <a:custGeom>
              <a:avLst/>
              <a:gdLst/>
              <a:ahLst/>
              <a:cxnLst/>
              <a:pathLst>
                <a:path w="2221" h="2691">
                  <a:moveTo>
                    <a:pt x="233" y="423"/>
                  </a:moveTo>
                  <a:lnTo>
                    <a:pt x="231" y="423"/>
                  </a:lnTo>
                  <a:lnTo>
                    <a:pt x="226" y="428"/>
                  </a:lnTo>
                  <a:lnTo>
                    <a:pt x="221" y="432"/>
                  </a:lnTo>
                  <a:lnTo>
                    <a:pt x="218" y="437"/>
                  </a:lnTo>
                  <a:lnTo>
                    <a:pt x="213" y="442"/>
                  </a:lnTo>
                  <a:lnTo>
                    <a:pt x="207" y="449"/>
                  </a:lnTo>
                  <a:lnTo>
                    <a:pt x="201" y="454"/>
                  </a:lnTo>
                  <a:lnTo>
                    <a:pt x="196" y="462"/>
                  </a:lnTo>
                  <a:lnTo>
                    <a:pt x="192" y="465"/>
                  </a:lnTo>
                  <a:lnTo>
                    <a:pt x="189" y="470"/>
                  </a:lnTo>
                  <a:lnTo>
                    <a:pt x="186" y="475"/>
                  </a:lnTo>
                  <a:lnTo>
                    <a:pt x="182" y="480"/>
                  </a:lnTo>
                  <a:lnTo>
                    <a:pt x="179" y="484"/>
                  </a:lnTo>
                  <a:lnTo>
                    <a:pt x="176" y="490"/>
                  </a:lnTo>
                  <a:lnTo>
                    <a:pt x="172" y="495"/>
                  </a:lnTo>
                  <a:lnTo>
                    <a:pt x="169" y="502"/>
                  </a:lnTo>
                  <a:lnTo>
                    <a:pt x="166" y="507"/>
                  </a:lnTo>
                  <a:lnTo>
                    <a:pt x="161" y="514"/>
                  </a:lnTo>
                  <a:lnTo>
                    <a:pt x="157" y="521"/>
                  </a:lnTo>
                  <a:lnTo>
                    <a:pt x="154" y="527"/>
                  </a:lnTo>
                  <a:lnTo>
                    <a:pt x="151" y="534"/>
                  </a:lnTo>
                  <a:lnTo>
                    <a:pt x="147" y="541"/>
                  </a:lnTo>
                  <a:lnTo>
                    <a:pt x="142" y="547"/>
                  </a:lnTo>
                  <a:lnTo>
                    <a:pt x="141" y="556"/>
                  </a:lnTo>
                  <a:lnTo>
                    <a:pt x="136" y="562"/>
                  </a:lnTo>
                  <a:lnTo>
                    <a:pt x="132" y="571"/>
                  </a:lnTo>
                  <a:lnTo>
                    <a:pt x="129" y="579"/>
                  </a:lnTo>
                  <a:lnTo>
                    <a:pt x="126" y="588"/>
                  </a:lnTo>
                  <a:lnTo>
                    <a:pt x="122" y="596"/>
                  </a:lnTo>
                  <a:lnTo>
                    <a:pt x="119" y="604"/>
                  </a:lnTo>
                  <a:lnTo>
                    <a:pt x="115" y="614"/>
                  </a:lnTo>
                  <a:lnTo>
                    <a:pt x="112" y="623"/>
                  </a:lnTo>
                  <a:lnTo>
                    <a:pt x="109" y="633"/>
                  </a:lnTo>
                  <a:lnTo>
                    <a:pt x="107" y="643"/>
                  </a:lnTo>
                  <a:lnTo>
                    <a:pt x="104" y="653"/>
                  </a:lnTo>
                  <a:lnTo>
                    <a:pt x="100" y="665"/>
                  </a:lnTo>
                  <a:lnTo>
                    <a:pt x="99" y="675"/>
                  </a:lnTo>
                  <a:lnTo>
                    <a:pt x="95" y="685"/>
                  </a:lnTo>
                  <a:lnTo>
                    <a:pt x="92" y="696"/>
                  </a:lnTo>
                  <a:lnTo>
                    <a:pt x="90" y="708"/>
                  </a:lnTo>
                  <a:lnTo>
                    <a:pt x="89" y="718"/>
                  </a:lnTo>
                  <a:lnTo>
                    <a:pt x="85" y="730"/>
                  </a:lnTo>
                  <a:lnTo>
                    <a:pt x="85" y="743"/>
                  </a:lnTo>
                  <a:lnTo>
                    <a:pt x="84" y="757"/>
                  </a:lnTo>
                  <a:lnTo>
                    <a:pt x="80" y="768"/>
                  </a:lnTo>
                  <a:lnTo>
                    <a:pt x="80" y="780"/>
                  </a:lnTo>
                  <a:lnTo>
                    <a:pt x="79" y="793"/>
                  </a:lnTo>
                  <a:lnTo>
                    <a:pt x="79" y="807"/>
                  </a:lnTo>
                  <a:lnTo>
                    <a:pt x="77" y="820"/>
                  </a:lnTo>
                  <a:lnTo>
                    <a:pt x="77" y="835"/>
                  </a:lnTo>
                  <a:lnTo>
                    <a:pt x="77" y="849"/>
                  </a:lnTo>
                  <a:lnTo>
                    <a:pt x="77" y="864"/>
                  </a:lnTo>
                  <a:lnTo>
                    <a:pt x="77" y="877"/>
                  </a:lnTo>
                  <a:lnTo>
                    <a:pt x="77" y="891"/>
                  </a:lnTo>
                  <a:lnTo>
                    <a:pt x="77" y="904"/>
                  </a:lnTo>
                  <a:lnTo>
                    <a:pt x="79" y="917"/>
                  </a:lnTo>
                  <a:lnTo>
                    <a:pt x="79" y="929"/>
                  </a:lnTo>
                  <a:lnTo>
                    <a:pt x="80" y="942"/>
                  </a:lnTo>
                  <a:lnTo>
                    <a:pt x="82" y="954"/>
                  </a:lnTo>
                  <a:lnTo>
                    <a:pt x="85" y="968"/>
                  </a:lnTo>
                  <a:lnTo>
                    <a:pt x="85" y="978"/>
                  </a:lnTo>
                  <a:lnTo>
                    <a:pt x="89" y="989"/>
                  </a:lnTo>
                  <a:lnTo>
                    <a:pt x="90" y="999"/>
                  </a:lnTo>
                  <a:lnTo>
                    <a:pt x="92" y="1011"/>
                  </a:lnTo>
                  <a:lnTo>
                    <a:pt x="95" y="1021"/>
                  </a:lnTo>
                  <a:lnTo>
                    <a:pt x="99" y="1031"/>
                  </a:lnTo>
                  <a:lnTo>
                    <a:pt x="100" y="1041"/>
                  </a:lnTo>
                  <a:lnTo>
                    <a:pt x="105" y="1050"/>
                  </a:lnTo>
                  <a:lnTo>
                    <a:pt x="107" y="1058"/>
                  </a:lnTo>
                  <a:lnTo>
                    <a:pt x="110" y="1068"/>
                  </a:lnTo>
                  <a:lnTo>
                    <a:pt x="112" y="1076"/>
                  </a:lnTo>
                  <a:lnTo>
                    <a:pt x="117" y="1085"/>
                  </a:lnTo>
                  <a:lnTo>
                    <a:pt x="119" y="1091"/>
                  </a:lnTo>
                  <a:lnTo>
                    <a:pt x="124" y="1100"/>
                  </a:lnTo>
                  <a:lnTo>
                    <a:pt x="126" y="1108"/>
                  </a:lnTo>
                  <a:lnTo>
                    <a:pt x="131" y="1117"/>
                  </a:lnTo>
                  <a:lnTo>
                    <a:pt x="134" y="1123"/>
                  </a:lnTo>
                  <a:lnTo>
                    <a:pt x="137" y="1132"/>
                  </a:lnTo>
                  <a:lnTo>
                    <a:pt x="141" y="1138"/>
                  </a:lnTo>
                  <a:lnTo>
                    <a:pt x="144" y="1145"/>
                  </a:lnTo>
                  <a:lnTo>
                    <a:pt x="147" y="1152"/>
                  </a:lnTo>
                  <a:lnTo>
                    <a:pt x="151" y="1158"/>
                  </a:lnTo>
                  <a:lnTo>
                    <a:pt x="154" y="1165"/>
                  </a:lnTo>
                  <a:lnTo>
                    <a:pt x="159" y="1172"/>
                  </a:lnTo>
                  <a:lnTo>
                    <a:pt x="161" y="1177"/>
                  </a:lnTo>
                  <a:lnTo>
                    <a:pt x="164" y="1184"/>
                  </a:lnTo>
                  <a:lnTo>
                    <a:pt x="167" y="1189"/>
                  </a:lnTo>
                  <a:lnTo>
                    <a:pt x="171" y="1195"/>
                  </a:lnTo>
                  <a:lnTo>
                    <a:pt x="172" y="1200"/>
                  </a:lnTo>
                  <a:lnTo>
                    <a:pt x="176" y="1207"/>
                  </a:lnTo>
                  <a:lnTo>
                    <a:pt x="177" y="1214"/>
                  </a:lnTo>
                  <a:lnTo>
                    <a:pt x="181" y="1219"/>
                  </a:lnTo>
                  <a:lnTo>
                    <a:pt x="182" y="1224"/>
                  </a:lnTo>
                  <a:lnTo>
                    <a:pt x="184" y="1229"/>
                  </a:lnTo>
                  <a:lnTo>
                    <a:pt x="186" y="1234"/>
                  </a:lnTo>
                  <a:lnTo>
                    <a:pt x="187" y="1241"/>
                  </a:lnTo>
                  <a:lnTo>
                    <a:pt x="189" y="1246"/>
                  </a:lnTo>
                  <a:lnTo>
                    <a:pt x="191" y="1252"/>
                  </a:lnTo>
                  <a:lnTo>
                    <a:pt x="192" y="1257"/>
                  </a:lnTo>
                  <a:lnTo>
                    <a:pt x="194" y="1262"/>
                  </a:lnTo>
                  <a:lnTo>
                    <a:pt x="194" y="1267"/>
                  </a:lnTo>
                  <a:lnTo>
                    <a:pt x="194" y="1274"/>
                  </a:lnTo>
                  <a:lnTo>
                    <a:pt x="194" y="1279"/>
                  </a:lnTo>
                  <a:lnTo>
                    <a:pt x="194" y="1286"/>
                  </a:lnTo>
                  <a:lnTo>
                    <a:pt x="192" y="1291"/>
                  </a:lnTo>
                  <a:lnTo>
                    <a:pt x="192" y="1296"/>
                  </a:lnTo>
                  <a:lnTo>
                    <a:pt x="191" y="1301"/>
                  </a:lnTo>
                  <a:lnTo>
                    <a:pt x="189" y="1307"/>
                  </a:lnTo>
                  <a:lnTo>
                    <a:pt x="187" y="1314"/>
                  </a:lnTo>
                  <a:lnTo>
                    <a:pt x="186" y="1321"/>
                  </a:lnTo>
                  <a:lnTo>
                    <a:pt x="182" y="1328"/>
                  </a:lnTo>
                  <a:lnTo>
                    <a:pt x="179" y="1334"/>
                  </a:lnTo>
                  <a:lnTo>
                    <a:pt x="176" y="1339"/>
                  </a:lnTo>
                  <a:lnTo>
                    <a:pt x="172" y="1346"/>
                  </a:lnTo>
                  <a:lnTo>
                    <a:pt x="169" y="1354"/>
                  </a:lnTo>
                  <a:lnTo>
                    <a:pt x="166" y="1361"/>
                  </a:lnTo>
                  <a:lnTo>
                    <a:pt x="159" y="1368"/>
                  </a:lnTo>
                  <a:lnTo>
                    <a:pt x="156" y="1374"/>
                  </a:lnTo>
                  <a:lnTo>
                    <a:pt x="152" y="1381"/>
                  </a:lnTo>
                  <a:lnTo>
                    <a:pt x="147" y="1390"/>
                  </a:lnTo>
                  <a:lnTo>
                    <a:pt x="144" y="1396"/>
                  </a:lnTo>
                  <a:lnTo>
                    <a:pt x="141" y="1403"/>
                  </a:lnTo>
                  <a:lnTo>
                    <a:pt x="139" y="1410"/>
                  </a:lnTo>
                  <a:lnTo>
                    <a:pt x="137" y="1416"/>
                  </a:lnTo>
                  <a:lnTo>
                    <a:pt x="134" y="1423"/>
                  </a:lnTo>
                  <a:lnTo>
                    <a:pt x="132" y="1430"/>
                  </a:lnTo>
                  <a:lnTo>
                    <a:pt x="131" y="1436"/>
                  </a:lnTo>
                  <a:lnTo>
                    <a:pt x="129" y="1443"/>
                  </a:lnTo>
                  <a:lnTo>
                    <a:pt x="127" y="1448"/>
                  </a:lnTo>
                  <a:lnTo>
                    <a:pt x="127" y="1455"/>
                  </a:lnTo>
                  <a:lnTo>
                    <a:pt x="127" y="1462"/>
                  </a:lnTo>
                  <a:lnTo>
                    <a:pt x="127" y="1468"/>
                  </a:lnTo>
                  <a:lnTo>
                    <a:pt x="126" y="1473"/>
                  </a:lnTo>
                  <a:lnTo>
                    <a:pt x="126" y="1480"/>
                  </a:lnTo>
                  <a:lnTo>
                    <a:pt x="126" y="1485"/>
                  </a:lnTo>
                  <a:lnTo>
                    <a:pt x="127" y="1492"/>
                  </a:lnTo>
                  <a:lnTo>
                    <a:pt x="127" y="1498"/>
                  </a:lnTo>
                  <a:lnTo>
                    <a:pt x="127" y="1503"/>
                  </a:lnTo>
                  <a:lnTo>
                    <a:pt x="129" y="1508"/>
                  </a:lnTo>
                  <a:lnTo>
                    <a:pt x="131" y="1515"/>
                  </a:lnTo>
                  <a:lnTo>
                    <a:pt x="131" y="1520"/>
                  </a:lnTo>
                  <a:lnTo>
                    <a:pt x="132" y="1525"/>
                  </a:lnTo>
                  <a:lnTo>
                    <a:pt x="134" y="1530"/>
                  </a:lnTo>
                  <a:lnTo>
                    <a:pt x="136" y="1537"/>
                  </a:lnTo>
                  <a:lnTo>
                    <a:pt x="137" y="1540"/>
                  </a:lnTo>
                  <a:lnTo>
                    <a:pt x="139" y="1547"/>
                  </a:lnTo>
                  <a:lnTo>
                    <a:pt x="141" y="1552"/>
                  </a:lnTo>
                  <a:lnTo>
                    <a:pt x="142" y="1557"/>
                  </a:lnTo>
                  <a:lnTo>
                    <a:pt x="144" y="1560"/>
                  </a:lnTo>
                  <a:lnTo>
                    <a:pt x="146" y="1565"/>
                  </a:lnTo>
                  <a:lnTo>
                    <a:pt x="147" y="1570"/>
                  </a:lnTo>
                  <a:lnTo>
                    <a:pt x="151" y="1574"/>
                  </a:lnTo>
                  <a:lnTo>
                    <a:pt x="154" y="1582"/>
                  </a:lnTo>
                  <a:lnTo>
                    <a:pt x="159" y="1590"/>
                  </a:lnTo>
                  <a:lnTo>
                    <a:pt x="164" y="1597"/>
                  </a:lnTo>
                  <a:lnTo>
                    <a:pt x="167" y="1604"/>
                  </a:lnTo>
                  <a:lnTo>
                    <a:pt x="172" y="1611"/>
                  </a:lnTo>
                  <a:lnTo>
                    <a:pt x="177" y="1616"/>
                  </a:lnTo>
                  <a:lnTo>
                    <a:pt x="179" y="1621"/>
                  </a:lnTo>
                  <a:lnTo>
                    <a:pt x="184" y="1626"/>
                  </a:lnTo>
                  <a:lnTo>
                    <a:pt x="186" y="1629"/>
                  </a:lnTo>
                  <a:lnTo>
                    <a:pt x="191" y="1632"/>
                  </a:lnTo>
                  <a:lnTo>
                    <a:pt x="194" y="1636"/>
                  </a:lnTo>
                  <a:lnTo>
                    <a:pt x="196" y="1639"/>
                  </a:lnTo>
                  <a:lnTo>
                    <a:pt x="194" y="1637"/>
                  </a:lnTo>
                  <a:lnTo>
                    <a:pt x="187" y="1634"/>
                  </a:lnTo>
                  <a:lnTo>
                    <a:pt x="182" y="1632"/>
                  </a:lnTo>
                  <a:lnTo>
                    <a:pt x="177" y="1631"/>
                  </a:lnTo>
                  <a:lnTo>
                    <a:pt x="171" y="1629"/>
                  </a:lnTo>
                  <a:lnTo>
                    <a:pt x="166" y="1627"/>
                  </a:lnTo>
                  <a:lnTo>
                    <a:pt x="157" y="1624"/>
                  </a:lnTo>
                  <a:lnTo>
                    <a:pt x="151" y="1621"/>
                  </a:lnTo>
                  <a:lnTo>
                    <a:pt x="146" y="1621"/>
                  </a:lnTo>
                  <a:lnTo>
                    <a:pt x="142" y="1619"/>
                  </a:lnTo>
                  <a:lnTo>
                    <a:pt x="137" y="1617"/>
                  </a:lnTo>
                  <a:lnTo>
                    <a:pt x="134" y="1617"/>
                  </a:lnTo>
                  <a:lnTo>
                    <a:pt x="129" y="1616"/>
                  </a:lnTo>
                  <a:lnTo>
                    <a:pt x="126" y="1616"/>
                  </a:lnTo>
                  <a:lnTo>
                    <a:pt x="120" y="1614"/>
                  </a:lnTo>
                  <a:lnTo>
                    <a:pt x="115" y="1614"/>
                  </a:lnTo>
                  <a:lnTo>
                    <a:pt x="112" y="1612"/>
                  </a:lnTo>
                  <a:lnTo>
                    <a:pt x="107" y="1612"/>
                  </a:lnTo>
                  <a:lnTo>
                    <a:pt x="102" y="1612"/>
                  </a:lnTo>
                  <a:lnTo>
                    <a:pt x="99" y="1612"/>
                  </a:lnTo>
                  <a:lnTo>
                    <a:pt x="92" y="1611"/>
                  </a:lnTo>
                  <a:lnTo>
                    <a:pt x="89" y="1611"/>
                  </a:lnTo>
                  <a:lnTo>
                    <a:pt x="84" y="1611"/>
                  </a:lnTo>
                  <a:lnTo>
                    <a:pt x="79" y="1611"/>
                  </a:lnTo>
                  <a:lnTo>
                    <a:pt x="74" y="1609"/>
                  </a:lnTo>
                  <a:lnTo>
                    <a:pt x="70" y="1609"/>
                  </a:lnTo>
                  <a:lnTo>
                    <a:pt x="65" y="1611"/>
                  </a:lnTo>
                  <a:lnTo>
                    <a:pt x="60" y="1611"/>
                  </a:lnTo>
                  <a:lnTo>
                    <a:pt x="57" y="1611"/>
                  </a:lnTo>
                  <a:lnTo>
                    <a:pt x="52" y="1612"/>
                  </a:lnTo>
                  <a:lnTo>
                    <a:pt x="47" y="1614"/>
                  </a:lnTo>
                  <a:lnTo>
                    <a:pt x="44" y="1614"/>
                  </a:lnTo>
                  <a:lnTo>
                    <a:pt x="35" y="1617"/>
                  </a:lnTo>
                  <a:lnTo>
                    <a:pt x="28" y="1622"/>
                  </a:lnTo>
                  <a:lnTo>
                    <a:pt x="22" y="1627"/>
                  </a:lnTo>
                  <a:lnTo>
                    <a:pt x="15" y="1632"/>
                  </a:lnTo>
                  <a:lnTo>
                    <a:pt x="10" y="1639"/>
                  </a:lnTo>
                  <a:lnTo>
                    <a:pt x="5" y="1647"/>
                  </a:lnTo>
                  <a:lnTo>
                    <a:pt x="3" y="1651"/>
                  </a:lnTo>
                  <a:lnTo>
                    <a:pt x="0" y="1654"/>
                  </a:lnTo>
                  <a:lnTo>
                    <a:pt x="0" y="1661"/>
                  </a:lnTo>
                  <a:lnTo>
                    <a:pt x="0" y="1666"/>
                  </a:lnTo>
                  <a:lnTo>
                    <a:pt x="0" y="1671"/>
                  </a:lnTo>
                  <a:lnTo>
                    <a:pt x="0" y="1676"/>
                  </a:lnTo>
                  <a:lnTo>
                    <a:pt x="0" y="1683"/>
                  </a:lnTo>
                  <a:lnTo>
                    <a:pt x="0" y="1689"/>
                  </a:lnTo>
                  <a:lnTo>
                    <a:pt x="0" y="1696"/>
                  </a:lnTo>
                  <a:lnTo>
                    <a:pt x="0" y="1703"/>
                  </a:lnTo>
                  <a:lnTo>
                    <a:pt x="0" y="1709"/>
                  </a:lnTo>
                  <a:lnTo>
                    <a:pt x="0" y="1716"/>
                  </a:lnTo>
                  <a:lnTo>
                    <a:pt x="0" y="1723"/>
                  </a:lnTo>
                  <a:lnTo>
                    <a:pt x="0" y="1729"/>
                  </a:lnTo>
                  <a:lnTo>
                    <a:pt x="0" y="1738"/>
                  </a:lnTo>
                  <a:lnTo>
                    <a:pt x="0" y="1744"/>
                  </a:lnTo>
                  <a:lnTo>
                    <a:pt x="0" y="1751"/>
                  </a:lnTo>
                  <a:lnTo>
                    <a:pt x="2" y="1758"/>
                  </a:lnTo>
                  <a:lnTo>
                    <a:pt x="3" y="1766"/>
                  </a:lnTo>
                  <a:lnTo>
                    <a:pt x="5" y="1773"/>
                  </a:lnTo>
                  <a:lnTo>
                    <a:pt x="7" y="1781"/>
                  </a:lnTo>
                  <a:lnTo>
                    <a:pt x="8" y="1790"/>
                  </a:lnTo>
                  <a:lnTo>
                    <a:pt x="12" y="1796"/>
                  </a:lnTo>
                  <a:lnTo>
                    <a:pt x="13" y="1805"/>
                  </a:lnTo>
                  <a:lnTo>
                    <a:pt x="17" y="1811"/>
                  </a:lnTo>
                  <a:lnTo>
                    <a:pt x="18" y="1820"/>
                  </a:lnTo>
                  <a:lnTo>
                    <a:pt x="22" y="1827"/>
                  </a:lnTo>
                  <a:lnTo>
                    <a:pt x="25" y="1835"/>
                  </a:lnTo>
                  <a:lnTo>
                    <a:pt x="27" y="1842"/>
                  </a:lnTo>
                  <a:lnTo>
                    <a:pt x="30" y="1850"/>
                  </a:lnTo>
                  <a:lnTo>
                    <a:pt x="33" y="1857"/>
                  </a:lnTo>
                  <a:lnTo>
                    <a:pt x="37" y="1865"/>
                  </a:lnTo>
                  <a:lnTo>
                    <a:pt x="38" y="1872"/>
                  </a:lnTo>
                  <a:lnTo>
                    <a:pt x="44" y="1880"/>
                  </a:lnTo>
                  <a:lnTo>
                    <a:pt x="45" y="1887"/>
                  </a:lnTo>
                  <a:lnTo>
                    <a:pt x="50" y="1895"/>
                  </a:lnTo>
                  <a:lnTo>
                    <a:pt x="52" y="1902"/>
                  </a:lnTo>
                  <a:lnTo>
                    <a:pt x="57" y="1909"/>
                  </a:lnTo>
                  <a:lnTo>
                    <a:pt x="59" y="1917"/>
                  </a:lnTo>
                  <a:lnTo>
                    <a:pt x="64" y="1924"/>
                  </a:lnTo>
                  <a:lnTo>
                    <a:pt x="67" y="1930"/>
                  </a:lnTo>
                  <a:lnTo>
                    <a:pt x="70" y="1937"/>
                  </a:lnTo>
                  <a:lnTo>
                    <a:pt x="72" y="1944"/>
                  </a:lnTo>
                  <a:lnTo>
                    <a:pt x="77" y="1950"/>
                  </a:lnTo>
                  <a:lnTo>
                    <a:pt x="79" y="1955"/>
                  </a:lnTo>
                  <a:lnTo>
                    <a:pt x="84" y="1962"/>
                  </a:lnTo>
                  <a:lnTo>
                    <a:pt x="85" y="1969"/>
                  </a:lnTo>
                  <a:lnTo>
                    <a:pt x="90" y="1974"/>
                  </a:lnTo>
                  <a:lnTo>
                    <a:pt x="92" y="1981"/>
                  </a:lnTo>
                  <a:lnTo>
                    <a:pt x="95" y="1986"/>
                  </a:lnTo>
                  <a:lnTo>
                    <a:pt x="99" y="1991"/>
                  </a:lnTo>
                  <a:lnTo>
                    <a:pt x="102" y="1997"/>
                  </a:lnTo>
                  <a:lnTo>
                    <a:pt x="105" y="2002"/>
                  </a:lnTo>
                  <a:lnTo>
                    <a:pt x="109" y="2007"/>
                  </a:lnTo>
                  <a:lnTo>
                    <a:pt x="110" y="2012"/>
                  </a:lnTo>
                  <a:lnTo>
                    <a:pt x="114" y="2017"/>
                  </a:lnTo>
                  <a:lnTo>
                    <a:pt x="119" y="2024"/>
                  </a:lnTo>
                  <a:lnTo>
                    <a:pt x="124" y="2032"/>
                  </a:lnTo>
                  <a:lnTo>
                    <a:pt x="127" y="2039"/>
                  </a:lnTo>
                  <a:lnTo>
                    <a:pt x="132" y="2044"/>
                  </a:lnTo>
                  <a:lnTo>
                    <a:pt x="134" y="2049"/>
                  </a:lnTo>
                  <a:lnTo>
                    <a:pt x="136" y="2053"/>
                  </a:lnTo>
                  <a:lnTo>
                    <a:pt x="137" y="2054"/>
                  </a:lnTo>
                  <a:lnTo>
                    <a:pt x="139" y="2056"/>
                  </a:lnTo>
                  <a:lnTo>
                    <a:pt x="139" y="2056"/>
                  </a:lnTo>
                  <a:lnTo>
                    <a:pt x="142" y="2058"/>
                  </a:lnTo>
                  <a:lnTo>
                    <a:pt x="146" y="2063"/>
                  </a:lnTo>
                  <a:lnTo>
                    <a:pt x="152" y="2068"/>
                  </a:lnTo>
                  <a:lnTo>
                    <a:pt x="156" y="2071"/>
                  </a:lnTo>
                  <a:lnTo>
                    <a:pt x="159" y="2074"/>
                  </a:lnTo>
                  <a:lnTo>
                    <a:pt x="164" y="2078"/>
                  </a:lnTo>
                  <a:lnTo>
                    <a:pt x="167" y="2083"/>
                  </a:lnTo>
                  <a:lnTo>
                    <a:pt x="172" y="2088"/>
                  </a:lnTo>
                  <a:lnTo>
                    <a:pt x="177" y="2091"/>
                  </a:lnTo>
                  <a:lnTo>
                    <a:pt x="182" y="2096"/>
                  </a:lnTo>
                  <a:lnTo>
                    <a:pt x="189" y="2103"/>
                  </a:lnTo>
                  <a:lnTo>
                    <a:pt x="194" y="2108"/>
                  </a:lnTo>
                  <a:lnTo>
                    <a:pt x="201" y="2115"/>
                  </a:lnTo>
                  <a:lnTo>
                    <a:pt x="207" y="2120"/>
                  </a:lnTo>
                  <a:lnTo>
                    <a:pt x="214" y="2126"/>
                  </a:lnTo>
                  <a:lnTo>
                    <a:pt x="221" y="2133"/>
                  </a:lnTo>
                  <a:lnTo>
                    <a:pt x="228" y="2140"/>
                  </a:lnTo>
                  <a:lnTo>
                    <a:pt x="234" y="2148"/>
                  </a:lnTo>
                  <a:lnTo>
                    <a:pt x="243" y="2155"/>
                  </a:lnTo>
                  <a:lnTo>
                    <a:pt x="249" y="2161"/>
                  </a:lnTo>
                  <a:lnTo>
                    <a:pt x="256" y="2170"/>
                  </a:lnTo>
                  <a:lnTo>
                    <a:pt x="264" y="2178"/>
                  </a:lnTo>
                  <a:lnTo>
                    <a:pt x="271" y="2187"/>
                  </a:lnTo>
                  <a:lnTo>
                    <a:pt x="279" y="2193"/>
                  </a:lnTo>
                  <a:lnTo>
                    <a:pt x="288" y="2202"/>
                  </a:lnTo>
                  <a:lnTo>
                    <a:pt x="295" y="2212"/>
                  </a:lnTo>
                  <a:lnTo>
                    <a:pt x="303" y="2220"/>
                  </a:lnTo>
                  <a:lnTo>
                    <a:pt x="310" y="2228"/>
                  </a:lnTo>
                  <a:lnTo>
                    <a:pt x="318" y="2237"/>
                  </a:lnTo>
                  <a:lnTo>
                    <a:pt x="325" y="2245"/>
                  </a:lnTo>
                  <a:lnTo>
                    <a:pt x="333" y="2254"/>
                  </a:lnTo>
                  <a:lnTo>
                    <a:pt x="340" y="2264"/>
                  </a:lnTo>
                  <a:lnTo>
                    <a:pt x="346" y="2272"/>
                  </a:lnTo>
                  <a:lnTo>
                    <a:pt x="355" y="2280"/>
                  </a:lnTo>
                  <a:lnTo>
                    <a:pt x="361" y="2290"/>
                  </a:lnTo>
                  <a:lnTo>
                    <a:pt x="368" y="2299"/>
                  </a:lnTo>
                  <a:lnTo>
                    <a:pt x="375" y="2309"/>
                  </a:lnTo>
                  <a:lnTo>
                    <a:pt x="382" y="2317"/>
                  </a:lnTo>
                  <a:lnTo>
                    <a:pt x="388" y="2326"/>
                  </a:lnTo>
                  <a:lnTo>
                    <a:pt x="393" y="2336"/>
                  </a:lnTo>
                  <a:lnTo>
                    <a:pt x="400" y="2344"/>
                  </a:lnTo>
                  <a:lnTo>
                    <a:pt x="407" y="2352"/>
                  </a:lnTo>
                  <a:lnTo>
                    <a:pt x="412" y="2362"/>
                  </a:lnTo>
                  <a:lnTo>
                    <a:pt x="417" y="2369"/>
                  </a:lnTo>
                  <a:lnTo>
                    <a:pt x="422" y="2379"/>
                  </a:lnTo>
                  <a:lnTo>
                    <a:pt x="427" y="2387"/>
                  </a:lnTo>
                  <a:lnTo>
                    <a:pt x="430" y="2396"/>
                  </a:lnTo>
                  <a:lnTo>
                    <a:pt x="435" y="2404"/>
                  </a:lnTo>
                  <a:lnTo>
                    <a:pt x="438" y="2413"/>
                  </a:lnTo>
                  <a:lnTo>
                    <a:pt x="442" y="2421"/>
                  </a:lnTo>
                  <a:lnTo>
                    <a:pt x="445" y="2429"/>
                  </a:lnTo>
                  <a:lnTo>
                    <a:pt x="448" y="2436"/>
                  </a:lnTo>
                  <a:lnTo>
                    <a:pt x="450" y="2444"/>
                  </a:lnTo>
                  <a:lnTo>
                    <a:pt x="452" y="2451"/>
                  </a:lnTo>
                  <a:lnTo>
                    <a:pt x="453" y="2459"/>
                  </a:lnTo>
                  <a:lnTo>
                    <a:pt x="453" y="2466"/>
                  </a:lnTo>
                  <a:lnTo>
                    <a:pt x="455" y="2475"/>
                  </a:lnTo>
                  <a:lnTo>
                    <a:pt x="455" y="2481"/>
                  </a:lnTo>
                  <a:lnTo>
                    <a:pt x="455" y="2488"/>
                  </a:lnTo>
                  <a:lnTo>
                    <a:pt x="453" y="2495"/>
                  </a:lnTo>
                  <a:lnTo>
                    <a:pt x="452" y="2500"/>
                  </a:lnTo>
                  <a:lnTo>
                    <a:pt x="452" y="2506"/>
                  </a:lnTo>
                  <a:lnTo>
                    <a:pt x="452" y="2513"/>
                  </a:lnTo>
                  <a:lnTo>
                    <a:pt x="452" y="2518"/>
                  </a:lnTo>
                  <a:lnTo>
                    <a:pt x="453" y="2525"/>
                  </a:lnTo>
                  <a:lnTo>
                    <a:pt x="453" y="2530"/>
                  </a:lnTo>
                  <a:lnTo>
                    <a:pt x="455" y="2536"/>
                  </a:lnTo>
                  <a:lnTo>
                    <a:pt x="457" y="2541"/>
                  </a:lnTo>
                  <a:lnTo>
                    <a:pt x="458" y="2547"/>
                  </a:lnTo>
                  <a:lnTo>
                    <a:pt x="460" y="2552"/>
                  </a:lnTo>
                  <a:lnTo>
                    <a:pt x="462" y="2558"/>
                  </a:lnTo>
                  <a:lnTo>
                    <a:pt x="465" y="2562"/>
                  </a:lnTo>
                  <a:lnTo>
                    <a:pt x="467" y="2568"/>
                  </a:lnTo>
                  <a:lnTo>
                    <a:pt x="470" y="2573"/>
                  </a:lnTo>
                  <a:lnTo>
                    <a:pt x="474" y="2578"/>
                  </a:lnTo>
                  <a:lnTo>
                    <a:pt x="475" y="2583"/>
                  </a:lnTo>
                  <a:lnTo>
                    <a:pt x="479" y="2587"/>
                  </a:lnTo>
                  <a:lnTo>
                    <a:pt x="482" y="2592"/>
                  </a:lnTo>
                  <a:lnTo>
                    <a:pt x="485" y="2597"/>
                  </a:lnTo>
                  <a:lnTo>
                    <a:pt x="489" y="2600"/>
                  </a:lnTo>
                  <a:lnTo>
                    <a:pt x="492" y="2605"/>
                  </a:lnTo>
                  <a:lnTo>
                    <a:pt x="495" y="2608"/>
                  </a:lnTo>
                  <a:lnTo>
                    <a:pt x="500" y="2613"/>
                  </a:lnTo>
                  <a:lnTo>
                    <a:pt x="504" y="2615"/>
                  </a:lnTo>
                  <a:lnTo>
                    <a:pt x="509" y="2620"/>
                  </a:lnTo>
                  <a:lnTo>
                    <a:pt x="512" y="2624"/>
                  </a:lnTo>
                  <a:lnTo>
                    <a:pt x="517" y="2627"/>
                  </a:lnTo>
                  <a:lnTo>
                    <a:pt x="522" y="2630"/>
                  </a:lnTo>
                  <a:lnTo>
                    <a:pt x="525" y="2635"/>
                  </a:lnTo>
                  <a:lnTo>
                    <a:pt x="530" y="2639"/>
                  </a:lnTo>
                  <a:lnTo>
                    <a:pt x="535" y="2642"/>
                  </a:lnTo>
                  <a:lnTo>
                    <a:pt x="539" y="2644"/>
                  </a:lnTo>
                  <a:lnTo>
                    <a:pt x="544" y="2647"/>
                  </a:lnTo>
                  <a:lnTo>
                    <a:pt x="547" y="2650"/>
                  </a:lnTo>
                  <a:lnTo>
                    <a:pt x="552" y="2654"/>
                  </a:lnTo>
                  <a:lnTo>
                    <a:pt x="556" y="2655"/>
                  </a:lnTo>
                  <a:lnTo>
                    <a:pt x="561" y="2657"/>
                  </a:lnTo>
                  <a:lnTo>
                    <a:pt x="564" y="2660"/>
                  </a:lnTo>
                  <a:lnTo>
                    <a:pt x="569" y="2662"/>
                  </a:lnTo>
                  <a:lnTo>
                    <a:pt x="577" y="2667"/>
                  </a:lnTo>
                  <a:lnTo>
                    <a:pt x="584" y="2670"/>
                  </a:lnTo>
                  <a:lnTo>
                    <a:pt x="592" y="2675"/>
                  </a:lnTo>
                  <a:lnTo>
                    <a:pt x="599" y="2679"/>
                  </a:lnTo>
                  <a:lnTo>
                    <a:pt x="606" y="2680"/>
                  </a:lnTo>
                  <a:lnTo>
                    <a:pt x="611" y="2682"/>
                  </a:lnTo>
                  <a:lnTo>
                    <a:pt x="616" y="2685"/>
                  </a:lnTo>
                  <a:lnTo>
                    <a:pt x="621" y="2687"/>
                  </a:lnTo>
                  <a:lnTo>
                    <a:pt x="628" y="2689"/>
                  </a:lnTo>
                  <a:lnTo>
                    <a:pt x="631" y="2691"/>
                  </a:lnTo>
                  <a:lnTo>
                    <a:pt x="738" y="2483"/>
                  </a:lnTo>
                  <a:lnTo>
                    <a:pt x="740" y="2485"/>
                  </a:lnTo>
                  <a:lnTo>
                    <a:pt x="741" y="2488"/>
                  </a:lnTo>
                  <a:lnTo>
                    <a:pt x="746" y="2493"/>
                  </a:lnTo>
                  <a:lnTo>
                    <a:pt x="751" y="2498"/>
                  </a:lnTo>
                  <a:lnTo>
                    <a:pt x="758" y="2505"/>
                  </a:lnTo>
                  <a:lnTo>
                    <a:pt x="760" y="2508"/>
                  </a:lnTo>
                  <a:lnTo>
                    <a:pt x="765" y="2513"/>
                  </a:lnTo>
                  <a:lnTo>
                    <a:pt x="768" y="2518"/>
                  </a:lnTo>
                  <a:lnTo>
                    <a:pt x="773" y="2521"/>
                  </a:lnTo>
                  <a:lnTo>
                    <a:pt x="776" y="2526"/>
                  </a:lnTo>
                  <a:lnTo>
                    <a:pt x="781" y="2530"/>
                  </a:lnTo>
                  <a:lnTo>
                    <a:pt x="786" y="2535"/>
                  </a:lnTo>
                  <a:lnTo>
                    <a:pt x="791" y="2540"/>
                  </a:lnTo>
                  <a:lnTo>
                    <a:pt x="797" y="2545"/>
                  </a:lnTo>
                  <a:lnTo>
                    <a:pt x="803" y="2548"/>
                  </a:lnTo>
                  <a:lnTo>
                    <a:pt x="808" y="2553"/>
                  </a:lnTo>
                  <a:lnTo>
                    <a:pt x="815" y="2560"/>
                  </a:lnTo>
                  <a:lnTo>
                    <a:pt x="822" y="2563"/>
                  </a:lnTo>
                  <a:lnTo>
                    <a:pt x="828" y="2568"/>
                  </a:lnTo>
                  <a:lnTo>
                    <a:pt x="835" y="2573"/>
                  </a:lnTo>
                  <a:lnTo>
                    <a:pt x="842" y="2578"/>
                  </a:lnTo>
                  <a:lnTo>
                    <a:pt x="850" y="2583"/>
                  </a:lnTo>
                  <a:lnTo>
                    <a:pt x="858" y="2588"/>
                  </a:lnTo>
                  <a:lnTo>
                    <a:pt x="865" y="2593"/>
                  </a:lnTo>
                  <a:lnTo>
                    <a:pt x="873" y="2598"/>
                  </a:lnTo>
                  <a:lnTo>
                    <a:pt x="882" y="2602"/>
                  </a:lnTo>
                  <a:lnTo>
                    <a:pt x="890" y="2607"/>
                  </a:lnTo>
                  <a:lnTo>
                    <a:pt x="899" y="2610"/>
                  </a:lnTo>
                  <a:lnTo>
                    <a:pt x="907" y="2615"/>
                  </a:lnTo>
                  <a:lnTo>
                    <a:pt x="917" y="2619"/>
                  </a:lnTo>
                  <a:lnTo>
                    <a:pt x="925" y="2622"/>
                  </a:lnTo>
                  <a:lnTo>
                    <a:pt x="935" y="2627"/>
                  </a:lnTo>
                  <a:lnTo>
                    <a:pt x="945" y="2630"/>
                  </a:lnTo>
                  <a:lnTo>
                    <a:pt x="954" y="2634"/>
                  </a:lnTo>
                  <a:lnTo>
                    <a:pt x="966" y="2635"/>
                  </a:lnTo>
                  <a:lnTo>
                    <a:pt x="974" y="2639"/>
                  </a:lnTo>
                  <a:lnTo>
                    <a:pt x="986" y="2640"/>
                  </a:lnTo>
                  <a:lnTo>
                    <a:pt x="996" y="2642"/>
                  </a:lnTo>
                  <a:lnTo>
                    <a:pt x="1007" y="2644"/>
                  </a:lnTo>
                  <a:lnTo>
                    <a:pt x="1019" y="2645"/>
                  </a:lnTo>
                  <a:lnTo>
                    <a:pt x="1031" y="2647"/>
                  </a:lnTo>
                  <a:lnTo>
                    <a:pt x="1041" y="2647"/>
                  </a:lnTo>
                  <a:lnTo>
                    <a:pt x="1053" y="2647"/>
                  </a:lnTo>
                  <a:lnTo>
                    <a:pt x="1064" y="2647"/>
                  </a:lnTo>
                  <a:lnTo>
                    <a:pt x="1076" y="2647"/>
                  </a:lnTo>
                  <a:lnTo>
                    <a:pt x="1088" y="2645"/>
                  </a:lnTo>
                  <a:lnTo>
                    <a:pt x="1101" y="2644"/>
                  </a:lnTo>
                  <a:lnTo>
                    <a:pt x="1113" y="2642"/>
                  </a:lnTo>
                  <a:lnTo>
                    <a:pt x="1126" y="2640"/>
                  </a:lnTo>
                  <a:lnTo>
                    <a:pt x="1138" y="2637"/>
                  </a:lnTo>
                  <a:lnTo>
                    <a:pt x="1151" y="2634"/>
                  </a:lnTo>
                  <a:lnTo>
                    <a:pt x="1165" y="2630"/>
                  </a:lnTo>
                  <a:lnTo>
                    <a:pt x="1178" y="2627"/>
                  </a:lnTo>
                  <a:lnTo>
                    <a:pt x="1191" y="2620"/>
                  </a:lnTo>
                  <a:lnTo>
                    <a:pt x="1205" y="2615"/>
                  </a:lnTo>
                  <a:lnTo>
                    <a:pt x="1218" y="2608"/>
                  </a:lnTo>
                  <a:lnTo>
                    <a:pt x="1233" y="2603"/>
                  </a:lnTo>
                  <a:lnTo>
                    <a:pt x="1245" y="2595"/>
                  </a:lnTo>
                  <a:lnTo>
                    <a:pt x="1258" y="2588"/>
                  </a:lnTo>
                  <a:lnTo>
                    <a:pt x="1272" y="2580"/>
                  </a:lnTo>
                  <a:lnTo>
                    <a:pt x="1283" y="2573"/>
                  </a:lnTo>
                  <a:lnTo>
                    <a:pt x="1295" y="2567"/>
                  </a:lnTo>
                  <a:lnTo>
                    <a:pt x="1307" y="2560"/>
                  </a:lnTo>
                  <a:lnTo>
                    <a:pt x="1319" y="2553"/>
                  </a:lnTo>
                  <a:lnTo>
                    <a:pt x="1329" y="2547"/>
                  </a:lnTo>
                  <a:lnTo>
                    <a:pt x="1339" y="2540"/>
                  </a:lnTo>
                  <a:lnTo>
                    <a:pt x="1349" y="2533"/>
                  </a:lnTo>
                  <a:lnTo>
                    <a:pt x="1357" y="2526"/>
                  </a:lnTo>
                  <a:lnTo>
                    <a:pt x="1367" y="2520"/>
                  </a:lnTo>
                  <a:lnTo>
                    <a:pt x="1377" y="2513"/>
                  </a:lnTo>
                  <a:lnTo>
                    <a:pt x="1386" y="2508"/>
                  </a:lnTo>
                  <a:lnTo>
                    <a:pt x="1394" y="2501"/>
                  </a:lnTo>
                  <a:lnTo>
                    <a:pt x="1402" y="2496"/>
                  </a:lnTo>
                  <a:lnTo>
                    <a:pt x="1409" y="2490"/>
                  </a:lnTo>
                  <a:lnTo>
                    <a:pt x="1416" y="2485"/>
                  </a:lnTo>
                  <a:lnTo>
                    <a:pt x="1422" y="2478"/>
                  </a:lnTo>
                  <a:lnTo>
                    <a:pt x="1429" y="2471"/>
                  </a:lnTo>
                  <a:lnTo>
                    <a:pt x="1436" y="2466"/>
                  </a:lnTo>
                  <a:lnTo>
                    <a:pt x="1441" y="2461"/>
                  </a:lnTo>
                  <a:lnTo>
                    <a:pt x="1447" y="2454"/>
                  </a:lnTo>
                  <a:lnTo>
                    <a:pt x="1452" y="2451"/>
                  </a:lnTo>
                  <a:lnTo>
                    <a:pt x="1457" y="2444"/>
                  </a:lnTo>
                  <a:lnTo>
                    <a:pt x="1463" y="2439"/>
                  </a:lnTo>
                  <a:lnTo>
                    <a:pt x="1468" y="2434"/>
                  </a:lnTo>
                  <a:lnTo>
                    <a:pt x="1471" y="2429"/>
                  </a:lnTo>
                  <a:lnTo>
                    <a:pt x="1476" y="2424"/>
                  </a:lnTo>
                  <a:lnTo>
                    <a:pt x="1479" y="2419"/>
                  </a:lnTo>
                  <a:lnTo>
                    <a:pt x="1484" y="2416"/>
                  </a:lnTo>
                  <a:lnTo>
                    <a:pt x="1488" y="2411"/>
                  </a:lnTo>
                  <a:lnTo>
                    <a:pt x="1491" y="2406"/>
                  </a:lnTo>
                  <a:lnTo>
                    <a:pt x="1493" y="2401"/>
                  </a:lnTo>
                  <a:lnTo>
                    <a:pt x="1496" y="2396"/>
                  </a:lnTo>
                  <a:lnTo>
                    <a:pt x="1498" y="2392"/>
                  </a:lnTo>
                  <a:lnTo>
                    <a:pt x="1501" y="2389"/>
                  </a:lnTo>
                  <a:lnTo>
                    <a:pt x="1503" y="2384"/>
                  </a:lnTo>
                  <a:lnTo>
                    <a:pt x="1504" y="2381"/>
                  </a:lnTo>
                  <a:lnTo>
                    <a:pt x="1508" y="2377"/>
                  </a:lnTo>
                  <a:lnTo>
                    <a:pt x="1511" y="2369"/>
                  </a:lnTo>
                  <a:lnTo>
                    <a:pt x="1513" y="2364"/>
                  </a:lnTo>
                  <a:lnTo>
                    <a:pt x="1516" y="2357"/>
                  </a:lnTo>
                  <a:lnTo>
                    <a:pt x="1518" y="2352"/>
                  </a:lnTo>
                  <a:lnTo>
                    <a:pt x="1518" y="2347"/>
                  </a:lnTo>
                  <a:lnTo>
                    <a:pt x="1519" y="2344"/>
                  </a:lnTo>
                  <a:lnTo>
                    <a:pt x="1519" y="2339"/>
                  </a:lnTo>
                  <a:lnTo>
                    <a:pt x="1521" y="2337"/>
                  </a:lnTo>
                  <a:lnTo>
                    <a:pt x="1521" y="2334"/>
                  </a:lnTo>
                  <a:lnTo>
                    <a:pt x="1521" y="2332"/>
                  </a:lnTo>
                  <a:lnTo>
                    <a:pt x="1692" y="2488"/>
                  </a:lnTo>
                  <a:lnTo>
                    <a:pt x="1767" y="2212"/>
                  </a:lnTo>
                  <a:lnTo>
                    <a:pt x="1769" y="2212"/>
                  </a:lnTo>
                  <a:lnTo>
                    <a:pt x="1774" y="2217"/>
                  </a:lnTo>
                  <a:lnTo>
                    <a:pt x="1775" y="2220"/>
                  </a:lnTo>
                  <a:lnTo>
                    <a:pt x="1780" y="2223"/>
                  </a:lnTo>
                  <a:lnTo>
                    <a:pt x="1785" y="2228"/>
                  </a:lnTo>
                  <a:lnTo>
                    <a:pt x="1790" y="2233"/>
                  </a:lnTo>
                  <a:lnTo>
                    <a:pt x="1796" y="2238"/>
                  </a:lnTo>
                  <a:lnTo>
                    <a:pt x="1802" y="2245"/>
                  </a:lnTo>
                  <a:lnTo>
                    <a:pt x="1809" y="2252"/>
                  </a:lnTo>
                  <a:lnTo>
                    <a:pt x="1817" y="2259"/>
                  </a:lnTo>
                  <a:lnTo>
                    <a:pt x="1821" y="2260"/>
                  </a:lnTo>
                  <a:lnTo>
                    <a:pt x="1826" y="2265"/>
                  </a:lnTo>
                  <a:lnTo>
                    <a:pt x="1829" y="2267"/>
                  </a:lnTo>
                  <a:lnTo>
                    <a:pt x="1834" y="2272"/>
                  </a:lnTo>
                  <a:lnTo>
                    <a:pt x="1839" y="2275"/>
                  </a:lnTo>
                  <a:lnTo>
                    <a:pt x="1842" y="2279"/>
                  </a:lnTo>
                  <a:lnTo>
                    <a:pt x="1847" y="2282"/>
                  </a:lnTo>
                  <a:lnTo>
                    <a:pt x="1854" y="2287"/>
                  </a:lnTo>
                  <a:lnTo>
                    <a:pt x="1857" y="2290"/>
                  </a:lnTo>
                  <a:lnTo>
                    <a:pt x="1862" y="2294"/>
                  </a:lnTo>
                  <a:lnTo>
                    <a:pt x="1867" y="2297"/>
                  </a:lnTo>
                  <a:lnTo>
                    <a:pt x="1872" y="2302"/>
                  </a:lnTo>
                  <a:lnTo>
                    <a:pt x="1877" y="2304"/>
                  </a:lnTo>
                  <a:lnTo>
                    <a:pt x="1883" y="2309"/>
                  </a:lnTo>
                  <a:lnTo>
                    <a:pt x="1888" y="2312"/>
                  </a:lnTo>
                  <a:lnTo>
                    <a:pt x="1894" y="2315"/>
                  </a:lnTo>
                  <a:lnTo>
                    <a:pt x="1899" y="2319"/>
                  </a:lnTo>
                  <a:lnTo>
                    <a:pt x="1904" y="2322"/>
                  </a:lnTo>
                  <a:lnTo>
                    <a:pt x="1909" y="2327"/>
                  </a:lnTo>
                  <a:lnTo>
                    <a:pt x="1916" y="2331"/>
                  </a:lnTo>
                  <a:lnTo>
                    <a:pt x="1921" y="2334"/>
                  </a:lnTo>
                  <a:lnTo>
                    <a:pt x="1928" y="2337"/>
                  </a:lnTo>
                  <a:lnTo>
                    <a:pt x="1933" y="2341"/>
                  </a:lnTo>
                  <a:lnTo>
                    <a:pt x="1939" y="2344"/>
                  </a:lnTo>
                  <a:lnTo>
                    <a:pt x="1944" y="2347"/>
                  </a:lnTo>
                  <a:lnTo>
                    <a:pt x="1951" y="2349"/>
                  </a:lnTo>
                  <a:lnTo>
                    <a:pt x="1956" y="2352"/>
                  </a:lnTo>
                  <a:lnTo>
                    <a:pt x="1963" y="2356"/>
                  </a:lnTo>
                  <a:lnTo>
                    <a:pt x="1970" y="2357"/>
                  </a:lnTo>
                  <a:lnTo>
                    <a:pt x="1975" y="2361"/>
                  </a:lnTo>
                  <a:lnTo>
                    <a:pt x="1981" y="2364"/>
                  </a:lnTo>
                  <a:lnTo>
                    <a:pt x="1988" y="2367"/>
                  </a:lnTo>
                  <a:lnTo>
                    <a:pt x="1995" y="2369"/>
                  </a:lnTo>
                  <a:lnTo>
                    <a:pt x="2000" y="2371"/>
                  </a:lnTo>
                  <a:lnTo>
                    <a:pt x="2006" y="2372"/>
                  </a:lnTo>
                  <a:lnTo>
                    <a:pt x="2013" y="2376"/>
                  </a:lnTo>
                  <a:lnTo>
                    <a:pt x="2018" y="2376"/>
                  </a:lnTo>
                  <a:lnTo>
                    <a:pt x="2025" y="2377"/>
                  </a:lnTo>
                  <a:lnTo>
                    <a:pt x="2031" y="2379"/>
                  </a:lnTo>
                  <a:lnTo>
                    <a:pt x="2038" y="2382"/>
                  </a:lnTo>
                  <a:lnTo>
                    <a:pt x="2043" y="2382"/>
                  </a:lnTo>
                  <a:lnTo>
                    <a:pt x="2050" y="2382"/>
                  </a:lnTo>
                  <a:lnTo>
                    <a:pt x="2055" y="2384"/>
                  </a:lnTo>
                  <a:lnTo>
                    <a:pt x="2062" y="2386"/>
                  </a:lnTo>
                  <a:lnTo>
                    <a:pt x="2067" y="2386"/>
                  </a:lnTo>
                  <a:lnTo>
                    <a:pt x="2072" y="2387"/>
                  </a:lnTo>
                  <a:lnTo>
                    <a:pt x="2077" y="2387"/>
                  </a:lnTo>
                  <a:lnTo>
                    <a:pt x="2083" y="2389"/>
                  </a:lnTo>
                  <a:lnTo>
                    <a:pt x="2087" y="2389"/>
                  </a:lnTo>
                  <a:lnTo>
                    <a:pt x="2092" y="2389"/>
                  </a:lnTo>
                  <a:lnTo>
                    <a:pt x="2097" y="2389"/>
                  </a:lnTo>
                  <a:lnTo>
                    <a:pt x="2102" y="2389"/>
                  </a:lnTo>
                  <a:lnTo>
                    <a:pt x="2107" y="2389"/>
                  </a:lnTo>
                  <a:lnTo>
                    <a:pt x="2112" y="2391"/>
                  </a:lnTo>
                  <a:lnTo>
                    <a:pt x="2117" y="2391"/>
                  </a:lnTo>
                  <a:lnTo>
                    <a:pt x="2122" y="2392"/>
                  </a:lnTo>
                  <a:lnTo>
                    <a:pt x="2128" y="2392"/>
                  </a:lnTo>
                  <a:lnTo>
                    <a:pt x="2137" y="2392"/>
                  </a:lnTo>
                  <a:lnTo>
                    <a:pt x="2144" y="2392"/>
                  </a:lnTo>
                  <a:lnTo>
                    <a:pt x="2152" y="2394"/>
                  </a:lnTo>
                  <a:lnTo>
                    <a:pt x="2159" y="2394"/>
                  </a:lnTo>
                  <a:lnTo>
                    <a:pt x="2165" y="2394"/>
                  </a:lnTo>
                  <a:lnTo>
                    <a:pt x="2170" y="2394"/>
                  </a:lnTo>
                  <a:lnTo>
                    <a:pt x="2177" y="2394"/>
                  </a:lnTo>
                  <a:lnTo>
                    <a:pt x="2182" y="2392"/>
                  </a:lnTo>
                  <a:lnTo>
                    <a:pt x="2187" y="2392"/>
                  </a:lnTo>
                  <a:lnTo>
                    <a:pt x="2192" y="2391"/>
                  </a:lnTo>
                  <a:lnTo>
                    <a:pt x="2197" y="2391"/>
                  </a:lnTo>
                  <a:lnTo>
                    <a:pt x="2204" y="2391"/>
                  </a:lnTo>
                  <a:lnTo>
                    <a:pt x="2210" y="2389"/>
                  </a:lnTo>
                  <a:lnTo>
                    <a:pt x="2214" y="2389"/>
                  </a:lnTo>
                  <a:lnTo>
                    <a:pt x="2217" y="2387"/>
                  </a:lnTo>
                  <a:lnTo>
                    <a:pt x="2219" y="2387"/>
                  </a:lnTo>
                  <a:lnTo>
                    <a:pt x="2221" y="2387"/>
                  </a:lnTo>
                  <a:lnTo>
                    <a:pt x="2095" y="2156"/>
                  </a:lnTo>
                  <a:lnTo>
                    <a:pt x="2170" y="2138"/>
                  </a:lnTo>
                  <a:lnTo>
                    <a:pt x="2169" y="2136"/>
                  </a:lnTo>
                  <a:lnTo>
                    <a:pt x="2169" y="2135"/>
                  </a:lnTo>
                  <a:lnTo>
                    <a:pt x="2167" y="2131"/>
                  </a:lnTo>
                  <a:lnTo>
                    <a:pt x="2165" y="2126"/>
                  </a:lnTo>
                  <a:lnTo>
                    <a:pt x="2162" y="2121"/>
                  </a:lnTo>
                  <a:lnTo>
                    <a:pt x="2160" y="2115"/>
                  </a:lnTo>
                  <a:lnTo>
                    <a:pt x="2157" y="2111"/>
                  </a:lnTo>
                  <a:lnTo>
                    <a:pt x="2157" y="2106"/>
                  </a:lnTo>
                  <a:lnTo>
                    <a:pt x="2155" y="2103"/>
                  </a:lnTo>
                  <a:lnTo>
                    <a:pt x="2154" y="2098"/>
                  </a:lnTo>
                  <a:lnTo>
                    <a:pt x="2152" y="2093"/>
                  </a:lnTo>
                  <a:lnTo>
                    <a:pt x="2150" y="2089"/>
                  </a:lnTo>
                  <a:lnTo>
                    <a:pt x="2147" y="2083"/>
                  </a:lnTo>
                  <a:lnTo>
                    <a:pt x="2145" y="2079"/>
                  </a:lnTo>
                  <a:lnTo>
                    <a:pt x="2142" y="2073"/>
                  </a:lnTo>
                  <a:lnTo>
                    <a:pt x="2140" y="2068"/>
                  </a:lnTo>
                  <a:lnTo>
                    <a:pt x="2137" y="2063"/>
                  </a:lnTo>
                  <a:lnTo>
                    <a:pt x="2135" y="2058"/>
                  </a:lnTo>
                  <a:lnTo>
                    <a:pt x="2132" y="2051"/>
                  </a:lnTo>
                  <a:lnTo>
                    <a:pt x="2130" y="2044"/>
                  </a:lnTo>
                  <a:lnTo>
                    <a:pt x="2127" y="2039"/>
                  </a:lnTo>
                  <a:lnTo>
                    <a:pt x="2123" y="2032"/>
                  </a:lnTo>
                  <a:lnTo>
                    <a:pt x="2120" y="2026"/>
                  </a:lnTo>
                  <a:lnTo>
                    <a:pt x="2117" y="2021"/>
                  </a:lnTo>
                  <a:lnTo>
                    <a:pt x="2115" y="2014"/>
                  </a:lnTo>
                  <a:lnTo>
                    <a:pt x="2112" y="2007"/>
                  </a:lnTo>
                  <a:lnTo>
                    <a:pt x="2108" y="2001"/>
                  </a:lnTo>
                  <a:lnTo>
                    <a:pt x="2103" y="1994"/>
                  </a:lnTo>
                  <a:lnTo>
                    <a:pt x="2100" y="1987"/>
                  </a:lnTo>
                  <a:lnTo>
                    <a:pt x="2097" y="1981"/>
                  </a:lnTo>
                  <a:lnTo>
                    <a:pt x="2093" y="1972"/>
                  </a:lnTo>
                  <a:lnTo>
                    <a:pt x="2090" y="1966"/>
                  </a:lnTo>
                  <a:lnTo>
                    <a:pt x="2085" y="1959"/>
                  </a:lnTo>
                  <a:lnTo>
                    <a:pt x="2083" y="1952"/>
                  </a:lnTo>
                  <a:lnTo>
                    <a:pt x="2078" y="1944"/>
                  </a:lnTo>
                  <a:lnTo>
                    <a:pt x="2075" y="1937"/>
                  </a:lnTo>
                  <a:lnTo>
                    <a:pt x="2070" y="1930"/>
                  </a:lnTo>
                  <a:lnTo>
                    <a:pt x="2067" y="1924"/>
                  </a:lnTo>
                  <a:lnTo>
                    <a:pt x="2062" y="1917"/>
                  </a:lnTo>
                  <a:lnTo>
                    <a:pt x="2058" y="1910"/>
                  </a:lnTo>
                  <a:lnTo>
                    <a:pt x="2053" y="1904"/>
                  </a:lnTo>
                  <a:lnTo>
                    <a:pt x="2050" y="1897"/>
                  </a:lnTo>
                  <a:lnTo>
                    <a:pt x="2045" y="1890"/>
                  </a:lnTo>
                  <a:lnTo>
                    <a:pt x="2040" y="1883"/>
                  </a:lnTo>
                  <a:lnTo>
                    <a:pt x="2035" y="1877"/>
                  </a:lnTo>
                  <a:lnTo>
                    <a:pt x="2031" y="1870"/>
                  </a:lnTo>
                  <a:lnTo>
                    <a:pt x="2026" y="1863"/>
                  </a:lnTo>
                  <a:lnTo>
                    <a:pt x="2021" y="1857"/>
                  </a:lnTo>
                  <a:lnTo>
                    <a:pt x="2016" y="1850"/>
                  </a:lnTo>
                  <a:lnTo>
                    <a:pt x="2013" y="1845"/>
                  </a:lnTo>
                  <a:lnTo>
                    <a:pt x="2008" y="1838"/>
                  </a:lnTo>
                  <a:lnTo>
                    <a:pt x="2003" y="1833"/>
                  </a:lnTo>
                  <a:lnTo>
                    <a:pt x="1998" y="1827"/>
                  </a:lnTo>
                  <a:lnTo>
                    <a:pt x="1993" y="1822"/>
                  </a:lnTo>
                  <a:lnTo>
                    <a:pt x="1988" y="1816"/>
                  </a:lnTo>
                  <a:lnTo>
                    <a:pt x="1983" y="1811"/>
                  </a:lnTo>
                  <a:lnTo>
                    <a:pt x="1980" y="1806"/>
                  </a:lnTo>
                  <a:lnTo>
                    <a:pt x="1975" y="1803"/>
                  </a:lnTo>
                  <a:lnTo>
                    <a:pt x="1970" y="1796"/>
                  </a:lnTo>
                  <a:lnTo>
                    <a:pt x="1965" y="1791"/>
                  </a:lnTo>
                  <a:lnTo>
                    <a:pt x="1961" y="1786"/>
                  </a:lnTo>
                  <a:lnTo>
                    <a:pt x="1958" y="1781"/>
                  </a:lnTo>
                  <a:lnTo>
                    <a:pt x="1954" y="1776"/>
                  </a:lnTo>
                  <a:lnTo>
                    <a:pt x="1951" y="1771"/>
                  </a:lnTo>
                  <a:lnTo>
                    <a:pt x="1949" y="1765"/>
                  </a:lnTo>
                  <a:lnTo>
                    <a:pt x="1946" y="1760"/>
                  </a:lnTo>
                  <a:lnTo>
                    <a:pt x="1944" y="1753"/>
                  </a:lnTo>
                  <a:lnTo>
                    <a:pt x="1943" y="1746"/>
                  </a:lnTo>
                  <a:lnTo>
                    <a:pt x="1941" y="1741"/>
                  </a:lnTo>
                  <a:lnTo>
                    <a:pt x="1941" y="1734"/>
                  </a:lnTo>
                  <a:lnTo>
                    <a:pt x="1939" y="1728"/>
                  </a:lnTo>
                  <a:lnTo>
                    <a:pt x="1939" y="1723"/>
                  </a:lnTo>
                  <a:lnTo>
                    <a:pt x="1939" y="1716"/>
                  </a:lnTo>
                  <a:lnTo>
                    <a:pt x="1941" y="1709"/>
                  </a:lnTo>
                  <a:lnTo>
                    <a:pt x="1941" y="1703"/>
                  </a:lnTo>
                  <a:lnTo>
                    <a:pt x="1941" y="1696"/>
                  </a:lnTo>
                  <a:lnTo>
                    <a:pt x="1941" y="1689"/>
                  </a:lnTo>
                  <a:lnTo>
                    <a:pt x="1943" y="1683"/>
                  </a:lnTo>
                  <a:lnTo>
                    <a:pt x="1943" y="1676"/>
                  </a:lnTo>
                  <a:lnTo>
                    <a:pt x="1944" y="1669"/>
                  </a:lnTo>
                  <a:lnTo>
                    <a:pt x="1948" y="1662"/>
                  </a:lnTo>
                  <a:lnTo>
                    <a:pt x="1949" y="1656"/>
                  </a:lnTo>
                  <a:lnTo>
                    <a:pt x="1951" y="1649"/>
                  </a:lnTo>
                  <a:lnTo>
                    <a:pt x="1953" y="1642"/>
                  </a:lnTo>
                  <a:lnTo>
                    <a:pt x="1956" y="1636"/>
                  </a:lnTo>
                  <a:lnTo>
                    <a:pt x="1958" y="1629"/>
                  </a:lnTo>
                  <a:lnTo>
                    <a:pt x="1961" y="1622"/>
                  </a:lnTo>
                  <a:lnTo>
                    <a:pt x="1963" y="1616"/>
                  </a:lnTo>
                  <a:lnTo>
                    <a:pt x="1966" y="1609"/>
                  </a:lnTo>
                  <a:lnTo>
                    <a:pt x="1970" y="1604"/>
                  </a:lnTo>
                  <a:lnTo>
                    <a:pt x="1971" y="1597"/>
                  </a:lnTo>
                  <a:lnTo>
                    <a:pt x="1975" y="1590"/>
                  </a:lnTo>
                  <a:lnTo>
                    <a:pt x="1978" y="1584"/>
                  </a:lnTo>
                  <a:lnTo>
                    <a:pt x="1981" y="1579"/>
                  </a:lnTo>
                  <a:lnTo>
                    <a:pt x="1983" y="1572"/>
                  </a:lnTo>
                  <a:lnTo>
                    <a:pt x="1986" y="1567"/>
                  </a:lnTo>
                  <a:lnTo>
                    <a:pt x="1990" y="1560"/>
                  </a:lnTo>
                  <a:lnTo>
                    <a:pt x="1993" y="1555"/>
                  </a:lnTo>
                  <a:lnTo>
                    <a:pt x="1995" y="1549"/>
                  </a:lnTo>
                  <a:lnTo>
                    <a:pt x="2000" y="1544"/>
                  </a:lnTo>
                  <a:lnTo>
                    <a:pt x="2001" y="1539"/>
                  </a:lnTo>
                  <a:lnTo>
                    <a:pt x="2005" y="1534"/>
                  </a:lnTo>
                  <a:lnTo>
                    <a:pt x="2008" y="1529"/>
                  </a:lnTo>
                  <a:lnTo>
                    <a:pt x="2011" y="1525"/>
                  </a:lnTo>
                  <a:lnTo>
                    <a:pt x="2015" y="1520"/>
                  </a:lnTo>
                  <a:lnTo>
                    <a:pt x="2018" y="1517"/>
                  </a:lnTo>
                  <a:lnTo>
                    <a:pt x="2020" y="1512"/>
                  </a:lnTo>
                  <a:lnTo>
                    <a:pt x="2023" y="1507"/>
                  </a:lnTo>
                  <a:lnTo>
                    <a:pt x="2025" y="1503"/>
                  </a:lnTo>
                  <a:lnTo>
                    <a:pt x="2028" y="1500"/>
                  </a:lnTo>
                  <a:lnTo>
                    <a:pt x="2031" y="1493"/>
                  </a:lnTo>
                  <a:lnTo>
                    <a:pt x="2036" y="1490"/>
                  </a:lnTo>
                  <a:lnTo>
                    <a:pt x="2040" y="1485"/>
                  </a:lnTo>
                  <a:lnTo>
                    <a:pt x="2041" y="1483"/>
                  </a:lnTo>
                  <a:lnTo>
                    <a:pt x="2043" y="1480"/>
                  </a:lnTo>
                  <a:lnTo>
                    <a:pt x="2045" y="1480"/>
                  </a:lnTo>
                  <a:lnTo>
                    <a:pt x="1899" y="1368"/>
                  </a:lnTo>
                  <a:lnTo>
                    <a:pt x="1774" y="1473"/>
                  </a:lnTo>
                  <a:lnTo>
                    <a:pt x="1774" y="1472"/>
                  </a:lnTo>
                  <a:lnTo>
                    <a:pt x="1775" y="1465"/>
                  </a:lnTo>
                  <a:lnTo>
                    <a:pt x="1777" y="1462"/>
                  </a:lnTo>
                  <a:lnTo>
                    <a:pt x="1779" y="1457"/>
                  </a:lnTo>
                  <a:lnTo>
                    <a:pt x="1779" y="1451"/>
                  </a:lnTo>
                  <a:lnTo>
                    <a:pt x="1780" y="1446"/>
                  </a:lnTo>
                  <a:lnTo>
                    <a:pt x="1782" y="1440"/>
                  </a:lnTo>
                  <a:lnTo>
                    <a:pt x="1784" y="1433"/>
                  </a:lnTo>
                  <a:lnTo>
                    <a:pt x="1785" y="1426"/>
                  </a:lnTo>
                  <a:lnTo>
                    <a:pt x="1787" y="1420"/>
                  </a:lnTo>
                  <a:lnTo>
                    <a:pt x="1787" y="1411"/>
                  </a:lnTo>
                  <a:lnTo>
                    <a:pt x="1787" y="1405"/>
                  </a:lnTo>
                  <a:lnTo>
                    <a:pt x="1789" y="1396"/>
                  </a:lnTo>
                  <a:lnTo>
                    <a:pt x="1789" y="1390"/>
                  </a:lnTo>
                  <a:lnTo>
                    <a:pt x="1789" y="1381"/>
                  </a:lnTo>
                  <a:lnTo>
                    <a:pt x="1787" y="1374"/>
                  </a:lnTo>
                  <a:lnTo>
                    <a:pt x="1787" y="1366"/>
                  </a:lnTo>
                  <a:lnTo>
                    <a:pt x="1785" y="1358"/>
                  </a:lnTo>
                  <a:lnTo>
                    <a:pt x="1782" y="1351"/>
                  </a:lnTo>
                  <a:lnTo>
                    <a:pt x="1780" y="1344"/>
                  </a:lnTo>
                  <a:lnTo>
                    <a:pt x="1777" y="1338"/>
                  </a:lnTo>
                  <a:lnTo>
                    <a:pt x="1774" y="1333"/>
                  </a:lnTo>
                  <a:lnTo>
                    <a:pt x="1767" y="1326"/>
                  </a:lnTo>
                  <a:lnTo>
                    <a:pt x="1762" y="1321"/>
                  </a:lnTo>
                  <a:lnTo>
                    <a:pt x="1755" y="1316"/>
                  </a:lnTo>
                  <a:lnTo>
                    <a:pt x="1749" y="1313"/>
                  </a:lnTo>
                  <a:lnTo>
                    <a:pt x="1745" y="1311"/>
                  </a:lnTo>
                  <a:lnTo>
                    <a:pt x="1740" y="1309"/>
                  </a:lnTo>
                  <a:lnTo>
                    <a:pt x="1735" y="1307"/>
                  </a:lnTo>
                  <a:lnTo>
                    <a:pt x="1732" y="1307"/>
                  </a:lnTo>
                  <a:lnTo>
                    <a:pt x="1727" y="1306"/>
                  </a:lnTo>
                  <a:lnTo>
                    <a:pt x="1720" y="1306"/>
                  </a:lnTo>
                  <a:lnTo>
                    <a:pt x="1715" y="1306"/>
                  </a:lnTo>
                  <a:lnTo>
                    <a:pt x="1710" y="1306"/>
                  </a:lnTo>
                  <a:lnTo>
                    <a:pt x="1703" y="1306"/>
                  </a:lnTo>
                  <a:lnTo>
                    <a:pt x="1698" y="1306"/>
                  </a:lnTo>
                  <a:lnTo>
                    <a:pt x="1692" y="1306"/>
                  </a:lnTo>
                  <a:lnTo>
                    <a:pt x="1687" y="1306"/>
                  </a:lnTo>
                  <a:lnTo>
                    <a:pt x="1680" y="1306"/>
                  </a:lnTo>
                  <a:lnTo>
                    <a:pt x="1675" y="1306"/>
                  </a:lnTo>
                  <a:lnTo>
                    <a:pt x="1670" y="1307"/>
                  </a:lnTo>
                  <a:lnTo>
                    <a:pt x="1665" y="1307"/>
                  </a:lnTo>
                  <a:lnTo>
                    <a:pt x="1658" y="1307"/>
                  </a:lnTo>
                  <a:lnTo>
                    <a:pt x="1653" y="1307"/>
                  </a:lnTo>
                  <a:lnTo>
                    <a:pt x="1648" y="1307"/>
                  </a:lnTo>
                  <a:lnTo>
                    <a:pt x="1643" y="1309"/>
                  </a:lnTo>
                  <a:lnTo>
                    <a:pt x="1638" y="1309"/>
                  </a:lnTo>
                  <a:lnTo>
                    <a:pt x="1632" y="1309"/>
                  </a:lnTo>
                  <a:lnTo>
                    <a:pt x="1626" y="1311"/>
                  </a:lnTo>
                  <a:lnTo>
                    <a:pt x="1623" y="1313"/>
                  </a:lnTo>
                  <a:lnTo>
                    <a:pt x="1618" y="1313"/>
                  </a:lnTo>
                  <a:lnTo>
                    <a:pt x="1613" y="1314"/>
                  </a:lnTo>
                  <a:lnTo>
                    <a:pt x="1606" y="1314"/>
                  </a:lnTo>
                  <a:lnTo>
                    <a:pt x="1603" y="1314"/>
                  </a:lnTo>
                  <a:lnTo>
                    <a:pt x="1598" y="1316"/>
                  </a:lnTo>
                  <a:lnTo>
                    <a:pt x="1593" y="1316"/>
                  </a:lnTo>
                  <a:lnTo>
                    <a:pt x="1590" y="1318"/>
                  </a:lnTo>
                  <a:lnTo>
                    <a:pt x="1586" y="1319"/>
                  </a:lnTo>
                  <a:lnTo>
                    <a:pt x="1581" y="1319"/>
                  </a:lnTo>
                  <a:lnTo>
                    <a:pt x="1576" y="1321"/>
                  </a:lnTo>
                  <a:lnTo>
                    <a:pt x="1571" y="1321"/>
                  </a:lnTo>
                  <a:lnTo>
                    <a:pt x="1568" y="1323"/>
                  </a:lnTo>
                  <a:lnTo>
                    <a:pt x="1560" y="1324"/>
                  </a:lnTo>
                  <a:lnTo>
                    <a:pt x="1553" y="1328"/>
                  </a:lnTo>
                  <a:lnTo>
                    <a:pt x="1546" y="1329"/>
                  </a:lnTo>
                  <a:lnTo>
                    <a:pt x="1538" y="1331"/>
                  </a:lnTo>
                  <a:lnTo>
                    <a:pt x="1531" y="1333"/>
                  </a:lnTo>
                  <a:lnTo>
                    <a:pt x="1526" y="1334"/>
                  </a:lnTo>
                  <a:lnTo>
                    <a:pt x="1519" y="1336"/>
                  </a:lnTo>
                  <a:lnTo>
                    <a:pt x="1516" y="1338"/>
                  </a:lnTo>
                  <a:lnTo>
                    <a:pt x="1511" y="1339"/>
                  </a:lnTo>
                  <a:lnTo>
                    <a:pt x="1508" y="1341"/>
                  </a:lnTo>
                  <a:lnTo>
                    <a:pt x="1503" y="1341"/>
                  </a:lnTo>
                  <a:lnTo>
                    <a:pt x="1499" y="1343"/>
                  </a:lnTo>
                  <a:lnTo>
                    <a:pt x="1498" y="1344"/>
                  </a:lnTo>
                  <a:lnTo>
                    <a:pt x="1494" y="1346"/>
                  </a:lnTo>
                  <a:lnTo>
                    <a:pt x="1491" y="1348"/>
                  </a:lnTo>
                  <a:lnTo>
                    <a:pt x="1491" y="1348"/>
                  </a:lnTo>
                  <a:lnTo>
                    <a:pt x="1491" y="1346"/>
                  </a:lnTo>
                  <a:lnTo>
                    <a:pt x="1496" y="1343"/>
                  </a:lnTo>
                  <a:lnTo>
                    <a:pt x="1498" y="1339"/>
                  </a:lnTo>
                  <a:lnTo>
                    <a:pt x="1501" y="1336"/>
                  </a:lnTo>
                  <a:lnTo>
                    <a:pt x="1504" y="1333"/>
                  </a:lnTo>
                  <a:lnTo>
                    <a:pt x="1509" y="1329"/>
                  </a:lnTo>
                  <a:lnTo>
                    <a:pt x="1513" y="1323"/>
                  </a:lnTo>
                  <a:lnTo>
                    <a:pt x="1518" y="1318"/>
                  </a:lnTo>
                  <a:lnTo>
                    <a:pt x="1523" y="1311"/>
                  </a:lnTo>
                  <a:lnTo>
                    <a:pt x="1528" y="1306"/>
                  </a:lnTo>
                  <a:lnTo>
                    <a:pt x="1533" y="1297"/>
                  </a:lnTo>
                  <a:lnTo>
                    <a:pt x="1538" y="1291"/>
                  </a:lnTo>
                  <a:lnTo>
                    <a:pt x="1545" y="1282"/>
                  </a:lnTo>
                  <a:lnTo>
                    <a:pt x="1550" y="1276"/>
                  </a:lnTo>
                  <a:lnTo>
                    <a:pt x="1551" y="1271"/>
                  </a:lnTo>
                  <a:lnTo>
                    <a:pt x="1555" y="1267"/>
                  </a:lnTo>
                  <a:lnTo>
                    <a:pt x="1556" y="1262"/>
                  </a:lnTo>
                  <a:lnTo>
                    <a:pt x="1560" y="1257"/>
                  </a:lnTo>
                  <a:lnTo>
                    <a:pt x="1561" y="1252"/>
                  </a:lnTo>
                  <a:lnTo>
                    <a:pt x="1565" y="1247"/>
                  </a:lnTo>
                  <a:lnTo>
                    <a:pt x="1566" y="1242"/>
                  </a:lnTo>
                  <a:lnTo>
                    <a:pt x="1570" y="1239"/>
                  </a:lnTo>
                  <a:lnTo>
                    <a:pt x="1571" y="1232"/>
                  </a:lnTo>
                  <a:lnTo>
                    <a:pt x="1573" y="1227"/>
                  </a:lnTo>
                  <a:lnTo>
                    <a:pt x="1576" y="1222"/>
                  </a:lnTo>
                  <a:lnTo>
                    <a:pt x="1578" y="1219"/>
                  </a:lnTo>
                  <a:lnTo>
                    <a:pt x="1580" y="1212"/>
                  </a:lnTo>
                  <a:lnTo>
                    <a:pt x="1581" y="1207"/>
                  </a:lnTo>
                  <a:lnTo>
                    <a:pt x="1583" y="1202"/>
                  </a:lnTo>
                  <a:lnTo>
                    <a:pt x="1586" y="1197"/>
                  </a:lnTo>
                  <a:lnTo>
                    <a:pt x="1586" y="1190"/>
                  </a:lnTo>
                  <a:lnTo>
                    <a:pt x="1588" y="1185"/>
                  </a:lnTo>
                  <a:lnTo>
                    <a:pt x="1588" y="1179"/>
                  </a:lnTo>
                  <a:lnTo>
                    <a:pt x="1590" y="1174"/>
                  </a:lnTo>
                  <a:lnTo>
                    <a:pt x="1591" y="1167"/>
                  </a:lnTo>
                  <a:lnTo>
                    <a:pt x="1591" y="1162"/>
                  </a:lnTo>
                  <a:lnTo>
                    <a:pt x="1591" y="1155"/>
                  </a:lnTo>
                  <a:lnTo>
                    <a:pt x="1593" y="1150"/>
                  </a:lnTo>
                  <a:lnTo>
                    <a:pt x="1593" y="1143"/>
                  </a:lnTo>
                  <a:lnTo>
                    <a:pt x="1593" y="1138"/>
                  </a:lnTo>
                  <a:lnTo>
                    <a:pt x="1593" y="1132"/>
                  </a:lnTo>
                  <a:lnTo>
                    <a:pt x="1593" y="1127"/>
                  </a:lnTo>
                  <a:lnTo>
                    <a:pt x="1593" y="1120"/>
                  </a:lnTo>
                  <a:lnTo>
                    <a:pt x="1593" y="1115"/>
                  </a:lnTo>
                  <a:lnTo>
                    <a:pt x="1591" y="1108"/>
                  </a:lnTo>
                  <a:lnTo>
                    <a:pt x="1591" y="1103"/>
                  </a:lnTo>
                  <a:lnTo>
                    <a:pt x="1590" y="1097"/>
                  </a:lnTo>
                  <a:lnTo>
                    <a:pt x="1586" y="1090"/>
                  </a:lnTo>
                  <a:lnTo>
                    <a:pt x="1585" y="1083"/>
                  </a:lnTo>
                  <a:lnTo>
                    <a:pt x="1583" y="1078"/>
                  </a:lnTo>
                  <a:lnTo>
                    <a:pt x="1580" y="1071"/>
                  </a:lnTo>
                  <a:lnTo>
                    <a:pt x="1576" y="1065"/>
                  </a:lnTo>
                  <a:lnTo>
                    <a:pt x="1571" y="1060"/>
                  </a:lnTo>
                  <a:lnTo>
                    <a:pt x="1568" y="1053"/>
                  </a:lnTo>
                  <a:lnTo>
                    <a:pt x="1563" y="1046"/>
                  </a:lnTo>
                  <a:lnTo>
                    <a:pt x="1558" y="1041"/>
                  </a:lnTo>
                  <a:lnTo>
                    <a:pt x="1553" y="1035"/>
                  </a:lnTo>
                  <a:lnTo>
                    <a:pt x="1548" y="1028"/>
                  </a:lnTo>
                  <a:lnTo>
                    <a:pt x="1541" y="1021"/>
                  </a:lnTo>
                  <a:lnTo>
                    <a:pt x="1536" y="1014"/>
                  </a:lnTo>
                  <a:lnTo>
                    <a:pt x="1529" y="1009"/>
                  </a:lnTo>
                  <a:lnTo>
                    <a:pt x="1523" y="1003"/>
                  </a:lnTo>
                  <a:lnTo>
                    <a:pt x="1516" y="996"/>
                  </a:lnTo>
                  <a:lnTo>
                    <a:pt x="1509" y="989"/>
                  </a:lnTo>
                  <a:lnTo>
                    <a:pt x="1501" y="983"/>
                  </a:lnTo>
                  <a:lnTo>
                    <a:pt x="1494" y="976"/>
                  </a:lnTo>
                  <a:lnTo>
                    <a:pt x="1486" y="969"/>
                  </a:lnTo>
                  <a:lnTo>
                    <a:pt x="1478" y="963"/>
                  </a:lnTo>
                  <a:lnTo>
                    <a:pt x="1469" y="954"/>
                  </a:lnTo>
                  <a:lnTo>
                    <a:pt x="1461" y="948"/>
                  </a:lnTo>
                  <a:lnTo>
                    <a:pt x="1452" y="941"/>
                  </a:lnTo>
                  <a:lnTo>
                    <a:pt x="1444" y="932"/>
                  </a:lnTo>
                  <a:lnTo>
                    <a:pt x="1434" y="926"/>
                  </a:lnTo>
                  <a:lnTo>
                    <a:pt x="1426" y="917"/>
                  </a:lnTo>
                  <a:lnTo>
                    <a:pt x="1416" y="909"/>
                  </a:lnTo>
                  <a:lnTo>
                    <a:pt x="1407" y="901"/>
                  </a:lnTo>
                  <a:lnTo>
                    <a:pt x="1397" y="892"/>
                  </a:lnTo>
                  <a:lnTo>
                    <a:pt x="1389" y="886"/>
                  </a:lnTo>
                  <a:lnTo>
                    <a:pt x="1377" y="876"/>
                  </a:lnTo>
                  <a:lnTo>
                    <a:pt x="1369" y="867"/>
                  </a:lnTo>
                  <a:lnTo>
                    <a:pt x="1359" y="859"/>
                  </a:lnTo>
                  <a:lnTo>
                    <a:pt x="1349" y="849"/>
                  </a:lnTo>
                  <a:lnTo>
                    <a:pt x="1339" y="839"/>
                  </a:lnTo>
                  <a:lnTo>
                    <a:pt x="1329" y="830"/>
                  </a:lnTo>
                  <a:lnTo>
                    <a:pt x="1319" y="820"/>
                  </a:lnTo>
                  <a:lnTo>
                    <a:pt x="1310" y="810"/>
                  </a:lnTo>
                  <a:lnTo>
                    <a:pt x="1299" y="798"/>
                  </a:lnTo>
                  <a:lnTo>
                    <a:pt x="1288" y="788"/>
                  </a:lnTo>
                  <a:lnTo>
                    <a:pt x="1280" y="777"/>
                  </a:lnTo>
                  <a:lnTo>
                    <a:pt x="1270" y="767"/>
                  </a:lnTo>
                  <a:lnTo>
                    <a:pt x="1260" y="755"/>
                  </a:lnTo>
                  <a:lnTo>
                    <a:pt x="1250" y="743"/>
                  </a:lnTo>
                  <a:lnTo>
                    <a:pt x="1242" y="732"/>
                  </a:lnTo>
                  <a:lnTo>
                    <a:pt x="1232" y="720"/>
                  </a:lnTo>
                  <a:lnTo>
                    <a:pt x="1222" y="706"/>
                  </a:lnTo>
                  <a:lnTo>
                    <a:pt x="1213" y="695"/>
                  </a:lnTo>
                  <a:lnTo>
                    <a:pt x="1203" y="681"/>
                  </a:lnTo>
                  <a:lnTo>
                    <a:pt x="1195" y="668"/>
                  </a:lnTo>
                  <a:lnTo>
                    <a:pt x="1186" y="654"/>
                  </a:lnTo>
                  <a:lnTo>
                    <a:pt x="1176" y="639"/>
                  </a:lnTo>
                  <a:lnTo>
                    <a:pt x="1168" y="626"/>
                  </a:lnTo>
                  <a:lnTo>
                    <a:pt x="1161" y="611"/>
                  </a:lnTo>
                  <a:lnTo>
                    <a:pt x="1151" y="596"/>
                  </a:lnTo>
                  <a:lnTo>
                    <a:pt x="1145" y="581"/>
                  </a:lnTo>
                  <a:lnTo>
                    <a:pt x="1136" y="564"/>
                  </a:lnTo>
                  <a:lnTo>
                    <a:pt x="1130" y="547"/>
                  </a:lnTo>
                  <a:lnTo>
                    <a:pt x="1121" y="531"/>
                  </a:lnTo>
                  <a:lnTo>
                    <a:pt x="1114" y="514"/>
                  </a:lnTo>
                  <a:lnTo>
                    <a:pt x="1108" y="497"/>
                  </a:lnTo>
                  <a:lnTo>
                    <a:pt x="1101" y="480"/>
                  </a:lnTo>
                  <a:lnTo>
                    <a:pt x="1094" y="462"/>
                  </a:lnTo>
                  <a:lnTo>
                    <a:pt x="1088" y="444"/>
                  </a:lnTo>
                  <a:lnTo>
                    <a:pt x="1081" y="427"/>
                  </a:lnTo>
                  <a:lnTo>
                    <a:pt x="1076" y="410"/>
                  </a:lnTo>
                  <a:lnTo>
                    <a:pt x="1069" y="393"/>
                  </a:lnTo>
                  <a:lnTo>
                    <a:pt x="1064" y="378"/>
                  </a:lnTo>
                  <a:lnTo>
                    <a:pt x="1058" y="363"/>
                  </a:lnTo>
                  <a:lnTo>
                    <a:pt x="1053" y="348"/>
                  </a:lnTo>
                  <a:lnTo>
                    <a:pt x="1048" y="333"/>
                  </a:lnTo>
                  <a:lnTo>
                    <a:pt x="1041" y="318"/>
                  </a:lnTo>
                  <a:lnTo>
                    <a:pt x="1036" y="305"/>
                  </a:lnTo>
                  <a:lnTo>
                    <a:pt x="1031" y="291"/>
                  </a:lnTo>
                  <a:lnTo>
                    <a:pt x="1026" y="278"/>
                  </a:lnTo>
                  <a:lnTo>
                    <a:pt x="1021" y="266"/>
                  </a:lnTo>
                  <a:lnTo>
                    <a:pt x="1016" y="253"/>
                  </a:lnTo>
                  <a:lnTo>
                    <a:pt x="1012" y="241"/>
                  </a:lnTo>
                  <a:lnTo>
                    <a:pt x="1007" y="229"/>
                  </a:lnTo>
                  <a:lnTo>
                    <a:pt x="1002" y="219"/>
                  </a:lnTo>
                  <a:lnTo>
                    <a:pt x="997" y="207"/>
                  </a:lnTo>
                  <a:lnTo>
                    <a:pt x="994" y="197"/>
                  </a:lnTo>
                  <a:lnTo>
                    <a:pt x="989" y="186"/>
                  </a:lnTo>
                  <a:lnTo>
                    <a:pt x="986" y="177"/>
                  </a:lnTo>
                  <a:lnTo>
                    <a:pt x="981" y="167"/>
                  </a:lnTo>
                  <a:lnTo>
                    <a:pt x="979" y="157"/>
                  </a:lnTo>
                  <a:lnTo>
                    <a:pt x="974" y="149"/>
                  </a:lnTo>
                  <a:lnTo>
                    <a:pt x="971" y="140"/>
                  </a:lnTo>
                  <a:lnTo>
                    <a:pt x="967" y="132"/>
                  </a:lnTo>
                  <a:lnTo>
                    <a:pt x="964" y="124"/>
                  </a:lnTo>
                  <a:lnTo>
                    <a:pt x="959" y="117"/>
                  </a:lnTo>
                  <a:lnTo>
                    <a:pt x="957" y="109"/>
                  </a:lnTo>
                  <a:lnTo>
                    <a:pt x="954" y="102"/>
                  </a:lnTo>
                  <a:lnTo>
                    <a:pt x="952" y="95"/>
                  </a:lnTo>
                  <a:lnTo>
                    <a:pt x="947" y="89"/>
                  </a:lnTo>
                  <a:lnTo>
                    <a:pt x="945" y="82"/>
                  </a:lnTo>
                  <a:lnTo>
                    <a:pt x="942" y="75"/>
                  </a:lnTo>
                  <a:lnTo>
                    <a:pt x="940" y="70"/>
                  </a:lnTo>
                  <a:lnTo>
                    <a:pt x="937" y="63"/>
                  </a:lnTo>
                  <a:lnTo>
                    <a:pt x="935" y="58"/>
                  </a:lnTo>
                  <a:lnTo>
                    <a:pt x="932" y="53"/>
                  </a:lnTo>
                  <a:lnTo>
                    <a:pt x="930" y="50"/>
                  </a:lnTo>
                  <a:lnTo>
                    <a:pt x="929" y="45"/>
                  </a:lnTo>
                  <a:lnTo>
                    <a:pt x="925" y="40"/>
                  </a:lnTo>
                  <a:lnTo>
                    <a:pt x="925" y="35"/>
                  </a:lnTo>
                  <a:lnTo>
                    <a:pt x="924" y="33"/>
                  </a:lnTo>
                  <a:lnTo>
                    <a:pt x="919" y="25"/>
                  </a:lnTo>
                  <a:lnTo>
                    <a:pt x="917" y="20"/>
                  </a:lnTo>
                  <a:lnTo>
                    <a:pt x="914" y="15"/>
                  </a:lnTo>
                  <a:lnTo>
                    <a:pt x="912" y="10"/>
                  </a:lnTo>
                  <a:lnTo>
                    <a:pt x="910" y="7"/>
                  </a:lnTo>
                  <a:lnTo>
                    <a:pt x="909" y="5"/>
                  </a:lnTo>
                  <a:lnTo>
                    <a:pt x="907" y="1"/>
                  </a:lnTo>
                  <a:lnTo>
                    <a:pt x="907" y="0"/>
                  </a:lnTo>
                  <a:lnTo>
                    <a:pt x="905" y="1"/>
                  </a:lnTo>
                  <a:lnTo>
                    <a:pt x="902" y="5"/>
                  </a:lnTo>
                  <a:lnTo>
                    <a:pt x="900" y="8"/>
                  </a:lnTo>
                  <a:lnTo>
                    <a:pt x="899" y="12"/>
                  </a:lnTo>
                  <a:lnTo>
                    <a:pt x="895" y="17"/>
                  </a:lnTo>
                  <a:lnTo>
                    <a:pt x="892" y="22"/>
                  </a:lnTo>
                  <a:lnTo>
                    <a:pt x="887" y="25"/>
                  </a:lnTo>
                  <a:lnTo>
                    <a:pt x="884" y="32"/>
                  </a:lnTo>
                  <a:lnTo>
                    <a:pt x="880" y="38"/>
                  </a:lnTo>
                  <a:lnTo>
                    <a:pt x="875" y="45"/>
                  </a:lnTo>
                  <a:lnTo>
                    <a:pt x="870" y="52"/>
                  </a:lnTo>
                  <a:lnTo>
                    <a:pt x="865" y="62"/>
                  </a:lnTo>
                  <a:lnTo>
                    <a:pt x="860" y="70"/>
                  </a:lnTo>
                  <a:lnTo>
                    <a:pt x="855" y="79"/>
                  </a:lnTo>
                  <a:lnTo>
                    <a:pt x="848" y="89"/>
                  </a:lnTo>
                  <a:lnTo>
                    <a:pt x="843" y="97"/>
                  </a:lnTo>
                  <a:lnTo>
                    <a:pt x="837" y="107"/>
                  </a:lnTo>
                  <a:lnTo>
                    <a:pt x="830" y="119"/>
                  </a:lnTo>
                  <a:lnTo>
                    <a:pt x="823" y="129"/>
                  </a:lnTo>
                  <a:lnTo>
                    <a:pt x="817" y="140"/>
                  </a:lnTo>
                  <a:lnTo>
                    <a:pt x="810" y="151"/>
                  </a:lnTo>
                  <a:lnTo>
                    <a:pt x="803" y="164"/>
                  </a:lnTo>
                  <a:lnTo>
                    <a:pt x="795" y="176"/>
                  </a:lnTo>
                  <a:lnTo>
                    <a:pt x="788" y="187"/>
                  </a:lnTo>
                  <a:lnTo>
                    <a:pt x="780" y="199"/>
                  </a:lnTo>
                  <a:lnTo>
                    <a:pt x="773" y="212"/>
                  </a:lnTo>
                  <a:lnTo>
                    <a:pt x="765" y="226"/>
                  </a:lnTo>
                  <a:lnTo>
                    <a:pt x="758" y="239"/>
                  </a:lnTo>
                  <a:lnTo>
                    <a:pt x="751" y="253"/>
                  </a:lnTo>
                  <a:lnTo>
                    <a:pt x="745" y="266"/>
                  </a:lnTo>
                  <a:lnTo>
                    <a:pt x="736" y="281"/>
                  </a:lnTo>
                  <a:lnTo>
                    <a:pt x="728" y="295"/>
                  </a:lnTo>
                  <a:lnTo>
                    <a:pt x="720" y="308"/>
                  </a:lnTo>
                  <a:lnTo>
                    <a:pt x="713" y="321"/>
                  </a:lnTo>
                  <a:lnTo>
                    <a:pt x="704" y="335"/>
                  </a:lnTo>
                  <a:lnTo>
                    <a:pt x="698" y="348"/>
                  </a:lnTo>
                  <a:lnTo>
                    <a:pt x="691" y="363"/>
                  </a:lnTo>
                  <a:lnTo>
                    <a:pt x="684" y="377"/>
                  </a:lnTo>
                  <a:lnTo>
                    <a:pt x="676" y="390"/>
                  </a:lnTo>
                  <a:lnTo>
                    <a:pt x="669" y="403"/>
                  </a:lnTo>
                  <a:lnTo>
                    <a:pt x="663" y="417"/>
                  </a:lnTo>
                  <a:lnTo>
                    <a:pt x="658" y="432"/>
                  </a:lnTo>
                  <a:lnTo>
                    <a:pt x="651" y="444"/>
                  </a:lnTo>
                  <a:lnTo>
                    <a:pt x="644" y="457"/>
                  </a:lnTo>
                  <a:lnTo>
                    <a:pt x="638" y="472"/>
                  </a:lnTo>
                  <a:lnTo>
                    <a:pt x="633" y="484"/>
                  </a:lnTo>
                  <a:lnTo>
                    <a:pt x="628" y="497"/>
                  </a:lnTo>
                  <a:lnTo>
                    <a:pt x="622" y="509"/>
                  </a:lnTo>
                  <a:lnTo>
                    <a:pt x="617" y="522"/>
                  </a:lnTo>
                  <a:lnTo>
                    <a:pt x="612" y="534"/>
                  </a:lnTo>
                  <a:lnTo>
                    <a:pt x="607" y="546"/>
                  </a:lnTo>
                  <a:lnTo>
                    <a:pt x="604" y="557"/>
                  </a:lnTo>
                  <a:lnTo>
                    <a:pt x="599" y="569"/>
                  </a:lnTo>
                  <a:lnTo>
                    <a:pt x="597" y="581"/>
                  </a:lnTo>
                  <a:lnTo>
                    <a:pt x="594" y="591"/>
                  </a:lnTo>
                  <a:lnTo>
                    <a:pt x="591" y="601"/>
                  </a:lnTo>
                  <a:lnTo>
                    <a:pt x="589" y="611"/>
                  </a:lnTo>
                  <a:lnTo>
                    <a:pt x="587" y="621"/>
                  </a:lnTo>
                  <a:lnTo>
                    <a:pt x="586" y="631"/>
                  </a:lnTo>
                  <a:lnTo>
                    <a:pt x="586" y="639"/>
                  </a:lnTo>
                  <a:lnTo>
                    <a:pt x="584" y="648"/>
                  </a:lnTo>
                  <a:lnTo>
                    <a:pt x="586" y="656"/>
                  </a:lnTo>
                  <a:lnTo>
                    <a:pt x="584" y="656"/>
                  </a:lnTo>
                  <a:lnTo>
                    <a:pt x="584" y="654"/>
                  </a:lnTo>
                  <a:lnTo>
                    <a:pt x="581" y="651"/>
                  </a:lnTo>
                  <a:lnTo>
                    <a:pt x="579" y="648"/>
                  </a:lnTo>
                  <a:lnTo>
                    <a:pt x="576" y="641"/>
                  </a:lnTo>
                  <a:lnTo>
                    <a:pt x="571" y="636"/>
                  </a:lnTo>
                  <a:lnTo>
                    <a:pt x="567" y="629"/>
                  </a:lnTo>
                  <a:lnTo>
                    <a:pt x="562" y="623"/>
                  </a:lnTo>
                  <a:lnTo>
                    <a:pt x="559" y="618"/>
                  </a:lnTo>
                  <a:lnTo>
                    <a:pt x="556" y="614"/>
                  </a:lnTo>
                  <a:lnTo>
                    <a:pt x="554" y="609"/>
                  </a:lnTo>
                  <a:lnTo>
                    <a:pt x="551" y="604"/>
                  </a:lnTo>
                  <a:lnTo>
                    <a:pt x="547" y="599"/>
                  </a:lnTo>
                  <a:lnTo>
                    <a:pt x="546" y="594"/>
                  </a:lnTo>
                  <a:lnTo>
                    <a:pt x="542" y="589"/>
                  </a:lnTo>
                  <a:lnTo>
                    <a:pt x="539" y="584"/>
                  </a:lnTo>
                  <a:lnTo>
                    <a:pt x="535" y="579"/>
                  </a:lnTo>
                  <a:lnTo>
                    <a:pt x="532" y="574"/>
                  </a:lnTo>
                  <a:lnTo>
                    <a:pt x="529" y="567"/>
                  </a:lnTo>
                  <a:lnTo>
                    <a:pt x="525" y="562"/>
                  </a:lnTo>
                  <a:lnTo>
                    <a:pt x="522" y="556"/>
                  </a:lnTo>
                  <a:lnTo>
                    <a:pt x="519" y="551"/>
                  </a:lnTo>
                  <a:lnTo>
                    <a:pt x="515" y="544"/>
                  </a:lnTo>
                  <a:lnTo>
                    <a:pt x="514" y="539"/>
                  </a:lnTo>
                  <a:lnTo>
                    <a:pt x="510" y="532"/>
                  </a:lnTo>
                  <a:lnTo>
                    <a:pt x="507" y="526"/>
                  </a:lnTo>
                  <a:lnTo>
                    <a:pt x="504" y="519"/>
                  </a:lnTo>
                  <a:lnTo>
                    <a:pt x="500" y="512"/>
                  </a:lnTo>
                  <a:lnTo>
                    <a:pt x="495" y="505"/>
                  </a:lnTo>
                  <a:lnTo>
                    <a:pt x="494" y="499"/>
                  </a:lnTo>
                  <a:lnTo>
                    <a:pt x="489" y="490"/>
                  </a:lnTo>
                  <a:lnTo>
                    <a:pt x="487" y="484"/>
                  </a:lnTo>
                  <a:lnTo>
                    <a:pt x="482" y="477"/>
                  </a:lnTo>
                  <a:lnTo>
                    <a:pt x="480" y="470"/>
                  </a:lnTo>
                  <a:lnTo>
                    <a:pt x="477" y="464"/>
                  </a:lnTo>
                  <a:lnTo>
                    <a:pt x="475" y="457"/>
                  </a:lnTo>
                  <a:lnTo>
                    <a:pt x="472" y="450"/>
                  </a:lnTo>
                  <a:lnTo>
                    <a:pt x="469" y="444"/>
                  </a:lnTo>
                  <a:lnTo>
                    <a:pt x="467" y="437"/>
                  </a:lnTo>
                  <a:lnTo>
                    <a:pt x="464" y="430"/>
                  </a:lnTo>
                  <a:lnTo>
                    <a:pt x="462" y="422"/>
                  </a:lnTo>
                  <a:lnTo>
                    <a:pt x="458" y="415"/>
                  </a:lnTo>
                  <a:lnTo>
                    <a:pt x="457" y="408"/>
                  </a:lnTo>
                  <a:lnTo>
                    <a:pt x="455" y="402"/>
                  </a:lnTo>
                  <a:lnTo>
                    <a:pt x="452" y="393"/>
                  </a:lnTo>
                  <a:lnTo>
                    <a:pt x="450" y="387"/>
                  </a:lnTo>
                  <a:lnTo>
                    <a:pt x="448" y="380"/>
                  </a:lnTo>
                  <a:lnTo>
                    <a:pt x="448" y="373"/>
                  </a:lnTo>
                  <a:lnTo>
                    <a:pt x="445" y="366"/>
                  </a:lnTo>
                  <a:lnTo>
                    <a:pt x="445" y="360"/>
                  </a:lnTo>
                  <a:lnTo>
                    <a:pt x="443" y="353"/>
                  </a:lnTo>
                  <a:lnTo>
                    <a:pt x="443" y="346"/>
                  </a:lnTo>
                  <a:lnTo>
                    <a:pt x="442" y="340"/>
                  </a:lnTo>
                  <a:lnTo>
                    <a:pt x="442" y="335"/>
                  </a:lnTo>
                  <a:lnTo>
                    <a:pt x="442" y="328"/>
                  </a:lnTo>
                  <a:lnTo>
                    <a:pt x="442" y="321"/>
                  </a:lnTo>
                  <a:lnTo>
                    <a:pt x="442" y="315"/>
                  </a:lnTo>
                  <a:lnTo>
                    <a:pt x="440" y="310"/>
                  </a:lnTo>
                  <a:lnTo>
                    <a:pt x="440" y="305"/>
                  </a:lnTo>
                  <a:lnTo>
                    <a:pt x="438" y="301"/>
                  </a:lnTo>
                  <a:lnTo>
                    <a:pt x="437" y="296"/>
                  </a:lnTo>
                  <a:lnTo>
                    <a:pt x="437" y="293"/>
                  </a:lnTo>
                  <a:lnTo>
                    <a:pt x="433" y="289"/>
                  </a:lnTo>
                  <a:lnTo>
                    <a:pt x="432" y="288"/>
                  </a:lnTo>
                  <a:lnTo>
                    <a:pt x="427" y="283"/>
                  </a:lnTo>
                  <a:lnTo>
                    <a:pt x="422" y="281"/>
                  </a:lnTo>
                  <a:lnTo>
                    <a:pt x="415" y="281"/>
                  </a:lnTo>
                  <a:lnTo>
                    <a:pt x="408" y="281"/>
                  </a:lnTo>
                  <a:lnTo>
                    <a:pt x="403" y="281"/>
                  </a:lnTo>
                  <a:lnTo>
                    <a:pt x="400" y="283"/>
                  </a:lnTo>
                  <a:lnTo>
                    <a:pt x="395" y="283"/>
                  </a:lnTo>
                  <a:lnTo>
                    <a:pt x="392" y="286"/>
                  </a:lnTo>
                  <a:lnTo>
                    <a:pt x="388" y="288"/>
                  </a:lnTo>
                  <a:lnTo>
                    <a:pt x="383" y="289"/>
                  </a:lnTo>
                  <a:lnTo>
                    <a:pt x="378" y="291"/>
                  </a:lnTo>
                  <a:lnTo>
                    <a:pt x="375" y="295"/>
                  </a:lnTo>
                  <a:lnTo>
                    <a:pt x="370" y="296"/>
                  </a:lnTo>
                  <a:lnTo>
                    <a:pt x="365" y="300"/>
                  </a:lnTo>
                  <a:lnTo>
                    <a:pt x="360" y="303"/>
                  </a:lnTo>
                  <a:lnTo>
                    <a:pt x="355" y="308"/>
                  </a:lnTo>
                  <a:lnTo>
                    <a:pt x="350" y="310"/>
                  </a:lnTo>
                  <a:lnTo>
                    <a:pt x="346" y="315"/>
                  </a:lnTo>
                  <a:lnTo>
                    <a:pt x="341" y="318"/>
                  </a:lnTo>
                  <a:lnTo>
                    <a:pt x="336" y="321"/>
                  </a:lnTo>
                  <a:lnTo>
                    <a:pt x="331" y="326"/>
                  </a:lnTo>
                  <a:lnTo>
                    <a:pt x="326" y="330"/>
                  </a:lnTo>
                  <a:lnTo>
                    <a:pt x="321" y="333"/>
                  </a:lnTo>
                  <a:lnTo>
                    <a:pt x="316" y="338"/>
                  </a:lnTo>
                  <a:lnTo>
                    <a:pt x="311" y="341"/>
                  </a:lnTo>
                  <a:lnTo>
                    <a:pt x="308" y="346"/>
                  </a:lnTo>
                  <a:lnTo>
                    <a:pt x="303" y="350"/>
                  </a:lnTo>
                  <a:lnTo>
                    <a:pt x="298" y="355"/>
                  </a:lnTo>
                  <a:lnTo>
                    <a:pt x="295" y="358"/>
                  </a:lnTo>
                  <a:lnTo>
                    <a:pt x="289" y="363"/>
                  </a:lnTo>
                  <a:lnTo>
                    <a:pt x="284" y="366"/>
                  </a:lnTo>
                  <a:lnTo>
                    <a:pt x="281" y="372"/>
                  </a:lnTo>
                  <a:lnTo>
                    <a:pt x="276" y="375"/>
                  </a:lnTo>
                  <a:lnTo>
                    <a:pt x="271" y="380"/>
                  </a:lnTo>
                  <a:lnTo>
                    <a:pt x="268" y="383"/>
                  </a:lnTo>
                  <a:lnTo>
                    <a:pt x="264" y="388"/>
                  </a:lnTo>
                  <a:lnTo>
                    <a:pt x="258" y="395"/>
                  </a:lnTo>
                  <a:lnTo>
                    <a:pt x="251" y="402"/>
                  </a:lnTo>
                  <a:lnTo>
                    <a:pt x="246" y="407"/>
                  </a:lnTo>
                  <a:lnTo>
                    <a:pt x="241" y="412"/>
                  </a:lnTo>
                  <a:lnTo>
                    <a:pt x="236" y="417"/>
                  </a:lnTo>
                  <a:lnTo>
                    <a:pt x="234" y="420"/>
                  </a:lnTo>
                  <a:lnTo>
                    <a:pt x="233" y="422"/>
                  </a:lnTo>
                  <a:lnTo>
                    <a:pt x="233" y="423"/>
                  </a:lnTo>
                  <a:lnTo>
                    <a:pt x="233" y="423"/>
                  </a:lnTo>
                  <a:close/>
                </a:path>
              </a:pathLst>
            </a:custGeom>
            <a:solidFill>
              <a:srgbClr val="A6BFFF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49" name="Полилиния 22548"/>
            <p:cNvSpPr/>
            <p:nvPr/>
          </p:nvSpPr>
          <p:spPr>
            <a:xfrm>
              <a:off x="4274" y="2088"/>
              <a:ext cx="130" cy="133"/>
            </a:xfrm>
            <a:custGeom>
              <a:avLst/>
              <a:gdLst/>
              <a:ahLst/>
              <a:cxnLst/>
              <a:pathLst>
                <a:path w="260" h="267">
                  <a:moveTo>
                    <a:pt x="6" y="29"/>
                  </a:moveTo>
                  <a:lnTo>
                    <a:pt x="6" y="29"/>
                  </a:lnTo>
                  <a:lnTo>
                    <a:pt x="7" y="32"/>
                  </a:lnTo>
                  <a:lnTo>
                    <a:pt x="9" y="36"/>
                  </a:lnTo>
                  <a:lnTo>
                    <a:pt x="11" y="42"/>
                  </a:lnTo>
                  <a:lnTo>
                    <a:pt x="14" y="49"/>
                  </a:lnTo>
                  <a:lnTo>
                    <a:pt x="17" y="57"/>
                  </a:lnTo>
                  <a:lnTo>
                    <a:pt x="19" y="62"/>
                  </a:lnTo>
                  <a:lnTo>
                    <a:pt x="21" y="67"/>
                  </a:lnTo>
                  <a:lnTo>
                    <a:pt x="24" y="72"/>
                  </a:lnTo>
                  <a:lnTo>
                    <a:pt x="26" y="77"/>
                  </a:lnTo>
                  <a:lnTo>
                    <a:pt x="27" y="81"/>
                  </a:lnTo>
                  <a:lnTo>
                    <a:pt x="29" y="87"/>
                  </a:lnTo>
                  <a:lnTo>
                    <a:pt x="31" y="92"/>
                  </a:lnTo>
                  <a:lnTo>
                    <a:pt x="34" y="97"/>
                  </a:lnTo>
                  <a:lnTo>
                    <a:pt x="36" y="102"/>
                  </a:lnTo>
                  <a:lnTo>
                    <a:pt x="37" y="108"/>
                  </a:lnTo>
                  <a:lnTo>
                    <a:pt x="41" y="113"/>
                  </a:lnTo>
                  <a:lnTo>
                    <a:pt x="42" y="118"/>
                  </a:lnTo>
                  <a:lnTo>
                    <a:pt x="44" y="121"/>
                  </a:lnTo>
                  <a:lnTo>
                    <a:pt x="46" y="126"/>
                  </a:lnTo>
                  <a:lnTo>
                    <a:pt x="49" y="129"/>
                  </a:lnTo>
                  <a:lnTo>
                    <a:pt x="51" y="134"/>
                  </a:lnTo>
                  <a:lnTo>
                    <a:pt x="52" y="138"/>
                  </a:lnTo>
                  <a:lnTo>
                    <a:pt x="56" y="143"/>
                  </a:lnTo>
                  <a:lnTo>
                    <a:pt x="57" y="146"/>
                  </a:lnTo>
                  <a:lnTo>
                    <a:pt x="59" y="149"/>
                  </a:lnTo>
                  <a:lnTo>
                    <a:pt x="64" y="154"/>
                  </a:lnTo>
                  <a:lnTo>
                    <a:pt x="67" y="161"/>
                  </a:lnTo>
                  <a:lnTo>
                    <a:pt x="72" y="164"/>
                  </a:lnTo>
                  <a:lnTo>
                    <a:pt x="77" y="169"/>
                  </a:lnTo>
                  <a:lnTo>
                    <a:pt x="84" y="174"/>
                  </a:lnTo>
                  <a:lnTo>
                    <a:pt x="89" y="178"/>
                  </a:lnTo>
                  <a:lnTo>
                    <a:pt x="96" y="181"/>
                  </a:lnTo>
                  <a:lnTo>
                    <a:pt x="101" y="185"/>
                  </a:lnTo>
                  <a:lnTo>
                    <a:pt x="106" y="188"/>
                  </a:lnTo>
                  <a:lnTo>
                    <a:pt x="111" y="190"/>
                  </a:lnTo>
                  <a:lnTo>
                    <a:pt x="114" y="191"/>
                  </a:lnTo>
                  <a:lnTo>
                    <a:pt x="119" y="195"/>
                  </a:lnTo>
                  <a:lnTo>
                    <a:pt x="126" y="196"/>
                  </a:lnTo>
                  <a:lnTo>
                    <a:pt x="128" y="196"/>
                  </a:lnTo>
                  <a:lnTo>
                    <a:pt x="230" y="238"/>
                  </a:lnTo>
                  <a:lnTo>
                    <a:pt x="260" y="267"/>
                  </a:lnTo>
                  <a:lnTo>
                    <a:pt x="260" y="265"/>
                  </a:lnTo>
                  <a:lnTo>
                    <a:pt x="258" y="260"/>
                  </a:lnTo>
                  <a:lnTo>
                    <a:pt x="255" y="255"/>
                  </a:lnTo>
                  <a:lnTo>
                    <a:pt x="253" y="252"/>
                  </a:lnTo>
                  <a:lnTo>
                    <a:pt x="251" y="246"/>
                  </a:lnTo>
                  <a:lnTo>
                    <a:pt x="250" y="241"/>
                  </a:lnTo>
                  <a:lnTo>
                    <a:pt x="246" y="236"/>
                  </a:lnTo>
                  <a:lnTo>
                    <a:pt x="245" y="230"/>
                  </a:lnTo>
                  <a:lnTo>
                    <a:pt x="241" y="223"/>
                  </a:lnTo>
                  <a:lnTo>
                    <a:pt x="238" y="216"/>
                  </a:lnTo>
                  <a:lnTo>
                    <a:pt x="235" y="210"/>
                  </a:lnTo>
                  <a:lnTo>
                    <a:pt x="233" y="201"/>
                  </a:lnTo>
                  <a:lnTo>
                    <a:pt x="230" y="195"/>
                  </a:lnTo>
                  <a:lnTo>
                    <a:pt x="226" y="188"/>
                  </a:lnTo>
                  <a:lnTo>
                    <a:pt x="223" y="180"/>
                  </a:lnTo>
                  <a:lnTo>
                    <a:pt x="218" y="171"/>
                  </a:lnTo>
                  <a:lnTo>
                    <a:pt x="215" y="163"/>
                  </a:lnTo>
                  <a:lnTo>
                    <a:pt x="211" y="156"/>
                  </a:lnTo>
                  <a:lnTo>
                    <a:pt x="208" y="149"/>
                  </a:lnTo>
                  <a:lnTo>
                    <a:pt x="205" y="141"/>
                  </a:lnTo>
                  <a:lnTo>
                    <a:pt x="201" y="134"/>
                  </a:lnTo>
                  <a:lnTo>
                    <a:pt x="200" y="129"/>
                  </a:lnTo>
                  <a:lnTo>
                    <a:pt x="196" y="123"/>
                  </a:lnTo>
                  <a:lnTo>
                    <a:pt x="193" y="116"/>
                  </a:lnTo>
                  <a:lnTo>
                    <a:pt x="190" y="109"/>
                  </a:lnTo>
                  <a:lnTo>
                    <a:pt x="188" y="106"/>
                  </a:lnTo>
                  <a:lnTo>
                    <a:pt x="185" y="101"/>
                  </a:lnTo>
                  <a:lnTo>
                    <a:pt x="183" y="96"/>
                  </a:lnTo>
                  <a:lnTo>
                    <a:pt x="181" y="94"/>
                  </a:lnTo>
                  <a:lnTo>
                    <a:pt x="180" y="92"/>
                  </a:lnTo>
                  <a:lnTo>
                    <a:pt x="176" y="87"/>
                  </a:lnTo>
                  <a:lnTo>
                    <a:pt x="171" y="82"/>
                  </a:lnTo>
                  <a:lnTo>
                    <a:pt x="166" y="77"/>
                  </a:lnTo>
                  <a:lnTo>
                    <a:pt x="161" y="74"/>
                  </a:lnTo>
                  <a:lnTo>
                    <a:pt x="154" y="69"/>
                  </a:lnTo>
                  <a:lnTo>
                    <a:pt x="148" y="64"/>
                  </a:lnTo>
                  <a:lnTo>
                    <a:pt x="143" y="59"/>
                  </a:lnTo>
                  <a:lnTo>
                    <a:pt x="136" y="54"/>
                  </a:lnTo>
                  <a:lnTo>
                    <a:pt x="129" y="51"/>
                  </a:lnTo>
                  <a:lnTo>
                    <a:pt x="123" y="46"/>
                  </a:lnTo>
                  <a:lnTo>
                    <a:pt x="118" y="41"/>
                  </a:lnTo>
                  <a:lnTo>
                    <a:pt x="111" y="39"/>
                  </a:lnTo>
                  <a:lnTo>
                    <a:pt x="106" y="36"/>
                  </a:lnTo>
                  <a:lnTo>
                    <a:pt x="101" y="34"/>
                  </a:lnTo>
                  <a:lnTo>
                    <a:pt x="98" y="30"/>
                  </a:lnTo>
                  <a:lnTo>
                    <a:pt x="94" y="30"/>
                  </a:lnTo>
                  <a:lnTo>
                    <a:pt x="91" y="29"/>
                  </a:lnTo>
                  <a:lnTo>
                    <a:pt x="86" y="27"/>
                  </a:lnTo>
                  <a:lnTo>
                    <a:pt x="81" y="25"/>
                  </a:lnTo>
                  <a:lnTo>
                    <a:pt x="77" y="24"/>
                  </a:lnTo>
                  <a:lnTo>
                    <a:pt x="71" y="22"/>
                  </a:lnTo>
                  <a:lnTo>
                    <a:pt x="64" y="20"/>
                  </a:lnTo>
                  <a:lnTo>
                    <a:pt x="59" y="19"/>
                  </a:lnTo>
                  <a:lnTo>
                    <a:pt x="52" y="17"/>
                  </a:lnTo>
                  <a:lnTo>
                    <a:pt x="46" y="15"/>
                  </a:lnTo>
                  <a:lnTo>
                    <a:pt x="41" y="14"/>
                  </a:lnTo>
                  <a:lnTo>
                    <a:pt x="36" y="12"/>
                  </a:lnTo>
                  <a:lnTo>
                    <a:pt x="31" y="12"/>
                  </a:lnTo>
                  <a:lnTo>
                    <a:pt x="27" y="10"/>
                  </a:lnTo>
                  <a:lnTo>
                    <a:pt x="24" y="10"/>
                  </a:lnTo>
                  <a:lnTo>
                    <a:pt x="22" y="10"/>
                  </a:lnTo>
                  <a:lnTo>
                    <a:pt x="0" y="0"/>
                  </a:lnTo>
                  <a:lnTo>
                    <a:pt x="6" y="29"/>
                  </a:lnTo>
                  <a:lnTo>
                    <a:pt x="6" y="29"/>
                  </a:lnTo>
                  <a:close/>
                </a:path>
              </a:pathLst>
            </a:custGeom>
            <a:solidFill>
              <a:srgbClr val="7DB819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50" name="Полилиния 22549"/>
            <p:cNvSpPr/>
            <p:nvPr/>
          </p:nvSpPr>
          <p:spPr>
            <a:xfrm>
              <a:off x="4184" y="1994"/>
              <a:ext cx="197" cy="217"/>
            </a:xfrm>
            <a:custGeom>
              <a:avLst/>
              <a:gdLst/>
              <a:ahLst/>
              <a:cxnLst/>
              <a:pathLst>
                <a:path w="395" h="433">
                  <a:moveTo>
                    <a:pt x="112" y="43"/>
                  </a:moveTo>
                  <a:lnTo>
                    <a:pt x="110" y="43"/>
                  </a:lnTo>
                  <a:lnTo>
                    <a:pt x="110" y="43"/>
                  </a:lnTo>
                  <a:lnTo>
                    <a:pt x="107" y="43"/>
                  </a:lnTo>
                  <a:lnTo>
                    <a:pt x="104" y="43"/>
                  </a:lnTo>
                  <a:lnTo>
                    <a:pt x="97" y="43"/>
                  </a:lnTo>
                  <a:lnTo>
                    <a:pt x="93" y="43"/>
                  </a:lnTo>
                  <a:lnTo>
                    <a:pt x="87" y="45"/>
                  </a:lnTo>
                  <a:lnTo>
                    <a:pt x="82" y="48"/>
                  </a:lnTo>
                  <a:lnTo>
                    <a:pt x="75" y="50"/>
                  </a:lnTo>
                  <a:lnTo>
                    <a:pt x="68" y="52"/>
                  </a:lnTo>
                  <a:lnTo>
                    <a:pt x="62" y="57"/>
                  </a:lnTo>
                  <a:lnTo>
                    <a:pt x="55" y="60"/>
                  </a:lnTo>
                  <a:lnTo>
                    <a:pt x="48" y="65"/>
                  </a:lnTo>
                  <a:lnTo>
                    <a:pt x="42" y="72"/>
                  </a:lnTo>
                  <a:lnTo>
                    <a:pt x="38" y="73"/>
                  </a:lnTo>
                  <a:lnTo>
                    <a:pt x="35" y="79"/>
                  </a:lnTo>
                  <a:lnTo>
                    <a:pt x="33" y="82"/>
                  </a:lnTo>
                  <a:lnTo>
                    <a:pt x="30" y="85"/>
                  </a:lnTo>
                  <a:lnTo>
                    <a:pt x="28" y="90"/>
                  </a:lnTo>
                  <a:lnTo>
                    <a:pt x="25" y="94"/>
                  </a:lnTo>
                  <a:lnTo>
                    <a:pt x="23" y="99"/>
                  </a:lnTo>
                  <a:lnTo>
                    <a:pt x="22" y="105"/>
                  </a:lnTo>
                  <a:lnTo>
                    <a:pt x="20" y="109"/>
                  </a:lnTo>
                  <a:lnTo>
                    <a:pt x="16" y="115"/>
                  </a:lnTo>
                  <a:lnTo>
                    <a:pt x="15" y="120"/>
                  </a:lnTo>
                  <a:lnTo>
                    <a:pt x="15" y="127"/>
                  </a:lnTo>
                  <a:lnTo>
                    <a:pt x="13" y="132"/>
                  </a:lnTo>
                  <a:lnTo>
                    <a:pt x="11" y="139"/>
                  </a:lnTo>
                  <a:lnTo>
                    <a:pt x="10" y="144"/>
                  </a:lnTo>
                  <a:lnTo>
                    <a:pt x="10" y="151"/>
                  </a:lnTo>
                  <a:lnTo>
                    <a:pt x="8" y="156"/>
                  </a:lnTo>
                  <a:lnTo>
                    <a:pt x="8" y="161"/>
                  </a:lnTo>
                  <a:lnTo>
                    <a:pt x="6" y="167"/>
                  </a:lnTo>
                  <a:lnTo>
                    <a:pt x="6" y="172"/>
                  </a:lnTo>
                  <a:lnTo>
                    <a:pt x="5" y="179"/>
                  </a:lnTo>
                  <a:lnTo>
                    <a:pt x="3" y="184"/>
                  </a:lnTo>
                  <a:lnTo>
                    <a:pt x="3" y="189"/>
                  </a:lnTo>
                  <a:lnTo>
                    <a:pt x="3" y="194"/>
                  </a:lnTo>
                  <a:lnTo>
                    <a:pt x="3" y="197"/>
                  </a:lnTo>
                  <a:lnTo>
                    <a:pt x="1" y="202"/>
                  </a:lnTo>
                  <a:lnTo>
                    <a:pt x="1" y="206"/>
                  </a:lnTo>
                  <a:lnTo>
                    <a:pt x="1" y="211"/>
                  </a:lnTo>
                  <a:lnTo>
                    <a:pt x="0" y="217"/>
                  </a:lnTo>
                  <a:lnTo>
                    <a:pt x="0" y="223"/>
                  </a:lnTo>
                  <a:lnTo>
                    <a:pt x="0" y="226"/>
                  </a:lnTo>
                  <a:lnTo>
                    <a:pt x="0" y="228"/>
                  </a:lnTo>
                  <a:lnTo>
                    <a:pt x="3" y="306"/>
                  </a:lnTo>
                  <a:lnTo>
                    <a:pt x="37" y="433"/>
                  </a:lnTo>
                  <a:lnTo>
                    <a:pt x="37" y="425"/>
                  </a:lnTo>
                  <a:lnTo>
                    <a:pt x="37" y="420"/>
                  </a:lnTo>
                  <a:lnTo>
                    <a:pt x="37" y="413"/>
                  </a:lnTo>
                  <a:lnTo>
                    <a:pt x="37" y="407"/>
                  </a:lnTo>
                  <a:lnTo>
                    <a:pt x="37" y="398"/>
                  </a:lnTo>
                  <a:lnTo>
                    <a:pt x="37" y="390"/>
                  </a:lnTo>
                  <a:lnTo>
                    <a:pt x="37" y="387"/>
                  </a:lnTo>
                  <a:lnTo>
                    <a:pt x="37" y="382"/>
                  </a:lnTo>
                  <a:lnTo>
                    <a:pt x="38" y="378"/>
                  </a:lnTo>
                  <a:lnTo>
                    <a:pt x="38" y="373"/>
                  </a:lnTo>
                  <a:lnTo>
                    <a:pt x="38" y="368"/>
                  </a:lnTo>
                  <a:lnTo>
                    <a:pt x="40" y="363"/>
                  </a:lnTo>
                  <a:lnTo>
                    <a:pt x="40" y="360"/>
                  </a:lnTo>
                  <a:lnTo>
                    <a:pt x="42" y="356"/>
                  </a:lnTo>
                  <a:lnTo>
                    <a:pt x="42" y="351"/>
                  </a:lnTo>
                  <a:lnTo>
                    <a:pt x="43" y="346"/>
                  </a:lnTo>
                  <a:lnTo>
                    <a:pt x="43" y="343"/>
                  </a:lnTo>
                  <a:lnTo>
                    <a:pt x="45" y="338"/>
                  </a:lnTo>
                  <a:lnTo>
                    <a:pt x="48" y="331"/>
                  </a:lnTo>
                  <a:lnTo>
                    <a:pt x="52" y="326"/>
                  </a:lnTo>
                  <a:lnTo>
                    <a:pt x="55" y="318"/>
                  </a:lnTo>
                  <a:lnTo>
                    <a:pt x="58" y="311"/>
                  </a:lnTo>
                  <a:lnTo>
                    <a:pt x="62" y="303"/>
                  </a:lnTo>
                  <a:lnTo>
                    <a:pt x="68" y="296"/>
                  </a:lnTo>
                  <a:lnTo>
                    <a:pt x="70" y="291"/>
                  </a:lnTo>
                  <a:lnTo>
                    <a:pt x="72" y="288"/>
                  </a:lnTo>
                  <a:lnTo>
                    <a:pt x="75" y="283"/>
                  </a:lnTo>
                  <a:lnTo>
                    <a:pt x="77" y="279"/>
                  </a:lnTo>
                  <a:lnTo>
                    <a:pt x="82" y="271"/>
                  </a:lnTo>
                  <a:lnTo>
                    <a:pt x="87" y="264"/>
                  </a:lnTo>
                  <a:lnTo>
                    <a:pt x="90" y="256"/>
                  </a:lnTo>
                  <a:lnTo>
                    <a:pt x="95" y="249"/>
                  </a:lnTo>
                  <a:lnTo>
                    <a:pt x="98" y="243"/>
                  </a:lnTo>
                  <a:lnTo>
                    <a:pt x="104" y="238"/>
                  </a:lnTo>
                  <a:lnTo>
                    <a:pt x="105" y="233"/>
                  </a:lnTo>
                  <a:lnTo>
                    <a:pt x="109" y="229"/>
                  </a:lnTo>
                  <a:lnTo>
                    <a:pt x="110" y="228"/>
                  </a:lnTo>
                  <a:lnTo>
                    <a:pt x="110" y="228"/>
                  </a:lnTo>
                  <a:lnTo>
                    <a:pt x="139" y="182"/>
                  </a:lnTo>
                  <a:lnTo>
                    <a:pt x="134" y="84"/>
                  </a:lnTo>
                  <a:lnTo>
                    <a:pt x="152" y="75"/>
                  </a:lnTo>
                  <a:lnTo>
                    <a:pt x="204" y="120"/>
                  </a:lnTo>
                  <a:lnTo>
                    <a:pt x="294" y="181"/>
                  </a:lnTo>
                  <a:lnTo>
                    <a:pt x="395" y="224"/>
                  </a:lnTo>
                  <a:lnTo>
                    <a:pt x="395" y="223"/>
                  </a:lnTo>
                  <a:lnTo>
                    <a:pt x="393" y="219"/>
                  </a:lnTo>
                  <a:lnTo>
                    <a:pt x="391" y="214"/>
                  </a:lnTo>
                  <a:lnTo>
                    <a:pt x="388" y="207"/>
                  </a:lnTo>
                  <a:lnTo>
                    <a:pt x="386" y="202"/>
                  </a:lnTo>
                  <a:lnTo>
                    <a:pt x="385" y="199"/>
                  </a:lnTo>
                  <a:lnTo>
                    <a:pt x="381" y="194"/>
                  </a:lnTo>
                  <a:lnTo>
                    <a:pt x="380" y="191"/>
                  </a:lnTo>
                  <a:lnTo>
                    <a:pt x="378" y="186"/>
                  </a:lnTo>
                  <a:lnTo>
                    <a:pt x="376" y="181"/>
                  </a:lnTo>
                  <a:lnTo>
                    <a:pt x="373" y="174"/>
                  </a:lnTo>
                  <a:lnTo>
                    <a:pt x="371" y="169"/>
                  </a:lnTo>
                  <a:lnTo>
                    <a:pt x="368" y="164"/>
                  </a:lnTo>
                  <a:lnTo>
                    <a:pt x="365" y="157"/>
                  </a:lnTo>
                  <a:lnTo>
                    <a:pt x="361" y="152"/>
                  </a:lnTo>
                  <a:lnTo>
                    <a:pt x="360" y="147"/>
                  </a:lnTo>
                  <a:lnTo>
                    <a:pt x="356" y="139"/>
                  </a:lnTo>
                  <a:lnTo>
                    <a:pt x="353" y="134"/>
                  </a:lnTo>
                  <a:lnTo>
                    <a:pt x="349" y="129"/>
                  </a:lnTo>
                  <a:lnTo>
                    <a:pt x="348" y="124"/>
                  </a:lnTo>
                  <a:lnTo>
                    <a:pt x="344" y="117"/>
                  </a:lnTo>
                  <a:lnTo>
                    <a:pt x="341" y="112"/>
                  </a:lnTo>
                  <a:lnTo>
                    <a:pt x="338" y="105"/>
                  </a:lnTo>
                  <a:lnTo>
                    <a:pt x="334" y="100"/>
                  </a:lnTo>
                  <a:lnTo>
                    <a:pt x="331" y="97"/>
                  </a:lnTo>
                  <a:lnTo>
                    <a:pt x="328" y="92"/>
                  </a:lnTo>
                  <a:lnTo>
                    <a:pt x="324" y="87"/>
                  </a:lnTo>
                  <a:lnTo>
                    <a:pt x="321" y="84"/>
                  </a:lnTo>
                  <a:lnTo>
                    <a:pt x="318" y="79"/>
                  </a:lnTo>
                  <a:lnTo>
                    <a:pt x="314" y="75"/>
                  </a:lnTo>
                  <a:lnTo>
                    <a:pt x="309" y="72"/>
                  </a:lnTo>
                  <a:lnTo>
                    <a:pt x="306" y="68"/>
                  </a:lnTo>
                  <a:lnTo>
                    <a:pt x="301" y="65"/>
                  </a:lnTo>
                  <a:lnTo>
                    <a:pt x="296" y="62"/>
                  </a:lnTo>
                  <a:lnTo>
                    <a:pt x="291" y="57"/>
                  </a:lnTo>
                  <a:lnTo>
                    <a:pt x="288" y="55"/>
                  </a:lnTo>
                  <a:lnTo>
                    <a:pt x="283" y="50"/>
                  </a:lnTo>
                  <a:lnTo>
                    <a:pt x="278" y="48"/>
                  </a:lnTo>
                  <a:lnTo>
                    <a:pt x="273" y="45"/>
                  </a:lnTo>
                  <a:lnTo>
                    <a:pt x="267" y="43"/>
                  </a:lnTo>
                  <a:lnTo>
                    <a:pt x="262" y="40"/>
                  </a:lnTo>
                  <a:lnTo>
                    <a:pt x="257" y="38"/>
                  </a:lnTo>
                  <a:lnTo>
                    <a:pt x="252" y="35"/>
                  </a:lnTo>
                  <a:lnTo>
                    <a:pt x="249" y="33"/>
                  </a:lnTo>
                  <a:lnTo>
                    <a:pt x="244" y="30"/>
                  </a:lnTo>
                  <a:lnTo>
                    <a:pt x="239" y="28"/>
                  </a:lnTo>
                  <a:lnTo>
                    <a:pt x="234" y="27"/>
                  </a:lnTo>
                  <a:lnTo>
                    <a:pt x="231" y="25"/>
                  </a:lnTo>
                  <a:lnTo>
                    <a:pt x="222" y="22"/>
                  </a:lnTo>
                  <a:lnTo>
                    <a:pt x="216" y="18"/>
                  </a:lnTo>
                  <a:lnTo>
                    <a:pt x="211" y="17"/>
                  </a:lnTo>
                  <a:lnTo>
                    <a:pt x="206" y="15"/>
                  </a:lnTo>
                  <a:lnTo>
                    <a:pt x="202" y="15"/>
                  </a:lnTo>
                  <a:lnTo>
                    <a:pt x="145" y="0"/>
                  </a:lnTo>
                  <a:lnTo>
                    <a:pt x="145" y="42"/>
                  </a:lnTo>
                  <a:lnTo>
                    <a:pt x="112" y="43"/>
                  </a:lnTo>
                  <a:lnTo>
                    <a:pt x="112" y="43"/>
                  </a:lnTo>
                  <a:close/>
                </a:path>
              </a:pathLst>
            </a:custGeom>
            <a:solidFill>
              <a:srgbClr val="7DB819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51" name="Полилиния 22550"/>
            <p:cNvSpPr/>
            <p:nvPr/>
          </p:nvSpPr>
          <p:spPr>
            <a:xfrm>
              <a:off x="3438" y="1279"/>
              <a:ext cx="843" cy="1039"/>
            </a:xfrm>
            <a:custGeom>
              <a:avLst/>
              <a:gdLst/>
              <a:ahLst/>
              <a:cxnLst/>
              <a:pathLst>
                <a:path w="1685" h="2078">
                  <a:moveTo>
                    <a:pt x="1553" y="1204"/>
                  </a:moveTo>
                  <a:lnTo>
                    <a:pt x="1551" y="1202"/>
                  </a:lnTo>
                  <a:lnTo>
                    <a:pt x="1551" y="1199"/>
                  </a:lnTo>
                  <a:lnTo>
                    <a:pt x="1551" y="1192"/>
                  </a:lnTo>
                  <a:lnTo>
                    <a:pt x="1549" y="1186"/>
                  </a:lnTo>
                  <a:lnTo>
                    <a:pt x="1548" y="1181"/>
                  </a:lnTo>
                  <a:lnTo>
                    <a:pt x="1548" y="1176"/>
                  </a:lnTo>
                  <a:lnTo>
                    <a:pt x="1546" y="1171"/>
                  </a:lnTo>
                  <a:lnTo>
                    <a:pt x="1546" y="1166"/>
                  </a:lnTo>
                  <a:lnTo>
                    <a:pt x="1546" y="1159"/>
                  </a:lnTo>
                  <a:lnTo>
                    <a:pt x="1544" y="1154"/>
                  </a:lnTo>
                  <a:lnTo>
                    <a:pt x="1543" y="1147"/>
                  </a:lnTo>
                  <a:lnTo>
                    <a:pt x="1543" y="1142"/>
                  </a:lnTo>
                  <a:lnTo>
                    <a:pt x="1539" y="1135"/>
                  </a:lnTo>
                  <a:lnTo>
                    <a:pt x="1538" y="1129"/>
                  </a:lnTo>
                  <a:lnTo>
                    <a:pt x="1536" y="1122"/>
                  </a:lnTo>
                  <a:lnTo>
                    <a:pt x="1534" y="1115"/>
                  </a:lnTo>
                  <a:lnTo>
                    <a:pt x="1531" y="1109"/>
                  </a:lnTo>
                  <a:lnTo>
                    <a:pt x="1529" y="1102"/>
                  </a:lnTo>
                  <a:lnTo>
                    <a:pt x="1528" y="1097"/>
                  </a:lnTo>
                  <a:lnTo>
                    <a:pt x="1524" y="1092"/>
                  </a:lnTo>
                  <a:lnTo>
                    <a:pt x="1521" y="1085"/>
                  </a:lnTo>
                  <a:lnTo>
                    <a:pt x="1518" y="1080"/>
                  </a:lnTo>
                  <a:lnTo>
                    <a:pt x="1513" y="1074"/>
                  </a:lnTo>
                  <a:lnTo>
                    <a:pt x="1511" y="1070"/>
                  </a:lnTo>
                  <a:lnTo>
                    <a:pt x="1506" y="1065"/>
                  </a:lnTo>
                  <a:lnTo>
                    <a:pt x="1501" y="1062"/>
                  </a:lnTo>
                  <a:lnTo>
                    <a:pt x="1497" y="1057"/>
                  </a:lnTo>
                  <a:lnTo>
                    <a:pt x="1494" y="1055"/>
                  </a:lnTo>
                  <a:lnTo>
                    <a:pt x="1487" y="1050"/>
                  </a:lnTo>
                  <a:lnTo>
                    <a:pt x="1482" y="1047"/>
                  </a:lnTo>
                  <a:lnTo>
                    <a:pt x="1477" y="1045"/>
                  </a:lnTo>
                  <a:lnTo>
                    <a:pt x="1472" y="1043"/>
                  </a:lnTo>
                  <a:lnTo>
                    <a:pt x="1466" y="1042"/>
                  </a:lnTo>
                  <a:lnTo>
                    <a:pt x="1461" y="1042"/>
                  </a:lnTo>
                  <a:lnTo>
                    <a:pt x="1454" y="1040"/>
                  </a:lnTo>
                  <a:lnTo>
                    <a:pt x="1449" y="1040"/>
                  </a:lnTo>
                  <a:lnTo>
                    <a:pt x="1442" y="1040"/>
                  </a:lnTo>
                  <a:lnTo>
                    <a:pt x="1437" y="1040"/>
                  </a:lnTo>
                  <a:lnTo>
                    <a:pt x="1431" y="1040"/>
                  </a:lnTo>
                  <a:lnTo>
                    <a:pt x="1426" y="1042"/>
                  </a:lnTo>
                  <a:lnTo>
                    <a:pt x="1419" y="1042"/>
                  </a:lnTo>
                  <a:lnTo>
                    <a:pt x="1414" y="1043"/>
                  </a:lnTo>
                  <a:lnTo>
                    <a:pt x="1409" y="1043"/>
                  </a:lnTo>
                  <a:lnTo>
                    <a:pt x="1404" y="1047"/>
                  </a:lnTo>
                  <a:lnTo>
                    <a:pt x="1399" y="1047"/>
                  </a:lnTo>
                  <a:lnTo>
                    <a:pt x="1392" y="1048"/>
                  </a:lnTo>
                  <a:lnTo>
                    <a:pt x="1387" y="1048"/>
                  </a:lnTo>
                  <a:lnTo>
                    <a:pt x="1384" y="1052"/>
                  </a:lnTo>
                  <a:lnTo>
                    <a:pt x="1379" y="1052"/>
                  </a:lnTo>
                  <a:lnTo>
                    <a:pt x="1374" y="1053"/>
                  </a:lnTo>
                  <a:lnTo>
                    <a:pt x="1370" y="1055"/>
                  </a:lnTo>
                  <a:lnTo>
                    <a:pt x="1367" y="1057"/>
                  </a:lnTo>
                  <a:lnTo>
                    <a:pt x="1360" y="1060"/>
                  </a:lnTo>
                  <a:lnTo>
                    <a:pt x="1357" y="1062"/>
                  </a:lnTo>
                  <a:lnTo>
                    <a:pt x="1354" y="1063"/>
                  </a:lnTo>
                  <a:lnTo>
                    <a:pt x="1354" y="1065"/>
                  </a:lnTo>
                  <a:lnTo>
                    <a:pt x="1250" y="1159"/>
                  </a:lnTo>
                  <a:lnTo>
                    <a:pt x="1250" y="1157"/>
                  </a:lnTo>
                  <a:lnTo>
                    <a:pt x="1250" y="1156"/>
                  </a:lnTo>
                  <a:lnTo>
                    <a:pt x="1250" y="1151"/>
                  </a:lnTo>
                  <a:lnTo>
                    <a:pt x="1251" y="1147"/>
                  </a:lnTo>
                  <a:lnTo>
                    <a:pt x="1251" y="1140"/>
                  </a:lnTo>
                  <a:lnTo>
                    <a:pt x="1253" y="1134"/>
                  </a:lnTo>
                  <a:lnTo>
                    <a:pt x="1253" y="1130"/>
                  </a:lnTo>
                  <a:lnTo>
                    <a:pt x="1255" y="1125"/>
                  </a:lnTo>
                  <a:lnTo>
                    <a:pt x="1255" y="1122"/>
                  </a:lnTo>
                  <a:lnTo>
                    <a:pt x="1256" y="1117"/>
                  </a:lnTo>
                  <a:lnTo>
                    <a:pt x="1256" y="1112"/>
                  </a:lnTo>
                  <a:lnTo>
                    <a:pt x="1258" y="1107"/>
                  </a:lnTo>
                  <a:lnTo>
                    <a:pt x="1258" y="1102"/>
                  </a:lnTo>
                  <a:lnTo>
                    <a:pt x="1260" y="1097"/>
                  </a:lnTo>
                  <a:lnTo>
                    <a:pt x="1262" y="1090"/>
                  </a:lnTo>
                  <a:lnTo>
                    <a:pt x="1263" y="1085"/>
                  </a:lnTo>
                  <a:lnTo>
                    <a:pt x="1263" y="1080"/>
                  </a:lnTo>
                  <a:lnTo>
                    <a:pt x="1265" y="1074"/>
                  </a:lnTo>
                  <a:lnTo>
                    <a:pt x="1265" y="1068"/>
                  </a:lnTo>
                  <a:lnTo>
                    <a:pt x="1267" y="1062"/>
                  </a:lnTo>
                  <a:lnTo>
                    <a:pt x="1268" y="1055"/>
                  </a:lnTo>
                  <a:lnTo>
                    <a:pt x="1270" y="1048"/>
                  </a:lnTo>
                  <a:lnTo>
                    <a:pt x="1270" y="1042"/>
                  </a:lnTo>
                  <a:lnTo>
                    <a:pt x="1272" y="1035"/>
                  </a:lnTo>
                  <a:lnTo>
                    <a:pt x="1272" y="1028"/>
                  </a:lnTo>
                  <a:lnTo>
                    <a:pt x="1275" y="1022"/>
                  </a:lnTo>
                  <a:lnTo>
                    <a:pt x="1275" y="1015"/>
                  </a:lnTo>
                  <a:lnTo>
                    <a:pt x="1277" y="1007"/>
                  </a:lnTo>
                  <a:lnTo>
                    <a:pt x="1277" y="1000"/>
                  </a:lnTo>
                  <a:lnTo>
                    <a:pt x="1278" y="993"/>
                  </a:lnTo>
                  <a:lnTo>
                    <a:pt x="1278" y="986"/>
                  </a:lnTo>
                  <a:lnTo>
                    <a:pt x="1280" y="980"/>
                  </a:lnTo>
                  <a:lnTo>
                    <a:pt x="1282" y="971"/>
                  </a:lnTo>
                  <a:lnTo>
                    <a:pt x="1283" y="965"/>
                  </a:lnTo>
                  <a:lnTo>
                    <a:pt x="1283" y="958"/>
                  </a:lnTo>
                  <a:lnTo>
                    <a:pt x="1285" y="951"/>
                  </a:lnTo>
                  <a:lnTo>
                    <a:pt x="1285" y="943"/>
                  </a:lnTo>
                  <a:lnTo>
                    <a:pt x="1287" y="936"/>
                  </a:lnTo>
                  <a:lnTo>
                    <a:pt x="1287" y="930"/>
                  </a:lnTo>
                  <a:lnTo>
                    <a:pt x="1288" y="923"/>
                  </a:lnTo>
                  <a:lnTo>
                    <a:pt x="1290" y="916"/>
                  </a:lnTo>
                  <a:lnTo>
                    <a:pt x="1292" y="909"/>
                  </a:lnTo>
                  <a:lnTo>
                    <a:pt x="1292" y="903"/>
                  </a:lnTo>
                  <a:lnTo>
                    <a:pt x="1292" y="896"/>
                  </a:lnTo>
                  <a:lnTo>
                    <a:pt x="1292" y="889"/>
                  </a:lnTo>
                  <a:lnTo>
                    <a:pt x="1293" y="883"/>
                  </a:lnTo>
                  <a:lnTo>
                    <a:pt x="1293" y="876"/>
                  </a:lnTo>
                  <a:lnTo>
                    <a:pt x="1293" y="871"/>
                  </a:lnTo>
                  <a:lnTo>
                    <a:pt x="1295" y="864"/>
                  </a:lnTo>
                  <a:lnTo>
                    <a:pt x="1295" y="859"/>
                  </a:lnTo>
                  <a:lnTo>
                    <a:pt x="1295" y="852"/>
                  </a:lnTo>
                  <a:lnTo>
                    <a:pt x="1295" y="847"/>
                  </a:lnTo>
                  <a:lnTo>
                    <a:pt x="1295" y="842"/>
                  </a:lnTo>
                  <a:lnTo>
                    <a:pt x="1297" y="837"/>
                  </a:lnTo>
                  <a:lnTo>
                    <a:pt x="1297" y="832"/>
                  </a:lnTo>
                  <a:lnTo>
                    <a:pt x="1297" y="829"/>
                  </a:lnTo>
                  <a:lnTo>
                    <a:pt x="1297" y="824"/>
                  </a:lnTo>
                  <a:lnTo>
                    <a:pt x="1297" y="821"/>
                  </a:lnTo>
                  <a:lnTo>
                    <a:pt x="1295" y="816"/>
                  </a:lnTo>
                  <a:lnTo>
                    <a:pt x="1295" y="811"/>
                  </a:lnTo>
                  <a:lnTo>
                    <a:pt x="1293" y="807"/>
                  </a:lnTo>
                  <a:lnTo>
                    <a:pt x="1293" y="804"/>
                  </a:lnTo>
                  <a:lnTo>
                    <a:pt x="1292" y="796"/>
                  </a:lnTo>
                  <a:lnTo>
                    <a:pt x="1290" y="789"/>
                  </a:lnTo>
                  <a:lnTo>
                    <a:pt x="1288" y="780"/>
                  </a:lnTo>
                  <a:lnTo>
                    <a:pt x="1285" y="772"/>
                  </a:lnTo>
                  <a:lnTo>
                    <a:pt x="1283" y="765"/>
                  </a:lnTo>
                  <a:lnTo>
                    <a:pt x="1280" y="759"/>
                  </a:lnTo>
                  <a:lnTo>
                    <a:pt x="1277" y="750"/>
                  </a:lnTo>
                  <a:lnTo>
                    <a:pt x="1273" y="744"/>
                  </a:lnTo>
                  <a:lnTo>
                    <a:pt x="1270" y="737"/>
                  </a:lnTo>
                  <a:lnTo>
                    <a:pt x="1267" y="730"/>
                  </a:lnTo>
                  <a:lnTo>
                    <a:pt x="1263" y="722"/>
                  </a:lnTo>
                  <a:lnTo>
                    <a:pt x="1260" y="715"/>
                  </a:lnTo>
                  <a:lnTo>
                    <a:pt x="1256" y="710"/>
                  </a:lnTo>
                  <a:lnTo>
                    <a:pt x="1251" y="703"/>
                  </a:lnTo>
                  <a:lnTo>
                    <a:pt x="1248" y="697"/>
                  </a:lnTo>
                  <a:lnTo>
                    <a:pt x="1243" y="690"/>
                  </a:lnTo>
                  <a:lnTo>
                    <a:pt x="1238" y="685"/>
                  </a:lnTo>
                  <a:lnTo>
                    <a:pt x="1235" y="678"/>
                  </a:lnTo>
                  <a:lnTo>
                    <a:pt x="1231" y="672"/>
                  </a:lnTo>
                  <a:lnTo>
                    <a:pt x="1226" y="667"/>
                  </a:lnTo>
                  <a:lnTo>
                    <a:pt x="1223" y="660"/>
                  </a:lnTo>
                  <a:lnTo>
                    <a:pt x="1218" y="657"/>
                  </a:lnTo>
                  <a:lnTo>
                    <a:pt x="1215" y="650"/>
                  </a:lnTo>
                  <a:lnTo>
                    <a:pt x="1210" y="645"/>
                  </a:lnTo>
                  <a:lnTo>
                    <a:pt x="1206" y="640"/>
                  </a:lnTo>
                  <a:lnTo>
                    <a:pt x="1205" y="635"/>
                  </a:lnTo>
                  <a:lnTo>
                    <a:pt x="1200" y="630"/>
                  </a:lnTo>
                  <a:lnTo>
                    <a:pt x="1198" y="625"/>
                  </a:lnTo>
                  <a:lnTo>
                    <a:pt x="1195" y="621"/>
                  </a:lnTo>
                  <a:lnTo>
                    <a:pt x="1191" y="616"/>
                  </a:lnTo>
                  <a:lnTo>
                    <a:pt x="1188" y="611"/>
                  </a:lnTo>
                  <a:lnTo>
                    <a:pt x="1183" y="606"/>
                  </a:lnTo>
                  <a:lnTo>
                    <a:pt x="1178" y="600"/>
                  </a:lnTo>
                  <a:lnTo>
                    <a:pt x="1173" y="595"/>
                  </a:lnTo>
                  <a:lnTo>
                    <a:pt x="1166" y="588"/>
                  </a:lnTo>
                  <a:lnTo>
                    <a:pt x="1159" y="581"/>
                  </a:lnTo>
                  <a:lnTo>
                    <a:pt x="1151" y="575"/>
                  </a:lnTo>
                  <a:lnTo>
                    <a:pt x="1144" y="568"/>
                  </a:lnTo>
                  <a:lnTo>
                    <a:pt x="1139" y="563"/>
                  </a:lnTo>
                  <a:lnTo>
                    <a:pt x="1136" y="559"/>
                  </a:lnTo>
                  <a:lnTo>
                    <a:pt x="1131" y="556"/>
                  </a:lnTo>
                  <a:lnTo>
                    <a:pt x="1126" y="551"/>
                  </a:lnTo>
                  <a:lnTo>
                    <a:pt x="1123" y="548"/>
                  </a:lnTo>
                  <a:lnTo>
                    <a:pt x="1118" y="544"/>
                  </a:lnTo>
                  <a:lnTo>
                    <a:pt x="1113" y="539"/>
                  </a:lnTo>
                  <a:lnTo>
                    <a:pt x="1109" y="536"/>
                  </a:lnTo>
                  <a:lnTo>
                    <a:pt x="1103" y="531"/>
                  </a:lnTo>
                  <a:lnTo>
                    <a:pt x="1098" y="528"/>
                  </a:lnTo>
                  <a:lnTo>
                    <a:pt x="1094" y="524"/>
                  </a:lnTo>
                  <a:lnTo>
                    <a:pt x="1089" y="521"/>
                  </a:lnTo>
                  <a:lnTo>
                    <a:pt x="1084" y="516"/>
                  </a:lnTo>
                  <a:lnTo>
                    <a:pt x="1079" y="513"/>
                  </a:lnTo>
                  <a:lnTo>
                    <a:pt x="1074" y="509"/>
                  </a:lnTo>
                  <a:lnTo>
                    <a:pt x="1069" y="506"/>
                  </a:lnTo>
                  <a:lnTo>
                    <a:pt x="1064" y="501"/>
                  </a:lnTo>
                  <a:lnTo>
                    <a:pt x="1059" y="498"/>
                  </a:lnTo>
                  <a:lnTo>
                    <a:pt x="1054" y="494"/>
                  </a:lnTo>
                  <a:lnTo>
                    <a:pt x="1049" y="489"/>
                  </a:lnTo>
                  <a:lnTo>
                    <a:pt x="1046" y="486"/>
                  </a:lnTo>
                  <a:lnTo>
                    <a:pt x="1041" y="482"/>
                  </a:lnTo>
                  <a:lnTo>
                    <a:pt x="1036" y="479"/>
                  </a:lnTo>
                  <a:lnTo>
                    <a:pt x="1032" y="476"/>
                  </a:lnTo>
                  <a:lnTo>
                    <a:pt x="1027" y="472"/>
                  </a:lnTo>
                  <a:lnTo>
                    <a:pt x="1024" y="469"/>
                  </a:lnTo>
                  <a:lnTo>
                    <a:pt x="1019" y="466"/>
                  </a:lnTo>
                  <a:lnTo>
                    <a:pt x="1016" y="462"/>
                  </a:lnTo>
                  <a:lnTo>
                    <a:pt x="1011" y="459"/>
                  </a:lnTo>
                  <a:lnTo>
                    <a:pt x="1007" y="456"/>
                  </a:lnTo>
                  <a:lnTo>
                    <a:pt x="1002" y="454"/>
                  </a:lnTo>
                  <a:lnTo>
                    <a:pt x="1000" y="452"/>
                  </a:lnTo>
                  <a:lnTo>
                    <a:pt x="994" y="447"/>
                  </a:lnTo>
                  <a:lnTo>
                    <a:pt x="987" y="442"/>
                  </a:lnTo>
                  <a:lnTo>
                    <a:pt x="982" y="437"/>
                  </a:lnTo>
                  <a:lnTo>
                    <a:pt x="979" y="436"/>
                  </a:lnTo>
                  <a:lnTo>
                    <a:pt x="972" y="431"/>
                  </a:lnTo>
                  <a:lnTo>
                    <a:pt x="970" y="431"/>
                  </a:lnTo>
                  <a:lnTo>
                    <a:pt x="836" y="221"/>
                  </a:lnTo>
                  <a:lnTo>
                    <a:pt x="754" y="0"/>
                  </a:lnTo>
                  <a:lnTo>
                    <a:pt x="753" y="2"/>
                  </a:lnTo>
                  <a:lnTo>
                    <a:pt x="748" y="7"/>
                  </a:lnTo>
                  <a:lnTo>
                    <a:pt x="743" y="12"/>
                  </a:lnTo>
                  <a:lnTo>
                    <a:pt x="739" y="17"/>
                  </a:lnTo>
                  <a:lnTo>
                    <a:pt x="734" y="20"/>
                  </a:lnTo>
                  <a:lnTo>
                    <a:pt x="731" y="27"/>
                  </a:lnTo>
                  <a:lnTo>
                    <a:pt x="724" y="34"/>
                  </a:lnTo>
                  <a:lnTo>
                    <a:pt x="718" y="40"/>
                  </a:lnTo>
                  <a:lnTo>
                    <a:pt x="711" y="49"/>
                  </a:lnTo>
                  <a:lnTo>
                    <a:pt x="706" y="57"/>
                  </a:lnTo>
                  <a:lnTo>
                    <a:pt x="701" y="61"/>
                  </a:lnTo>
                  <a:lnTo>
                    <a:pt x="698" y="66"/>
                  </a:lnTo>
                  <a:lnTo>
                    <a:pt x="694" y="69"/>
                  </a:lnTo>
                  <a:lnTo>
                    <a:pt x="691" y="74"/>
                  </a:lnTo>
                  <a:lnTo>
                    <a:pt x="688" y="79"/>
                  </a:lnTo>
                  <a:lnTo>
                    <a:pt x="684" y="84"/>
                  </a:lnTo>
                  <a:lnTo>
                    <a:pt x="681" y="89"/>
                  </a:lnTo>
                  <a:lnTo>
                    <a:pt x="678" y="94"/>
                  </a:lnTo>
                  <a:lnTo>
                    <a:pt x="672" y="97"/>
                  </a:lnTo>
                  <a:lnTo>
                    <a:pt x="671" y="102"/>
                  </a:lnTo>
                  <a:lnTo>
                    <a:pt x="666" y="107"/>
                  </a:lnTo>
                  <a:lnTo>
                    <a:pt x="662" y="112"/>
                  </a:lnTo>
                  <a:lnTo>
                    <a:pt x="659" y="116"/>
                  </a:lnTo>
                  <a:lnTo>
                    <a:pt x="656" y="122"/>
                  </a:lnTo>
                  <a:lnTo>
                    <a:pt x="652" y="127"/>
                  </a:lnTo>
                  <a:lnTo>
                    <a:pt x="649" y="133"/>
                  </a:lnTo>
                  <a:lnTo>
                    <a:pt x="646" y="136"/>
                  </a:lnTo>
                  <a:lnTo>
                    <a:pt x="642" y="143"/>
                  </a:lnTo>
                  <a:lnTo>
                    <a:pt x="639" y="148"/>
                  </a:lnTo>
                  <a:lnTo>
                    <a:pt x="636" y="153"/>
                  </a:lnTo>
                  <a:lnTo>
                    <a:pt x="632" y="156"/>
                  </a:lnTo>
                  <a:lnTo>
                    <a:pt x="629" y="163"/>
                  </a:lnTo>
                  <a:lnTo>
                    <a:pt x="627" y="168"/>
                  </a:lnTo>
                  <a:lnTo>
                    <a:pt x="626" y="173"/>
                  </a:lnTo>
                  <a:lnTo>
                    <a:pt x="622" y="176"/>
                  </a:lnTo>
                  <a:lnTo>
                    <a:pt x="619" y="181"/>
                  </a:lnTo>
                  <a:lnTo>
                    <a:pt x="617" y="186"/>
                  </a:lnTo>
                  <a:lnTo>
                    <a:pt x="614" y="191"/>
                  </a:lnTo>
                  <a:lnTo>
                    <a:pt x="612" y="194"/>
                  </a:lnTo>
                  <a:lnTo>
                    <a:pt x="611" y="199"/>
                  </a:lnTo>
                  <a:lnTo>
                    <a:pt x="609" y="205"/>
                  </a:lnTo>
                  <a:lnTo>
                    <a:pt x="607" y="208"/>
                  </a:lnTo>
                  <a:lnTo>
                    <a:pt x="606" y="211"/>
                  </a:lnTo>
                  <a:lnTo>
                    <a:pt x="606" y="216"/>
                  </a:lnTo>
                  <a:lnTo>
                    <a:pt x="604" y="220"/>
                  </a:lnTo>
                  <a:lnTo>
                    <a:pt x="604" y="225"/>
                  </a:lnTo>
                  <a:lnTo>
                    <a:pt x="602" y="231"/>
                  </a:lnTo>
                  <a:lnTo>
                    <a:pt x="604" y="240"/>
                  </a:lnTo>
                  <a:lnTo>
                    <a:pt x="604" y="245"/>
                  </a:lnTo>
                  <a:lnTo>
                    <a:pt x="604" y="251"/>
                  </a:lnTo>
                  <a:lnTo>
                    <a:pt x="606" y="258"/>
                  </a:lnTo>
                  <a:lnTo>
                    <a:pt x="606" y="265"/>
                  </a:lnTo>
                  <a:lnTo>
                    <a:pt x="607" y="270"/>
                  </a:lnTo>
                  <a:lnTo>
                    <a:pt x="609" y="277"/>
                  </a:lnTo>
                  <a:lnTo>
                    <a:pt x="611" y="282"/>
                  </a:lnTo>
                  <a:lnTo>
                    <a:pt x="612" y="288"/>
                  </a:lnTo>
                  <a:lnTo>
                    <a:pt x="612" y="293"/>
                  </a:lnTo>
                  <a:lnTo>
                    <a:pt x="614" y="298"/>
                  </a:lnTo>
                  <a:lnTo>
                    <a:pt x="616" y="303"/>
                  </a:lnTo>
                  <a:lnTo>
                    <a:pt x="619" y="308"/>
                  </a:lnTo>
                  <a:lnTo>
                    <a:pt x="619" y="313"/>
                  </a:lnTo>
                  <a:lnTo>
                    <a:pt x="622" y="318"/>
                  </a:lnTo>
                  <a:lnTo>
                    <a:pt x="624" y="323"/>
                  </a:lnTo>
                  <a:lnTo>
                    <a:pt x="626" y="328"/>
                  </a:lnTo>
                  <a:lnTo>
                    <a:pt x="629" y="335"/>
                  </a:lnTo>
                  <a:lnTo>
                    <a:pt x="632" y="343"/>
                  </a:lnTo>
                  <a:lnTo>
                    <a:pt x="634" y="350"/>
                  </a:lnTo>
                  <a:lnTo>
                    <a:pt x="639" y="355"/>
                  </a:lnTo>
                  <a:lnTo>
                    <a:pt x="639" y="360"/>
                  </a:lnTo>
                  <a:lnTo>
                    <a:pt x="642" y="364"/>
                  </a:lnTo>
                  <a:lnTo>
                    <a:pt x="644" y="365"/>
                  </a:lnTo>
                  <a:lnTo>
                    <a:pt x="644" y="367"/>
                  </a:lnTo>
                  <a:lnTo>
                    <a:pt x="642" y="367"/>
                  </a:lnTo>
                  <a:lnTo>
                    <a:pt x="641" y="367"/>
                  </a:lnTo>
                  <a:lnTo>
                    <a:pt x="639" y="367"/>
                  </a:lnTo>
                  <a:lnTo>
                    <a:pt x="634" y="369"/>
                  </a:lnTo>
                  <a:lnTo>
                    <a:pt x="629" y="372"/>
                  </a:lnTo>
                  <a:lnTo>
                    <a:pt x="624" y="374"/>
                  </a:lnTo>
                  <a:lnTo>
                    <a:pt x="619" y="377"/>
                  </a:lnTo>
                  <a:lnTo>
                    <a:pt x="614" y="382"/>
                  </a:lnTo>
                  <a:lnTo>
                    <a:pt x="607" y="385"/>
                  </a:lnTo>
                  <a:lnTo>
                    <a:pt x="601" y="389"/>
                  </a:lnTo>
                  <a:lnTo>
                    <a:pt x="596" y="394"/>
                  </a:lnTo>
                  <a:lnTo>
                    <a:pt x="590" y="400"/>
                  </a:lnTo>
                  <a:lnTo>
                    <a:pt x="585" y="407"/>
                  </a:lnTo>
                  <a:lnTo>
                    <a:pt x="580" y="414"/>
                  </a:lnTo>
                  <a:lnTo>
                    <a:pt x="579" y="417"/>
                  </a:lnTo>
                  <a:lnTo>
                    <a:pt x="577" y="422"/>
                  </a:lnTo>
                  <a:lnTo>
                    <a:pt x="575" y="426"/>
                  </a:lnTo>
                  <a:lnTo>
                    <a:pt x="575" y="431"/>
                  </a:lnTo>
                  <a:lnTo>
                    <a:pt x="574" y="434"/>
                  </a:lnTo>
                  <a:lnTo>
                    <a:pt x="572" y="439"/>
                  </a:lnTo>
                  <a:lnTo>
                    <a:pt x="572" y="442"/>
                  </a:lnTo>
                  <a:lnTo>
                    <a:pt x="570" y="447"/>
                  </a:lnTo>
                  <a:lnTo>
                    <a:pt x="570" y="452"/>
                  </a:lnTo>
                  <a:lnTo>
                    <a:pt x="569" y="456"/>
                  </a:lnTo>
                  <a:lnTo>
                    <a:pt x="569" y="461"/>
                  </a:lnTo>
                  <a:lnTo>
                    <a:pt x="569" y="466"/>
                  </a:lnTo>
                  <a:lnTo>
                    <a:pt x="567" y="469"/>
                  </a:lnTo>
                  <a:lnTo>
                    <a:pt x="567" y="474"/>
                  </a:lnTo>
                  <a:lnTo>
                    <a:pt x="565" y="479"/>
                  </a:lnTo>
                  <a:lnTo>
                    <a:pt x="565" y="482"/>
                  </a:lnTo>
                  <a:lnTo>
                    <a:pt x="565" y="487"/>
                  </a:lnTo>
                  <a:lnTo>
                    <a:pt x="565" y="491"/>
                  </a:lnTo>
                  <a:lnTo>
                    <a:pt x="565" y="496"/>
                  </a:lnTo>
                  <a:lnTo>
                    <a:pt x="565" y="499"/>
                  </a:lnTo>
                  <a:lnTo>
                    <a:pt x="565" y="506"/>
                  </a:lnTo>
                  <a:lnTo>
                    <a:pt x="565" y="513"/>
                  </a:lnTo>
                  <a:lnTo>
                    <a:pt x="565" y="519"/>
                  </a:lnTo>
                  <a:lnTo>
                    <a:pt x="565" y="524"/>
                  </a:lnTo>
                  <a:lnTo>
                    <a:pt x="565" y="528"/>
                  </a:lnTo>
                  <a:lnTo>
                    <a:pt x="565" y="531"/>
                  </a:lnTo>
                  <a:lnTo>
                    <a:pt x="565" y="533"/>
                  </a:lnTo>
                  <a:lnTo>
                    <a:pt x="565" y="534"/>
                  </a:lnTo>
                  <a:lnTo>
                    <a:pt x="512" y="570"/>
                  </a:lnTo>
                  <a:lnTo>
                    <a:pt x="509" y="568"/>
                  </a:lnTo>
                  <a:lnTo>
                    <a:pt x="505" y="566"/>
                  </a:lnTo>
                  <a:lnTo>
                    <a:pt x="502" y="563"/>
                  </a:lnTo>
                  <a:lnTo>
                    <a:pt x="498" y="561"/>
                  </a:lnTo>
                  <a:lnTo>
                    <a:pt x="493" y="558"/>
                  </a:lnTo>
                  <a:lnTo>
                    <a:pt x="490" y="554"/>
                  </a:lnTo>
                  <a:lnTo>
                    <a:pt x="485" y="549"/>
                  </a:lnTo>
                  <a:lnTo>
                    <a:pt x="478" y="544"/>
                  </a:lnTo>
                  <a:lnTo>
                    <a:pt x="470" y="538"/>
                  </a:lnTo>
                  <a:lnTo>
                    <a:pt x="465" y="531"/>
                  </a:lnTo>
                  <a:lnTo>
                    <a:pt x="460" y="526"/>
                  </a:lnTo>
                  <a:lnTo>
                    <a:pt x="457" y="523"/>
                  </a:lnTo>
                  <a:lnTo>
                    <a:pt x="452" y="518"/>
                  </a:lnTo>
                  <a:lnTo>
                    <a:pt x="448" y="514"/>
                  </a:lnTo>
                  <a:lnTo>
                    <a:pt x="443" y="509"/>
                  </a:lnTo>
                  <a:lnTo>
                    <a:pt x="438" y="506"/>
                  </a:lnTo>
                  <a:lnTo>
                    <a:pt x="433" y="501"/>
                  </a:lnTo>
                  <a:lnTo>
                    <a:pt x="430" y="496"/>
                  </a:lnTo>
                  <a:lnTo>
                    <a:pt x="425" y="489"/>
                  </a:lnTo>
                  <a:lnTo>
                    <a:pt x="418" y="482"/>
                  </a:lnTo>
                  <a:lnTo>
                    <a:pt x="413" y="476"/>
                  </a:lnTo>
                  <a:lnTo>
                    <a:pt x="410" y="469"/>
                  </a:lnTo>
                  <a:lnTo>
                    <a:pt x="406" y="464"/>
                  </a:lnTo>
                  <a:lnTo>
                    <a:pt x="403" y="461"/>
                  </a:lnTo>
                  <a:lnTo>
                    <a:pt x="401" y="456"/>
                  </a:lnTo>
                  <a:lnTo>
                    <a:pt x="398" y="452"/>
                  </a:lnTo>
                  <a:lnTo>
                    <a:pt x="396" y="449"/>
                  </a:lnTo>
                  <a:lnTo>
                    <a:pt x="395" y="444"/>
                  </a:lnTo>
                  <a:lnTo>
                    <a:pt x="391" y="441"/>
                  </a:lnTo>
                  <a:lnTo>
                    <a:pt x="390" y="436"/>
                  </a:lnTo>
                  <a:lnTo>
                    <a:pt x="388" y="432"/>
                  </a:lnTo>
                  <a:lnTo>
                    <a:pt x="385" y="427"/>
                  </a:lnTo>
                  <a:lnTo>
                    <a:pt x="383" y="422"/>
                  </a:lnTo>
                  <a:lnTo>
                    <a:pt x="381" y="419"/>
                  </a:lnTo>
                  <a:lnTo>
                    <a:pt x="378" y="414"/>
                  </a:lnTo>
                  <a:lnTo>
                    <a:pt x="376" y="409"/>
                  </a:lnTo>
                  <a:lnTo>
                    <a:pt x="375" y="405"/>
                  </a:lnTo>
                  <a:lnTo>
                    <a:pt x="371" y="400"/>
                  </a:lnTo>
                  <a:lnTo>
                    <a:pt x="370" y="395"/>
                  </a:lnTo>
                  <a:lnTo>
                    <a:pt x="368" y="392"/>
                  </a:lnTo>
                  <a:lnTo>
                    <a:pt x="365" y="387"/>
                  </a:lnTo>
                  <a:lnTo>
                    <a:pt x="363" y="382"/>
                  </a:lnTo>
                  <a:lnTo>
                    <a:pt x="361" y="379"/>
                  </a:lnTo>
                  <a:lnTo>
                    <a:pt x="360" y="374"/>
                  </a:lnTo>
                  <a:lnTo>
                    <a:pt x="358" y="369"/>
                  </a:lnTo>
                  <a:lnTo>
                    <a:pt x="356" y="365"/>
                  </a:lnTo>
                  <a:lnTo>
                    <a:pt x="353" y="360"/>
                  </a:lnTo>
                  <a:lnTo>
                    <a:pt x="351" y="357"/>
                  </a:lnTo>
                  <a:lnTo>
                    <a:pt x="350" y="352"/>
                  </a:lnTo>
                  <a:lnTo>
                    <a:pt x="348" y="347"/>
                  </a:lnTo>
                  <a:lnTo>
                    <a:pt x="343" y="340"/>
                  </a:lnTo>
                  <a:lnTo>
                    <a:pt x="341" y="332"/>
                  </a:lnTo>
                  <a:lnTo>
                    <a:pt x="338" y="325"/>
                  </a:lnTo>
                  <a:lnTo>
                    <a:pt x="334" y="317"/>
                  </a:lnTo>
                  <a:lnTo>
                    <a:pt x="333" y="310"/>
                  </a:lnTo>
                  <a:lnTo>
                    <a:pt x="329" y="305"/>
                  </a:lnTo>
                  <a:lnTo>
                    <a:pt x="328" y="298"/>
                  </a:lnTo>
                  <a:lnTo>
                    <a:pt x="324" y="295"/>
                  </a:lnTo>
                  <a:lnTo>
                    <a:pt x="323" y="290"/>
                  </a:lnTo>
                  <a:lnTo>
                    <a:pt x="323" y="287"/>
                  </a:lnTo>
                  <a:lnTo>
                    <a:pt x="321" y="282"/>
                  </a:lnTo>
                  <a:lnTo>
                    <a:pt x="321" y="280"/>
                  </a:lnTo>
                  <a:lnTo>
                    <a:pt x="249" y="106"/>
                  </a:lnTo>
                  <a:lnTo>
                    <a:pt x="247" y="106"/>
                  </a:lnTo>
                  <a:lnTo>
                    <a:pt x="246" y="109"/>
                  </a:lnTo>
                  <a:lnTo>
                    <a:pt x="242" y="112"/>
                  </a:lnTo>
                  <a:lnTo>
                    <a:pt x="242" y="116"/>
                  </a:lnTo>
                  <a:lnTo>
                    <a:pt x="239" y="119"/>
                  </a:lnTo>
                  <a:lnTo>
                    <a:pt x="237" y="122"/>
                  </a:lnTo>
                  <a:lnTo>
                    <a:pt x="234" y="127"/>
                  </a:lnTo>
                  <a:lnTo>
                    <a:pt x="231" y="133"/>
                  </a:lnTo>
                  <a:lnTo>
                    <a:pt x="229" y="138"/>
                  </a:lnTo>
                  <a:lnTo>
                    <a:pt x="226" y="144"/>
                  </a:lnTo>
                  <a:lnTo>
                    <a:pt x="222" y="151"/>
                  </a:lnTo>
                  <a:lnTo>
                    <a:pt x="219" y="158"/>
                  </a:lnTo>
                  <a:lnTo>
                    <a:pt x="216" y="164"/>
                  </a:lnTo>
                  <a:lnTo>
                    <a:pt x="212" y="173"/>
                  </a:lnTo>
                  <a:lnTo>
                    <a:pt x="207" y="181"/>
                  </a:lnTo>
                  <a:lnTo>
                    <a:pt x="204" y="189"/>
                  </a:lnTo>
                  <a:lnTo>
                    <a:pt x="202" y="193"/>
                  </a:lnTo>
                  <a:lnTo>
                    <a:pt x="201" y="198"/>
                  </a:lnTo>
                  <a:lnTo>
                    <a:pt x="199" y="203"/>
                  </a:lnTo>
                  <a:lnTo>
                    <a:pt x="197" y="208"/>
                  </a:lnTo>
                  <a:lnTo>
                    <a:pt x="196" y="211"/>
                  </a:lnTo>
                  <a:lnTo>
                    <a:pt x="192" y="216"/>
                  </a:lnTo>
                  <a:lnTo>
                    <a:pt x="191" y="221"/>
                  </a:lnTo>
                  <a:lnTo>
                    <a:pt x="189" y="226"/>
                  </a:lnTo>
                  <a:lnTo>
                    <a:pt x="187" y="231"/>
                  </a:lnTo>
                  <a:lnTo>
                    <a:pt x="186" y="236"/>
                  </a:lnTo>
                  <a:lnTo>
                    <a:pt x="184" y="241"/>
                  </a:lnTo>
                  <a:lnTo>
                    <a:pt x="182" y="246"/>
                  </a:lnTo>
                  <a:lnTo>
                    <a:pt x="181" y="251"/>
                  </a:lnTo>
                  <a:lnTo>
                    <a:pt x="179" y="258"/>
                  </a:lnTo>
                  <a:lnTo>
                    <a:pt x="177" y="261"/>
                  </a:lnTo>
                  <a:lnTo>
                    <a:pt x="176" y="268"/>
                  </a:lnTo>
                  <a:lnTo>
                    <a:pt x="174" y="273"/>
                  </a:lnTo>
                  <a:lnTo>
                    <a:pt x="172" y="278"/>
                  </a:lnTo>
                  <a:lnTo>
                    <a:pt x="170" y="285"/>
                  </a:lnTo>
                  <a:lnTo>
                    <a:pt x="170" y="292"/>
                  </a:lnTo>
                  <a:lnTo>
                    <a:pt x="169" y="297"/>
                  </a:lnTo>
                  <a:lnTo>
                    <a:pt x="169" y="302"/>
                  </a:lnTo>
                  <a:lnTo>
                    <a:pt x="167" y="307"/>
                  </a:lnTo>
                  <a:lnTo>
                    <a:pt x="165" y="313"/>
                  </a:lnTo>
                  <a:lnTo>
                    <a:pt x="164" y="320"/>
                  </a:lnTo>
                  <a:lnTo>
                    <a:pt x="164" y="325"/>
                  </a:lnTo>
                  <a:lnTo>
                    <a:pt x="162" y="332"/>
                  </a:lnTo>
                  <a:lnTo>
                    <a:pt x="162" y="338"/>
                  </a:lnTo>
                  <a:lnTo>
                    <a:pt x="162" y="343"/>
                  </a:lnTo>
                  <a:lnTo>
                    <a:pt x="160" y="349"/>
                  </a:lnTo>
                  <a:lnTo>
                    <a:pt x="159" y="354"/>
                  </a:lnTo>
                  <a:lnTo>
                    <a:pt x="159" y="360"/>
                  </a:lnTo>
                  <a:lnTo>
                    <a:pt x="159" y="365"/>
                  </a:lnTo>
                  <a:lnTo>
                    <a:pt x="157" y="370"/>
                  </a:lnTo>
                  <a:lnTo>
                    <a:pt x="157" y="375"/>
                  </a:lnTo>
                  <a:lnTo>
                    <a:pt x="157" y="382"/>
                  </a:lnTo>
                  <a:lnTo>
                    <a:pt x="157" y="387"/>
                  </a:lnTo>
                  <a:lnTo>
                    <a:pt x="157" y="392"/>
                  </a:lnTo>
                  <a:lnTo>
                    <a:pt x="157" y="397"/>
                  </a:lnTo>
                  <a:lnTo>
                    <a:pt x="157" y="402"/>
                  </a:lnTo>
                  <a:lnTo>
                    <a:pt x="157" y="407"/>
                  </a:lnTo>
                  <a:lnTo>
                    <a:pt x="157" y="412"/>
                  </a:lnTo>
                  <a:lnTo>
                    <a:pt x="159" y="415"/>
                  </a:lnTo>
                  <a:lnTo>
                    <a:pt x="159" y="422"/>
                  </a:lnTo>
                  <a:lnTo>
                    <a:pt x="159" y="426"/>
                  </a:lnTo>
                  <a:lnTo>
                    <a:pt x="159" y="429"/>
                  </a:lnTo>
                  <a:lnTo>
                    <a:pt x="160" y="434"/>
                  </a:lnTo>
                  <a:lnTo>
                    <a:pt x="160" y="439"/>
                  </a:lnTo>
                  <a:lnTo>
                    <a:pt x="160" y="442"/>
                  </a:lnTo>
                  <a:lnTo>
                    <a:pt x="162" y="447"/>
                  </a:lnTo>
                  <a:lnTo>
                    <a:pt x="162" y="451"/>
                  </a:lnTo>
                  <a:lnTo>
                    <a:pt x="162" y="456"/>
                  </a:lnTo>
                  <a:lnTo>
                    <a:pt x="164" y="462"/>
                  </a:lnTo>
                  <a:lnTo>
                    <a:pt x="165" y="469"/>
                  </a:lnTo>
                  <a:lnTo>
                    <a:pt x="169" y="476"/>
                  </a:lnTo>
                  <a:lnTo>
                    <a:pt x="170" y="482"/>
                  </a:lnTo>
                  <a:lnTo>
                    <a:pt x="172" y="489"/>
                  </a:lnTo>
                  <a:lnTo>
                    <a:pt x="174" y="494"/>
                  </a:lnTo>
                  <a:lnTo>
                    <a:pt x="176" y="499"/>
                  </a:lnTo>
                  <a:lnTo>
                    <a:pt x="177" y="504"/>
                  </a:lnTo>
                  <a:lnTo>
                    <a:pt x="179" y="509"/>
                  </a:lnTo>
                  <a:lnTo>
                    <a:pt x="181" y="513"/>
                  </a:lnTo>
                  <a:lnTo>
                    <a:pt x="182" y="516"/>
                  </a:lnTo>
                  <a:lnTo>
                    <a:pt x="184" y="521"/>
                  </a:lnTo>
                  <a:lnTo>
                    <a:pt x="187" y="526"/>
                  </a:lnTo>
                  <a:lnTo>
                    <a:pt x="189" y="531"/>
                  </a:lnTo>
                  <a:lnTo>
                    <a:pt x="191" y="533"/>
                  </a:lnTo>
                  <a:lnTo>
                    <a:pt x="192" y="534"/>
                  </a:lnTo>
                  <a:lnTo>
                    <a:pt x="191" y="536"/>
                  </a:lnTo>
                  <a:lnTo>
                    <a:pt x="189" y="538"/>
                  </a:lnTo>
                  <a:lnTo>
                    <a:pt x="186" y="543"/>
                  </a:lnTo>
                  <a:lnTo>
                    <a:pt x="182" y="549"/>
                  </a:lnTo>
                  <a:lnTo>
                    <a:pt x="181" y="551"/>
                  </a:lnTo>
                  <a:lnTo>
                    <a:pt x="177" y="556"/>
                  </a:lnTo>
                  <a:lnTo>
                    <a:pt x="176" y="559"/>
                  </a:lnTo>
                  <a:lnTo>
                    <a:pt x="174" y="565"/>
                  </a:lnTo>
                  <a:lnTo>
                    <a:pt x="170" y="570"/>
                  </a:lnTo>
                  <a:lnTo>
                    <a:pt x="169" y="573"/>
                  </a:lnTo>
                  <a:lnTo>
                    <a:pt x="167" y="578"/>
                  </a:lnTo>
                  <a:lnTo>
                    <a:pt x="164" y="585"/>
                  </a:lnTo>
                  <a:lnTo>
                    <a:pt x="162" y="590"/>
                  </a:lnTo>
                  <a:lnTo>
                    <a:pt x="159" y="595"/>
                  </a:lnTo>
                  <a:lnTo>
                    <a:pt x="157" y="600"/>
                  </a:lnTo>
                  <a:lnTo>
                    <a:pt x="155" y="606"/>
                  </a:lnTo>
                  <a:lnTo>
                    <a:pt x="152" y="611"/>
                  </a:lnTo>
                  <a:lnTo>
                    <a:pt x="150" y="618"/>
                  </a:lnTo>
                  <a:lnTo>
                    <a:pt x="149" y="623"/>
                  </a:lnTo>
                  <a:lnTo>
                    <a:pt x="147" y="630"/>
                  </a:lnTo>
                  <a:lnTo>
                    <a:pt x="145" y="635"/>
                  </a:lnTo>
                  <a:lnTo>
                    <a:pt x="144" y="642"/>
                  </a:lnTo>
                  <a:lnTo>
                    <a:pt x="142" y="647"/>
                  </a:lnTo>
                  <a:lnTo>
                    <a:pt x="142" y="653"/>
                  </a:lnTo>
                  <a:lnTo>
                    <a:pt x="142" y="658"/>
                  </a:lnTo>
                  <a:lnTo>
                    <a:pt x="142" y="663"/>
                  </a:lnTo>
                  <a:lnTo>
                    <a:pt x="142" y="668"/>
                  </a:lnTo>
                  <a:lnTo>
                    <a:pt x="144" y="673"/>
                  </a:lnTo>
                  <a:lnTo>
                    <a:pt x="145" y="678"/>
                  </a:lnTo>
                  <a:lnTo>
                    <a:pt x="147" y="683"/>
                  </a:lnTo>
                  <a:lnTo>
                    <a:pt x="147" y="688"/>
                  </a:lnTo>
                  <a:lnTo>
                    <a:pt x="149" y="693"/>
                  </a:lnTo>
                  <a:lnTo>
                    <a:pt x="150" y="698"/>
                  </a:lnTo>
                  <a:lnTo>
                    <a:pt x="154" y="703"/>
                  </a:lnTo>
                  <a:lnTo>
                    <a:pt x="155" y="708"/>
                  </a:lnTo>
                  <a:lnTo>
                    <a:pt x="157" y="714"/>
                  </a:lnTo>
                  <a:lnTo>
                    <a:pt x="159" y="719"/>
                  </a:lnTo>
                  <a:lnTo>
                    <a:pt x="162" y="722"/>
                  </a:lnTo>
                  <a:lnTo>
                    <a:pt x="164" y="727"/>
                  </a:lnTo>
                  <a:lnTo>
                    <a:pt x="165" y="732"/>
                  </a:lnTo>
                  <a:lnTo>
                    <a:pt x="169" y="735"/>
                  </a:lnTo>
                  <a:lnTo>
                    <a:pt x="170" y="740"/>
                  </a:lnTo>
                  <a:lnTo>
                    <a:pt x="172" y="745"/>
                  </a:lnTo>
                  <a:lnTo>
                    <a:pt x="176" y="749"/>
                  </a:lnTo>
                  <a:lnTo>
                    <a:pt x="179" y="755"/>
                  </a:lnTo>
                  <a:lnTo>
                    <a:pt x="184" y="764"/>
                  </a:lnTo>
                  <a:lnTo>
                    <a:pt x="187" y="769"/>
                  </a:lnTo>
                  <a:lnTo>
                    <a:pt x="191" y="775"/>
                  </a:lnTo>
                  <a:lnTo>
                    <a:pt x="194" y="779"/>
                  </a:lnTo>
                  <a:lnTo>
                    <a:pt x="196" y="782"/>
                  </a:lnTo>
                  <a:lnTo>
                    <a:pt x="197" y="784"/>
                  </a:lnTo>
                  <a:lnTo>
                    <a:pt x="197" y="786"/>
                  </a:lnTo>
                  <a:lnTo>
                    <a:pt x="192" y="943"/>
                  </a:lnTo>
                  <a:lnTo>
                    <a:pt x="221" y="1042"/>
                  </a:lnTo>
                  <a:lnTo>
                    <a:pt x="219" y="1042"/>
                  </a:lnTo>
                  <a:lnTo>
                    <a:pt x="216" y="1043"/>
                  </a:lnTo>
                  <a:lnTo>
                    <a:pt x="212" y="1047"/>
                  </a:lnTo>
                  <a:lnTo>
                    <a:pt x="209" y="1053"/>
                  </a:lnTo>
                  <a:lnTo>
                    <a:pt x="202" y="1058"/>
                  </a:lnTo>
                  <a:lnTo>
                    <a:pt x="197" y="1065"/>
                  </a:lnTo>
                  <a:lnTo>
                    <a:pt x="194" y="1068"/>
                  </a:lnTo>
                  <a:lnTo>
                    <a:pt x="191" y="1074"/>
                  </a:lnTo>
                  <a:lnTo>
                    <a:pt x="187" y="1079"/>
                  </a:lnTo>
                  <a:lnTo>
                    <a:pt x="186" y="1084"/>
                  </a:lnTo>
                  <a:lnTo>
                    <a:pt x="182" y="1089"/>
                  </a:lnTo>
                  <a:lnTo>
                    <a:pt x="179" y="1092"/>
                  </a:lnTo>
                  <a:lnTo>
                    <a:pt x="176" y="1097"/>
                  </a:lnTo>
                  <a:lnTo>
                    <a:pt x="172" y="1102"/>
                  </a:lnTo>
                  <a:lnTo>
                    <a:pt x="169" y="1107"/>
                  </a:lnTo>
                  <a:lnTo>
                    <a:pt x="165" y="1112"/>
                  </a:lnTo>
                  <a:lnTo>
                    <a:pt x="164" y="1117"/>
                  </a:lnTo>
                  <a:lnTo>
                    <a:pt x="162" y="1122"/>
                  </a:lnTo>
                  <a:lnTo>
                    <a:pt x="159" y="1127"/>
                  </a:lnTo>
                  <a:lnTo>
                    <a:pt x="155" y="1134"/>
                  </a:lnTo>
                  <a:lnTo>
                    <a:pt x="155" y="1137"/>
                  </a:lnTo>
                  <a:lnTo>
                    <a:pt x="154" y="1144"/>
                  </a:lnTo>
                  <a:lnTo>
                    <a:pt x="152" y="1149"/>
                  </a:lnTo>
                  <a:lnTo>
                    <a:pt x="150" y="1154"/>
                  </a:lnTo>
                  <a:lnTo>
                    <a:pt x="150" y="1159"/>
                  </a:lnTo>
                  <a:lnTo>
                    <a:pt x="150" y="1166"/>
                  </a:lnTo>
                  <a:lnTo>
                    <a:pt x="150" y="1171"/>
                  </a:lnTo>
                  <a:lnTo>
                    <a:pt x="150" y="1174"/>
                  </a:lnTo>
                  <a:lnTo>
                    <a:pt x="150" y="1179"/>
                  </a:lnTo>
                  <a:lnTo>
                    <a:pt x="152" y="1184"/>
                  </a:lnTo>
                  <a:lnTo>
                    <a:pt x="152" y="1189"/>
                  </a:lnTo>
                  <a:lnTo>
                    <a:pt x="154" y="1192"/>
                  </a:lnTo>
                  <a:lnTo>
                    <a:pt x="155" y="1197"/>
                  </a:lnTo>
                  <a:lnTo>
                    <a:pt x="157" y="1202"/>
                  </a:lnTo>
                  <a:lnTo>
                    <a:pt x="157" y="1206"/>
                  </a:lnTo>
                  <a:lnTo>
                    <a:pt x="159" y="1211"/>
                  </a:lnTo>
                  <a:lnTo>
                    <a:pt x="160" y="1216"/>
                  </a:lnTo>
                  <a:lnTo>
                    <a:pt x="162" y="1219"/>
                  </a:lnTo>
                  <a:lnTo>
                    <a:pt x="164" y="1224"/>
                  </a:lnTo>
                  <a:lnTo>
                    <a:pt x="167" y="1228"/>
                  </a:lnTo>
                  <a:lnTo>
                    <a:pt x="169" y="1231"/>
                  </a:lnTo>
                  <a:lnTo>
                    <a:pt x="170" y="1236"/>
                  </a:lnTo>
                  <a:lnTo>
                    <a:pt x="176" y="1243"/>
                  </a:lnTo>
                  <a:lnTo>
                    <a:pt x="179" y="1249"/>
                  </a:lnTo>
                  <a:lnTo>
                    <a:pt x="182" y="1254"/>
                  </a:lnTo>
                  <a:lnTo>
                    <a:pt x="186" y="1259"/>
                  </a:lnTo>
                  <a:lnTo>
                    <a:pt x="187" y="1264"/>
                  </a:lnTo>
                  <a:lnTo>
                    <a:pt x="189" y="1266"/>
                  </a:lnTo>
                  <a:lnTo>
                    <a:pt x="191" y="1268"/>
                  </a:lnTo>
                  <a:lnTo>
                    <a:pt x="192" y="1269"/>
                  </a:lnTo>
                  <a:lnTo>
                    <a:pt x="256" y="1293"/>
                  </a:lnTo>
                  <a:lnTo>
                    <a:pt x="309" y="1279"/>
                  </a:lnTo>
                  <a:lnTo>
                    <a:pt x="378" y="1204"/>
                  </a:lnTo>
                  <a:lnTo>
                    <a:pt x="378" y="1204"/>
                  </a:lnTo>
                  <a:lnTo>
                    <a:pt x="378" y="1207"/>
                  </a:lnTo>
                  <a:lnTo>
                    <a:pt x="378" y="1212"/>
                  </a:lnTo>
                  <a:lnTo>
                    <a:pt x="380" y="1221"/>
                  </a:lnTo>
                  <a:lnTo>
                    <a:pt x="380" y="1224"/>
                  </a:lnTo>
                  <a:lnTo>
                    <a:pt x="380" y="1229"/>
                  </a:lnTo>
                  <a:lnTo>
                    <a:pt x="381" y="1233"/>
                  </a:lnTo>
                  <a:lnTo>
                    <a:pt x="381" y="1238"/>
                  </a:lnTo>
                  <a:lnTo>
                    <a:pt x="383" y="1243"/>
                  </a:lnTo>
                  <a:lnTo>
                    <a:pt x="383" y="1248"/>
                  </a:lnTo>
                  <a:lnTo>
                    <a:pt x="385" y="1253"/>
                  </a:lnTo>
                  <a:lnTo>
                    <a:pt x="385" y="1259"/>
                  </a:lnTo>
                  <a:lnTo>
                    <a:pt x="385" y="1264"/>
                  </a:lnTo>
                  <a:lnTo>
                    <a:pt x="386" y="1269"/>
                  </a:lnTo>
                  <a:lnTo>
                    <a:pt x="386" y="1274"/>
                  </a:lnTo>
                  <a:lnTo>
                    <a:pt x="388" y="1281"/>
                  </a:lnTo>
                  <a:lnTo>
                    <a:pt x="390" y="1286"/>
                  </a:lnTo>
                  <a:lnTo>
                    <a:pt x="391" y="1291"/>
                  </a:lnTo>
                  <a:lnTo>
                    <a:pt x="391" y="1296"/>
                  </a:lnTo>
                  <a:lnTo>
                    <a:pt x="393" y="1301"/>
                  </a:lnTo>
                  <a:lnTo>
                    <a:pt x="393" y="1306"/>
                  </a:lnTo>
                  <a:lnTo>
                    <a:pt x="395" y="1311"/>
                  </a:lnTo>
                  <a:lnTo>
                    <a:pt x="395" y="1315"/>
                  </a:lnTo>
                  <a:lnTo>
                    <a:pt x="396" y="1320"/>
                  </a:lnTo>
                  <a:lnTo>
                    <a:pt x="398" y="1326"/>
                  </a:lnTo>
                  <a:lnTo>
                    <a:pt x="401" y="1333"/>
                  </a:lnTo>
                  <a:lnTo>
                    <a:pt x="403" y="1336"/>
                  </a:lnTo>
                  <a:lnTo>
                    <a:pt x="408" y="1340"/>
                  </a:lnTo>
                  <a:lnTo>
                    <a:pt x="413" y="1343"/>
                  </a:lnTo>
                  <a:lnTo>
                    <a:pt x="420" y="1346"/>
                  </a:lnTo>
                  <a:lnTo>
                    <a:pt x="427" y="1348"/>
                  </a:lnTo>
                  <a:lnTo>
                    <a:pt x="435" y="1351"/>
                  </a:lnTo>
                  <a:lnTo>
                    <a:pt x="438" y="1353"/>
                  </a:lnTo>
                  <a:lnTo>
                    <a:pt x="443" y="1355"/>
                  </a:lnTo>
                  <a:lnTo>
                    <a:pt x="448" y="1355"/>
                  </a:lnTo>
                  <a:lnTo>
                    <a:pt x="452" y="1356"/>
                  </a:lnTo>
                  <a:lnTo>
                    <a:pt x="460" y="1356"/>
                  </a:lnTo>
                  <a:lnTo>
                    <a:pt x="467" y="1358"/>
                  </a:lnTo>
                  <a:lnTo>
                    <a:pt x="473" y="1360"/>
                  </a:lnTo>
                  <a:lnTo>
                    <a:pt x="482" y="1360"/>
                  </a:lnTo>
                  <a:lnTo>
                    <a:pt x="487" y="1360"/>
                  </a:lnTo>
                  <a:lnTo>
                    <a:pt x="492" y="1361"/>
                  </a:lnTo>
                  <a:lnTo>
                    <a:pt x="493" y="1361"/>
                  </a:lnTo>
                  <a:lnTo>
                    <a:pt x="495" y="1361"/>
                  </a:lnTo>
                  <a:lnTo>
                    <a:pt x="524" y="1413"/>
                  </a:lnTo>
                  <a:lnTo>
                    <a:pt x="575" y="1460"/>
                  </a:lnTo>
                  <a:lnTo>
                    <a:pt x="401" y="1524"/>
                  </a:lnTo>
                  <a:lnTo>
                    <a:pt x="211" y="1514"/>
                  </a:lnTo>
                  <a:lnTo>
                    <a:pt x="47" y="1413"/>
                  </a:lnTo>
                  <a:lnTo>
                    <a:pt x="45" y="1413"/>
                  </a:lnTo>
                  <a:lnTo>
                    <a:pt x="43" y="1413"/>
                  </a:lnTo>
                  <a:lnTo>
                    <a:pt x="40" y="1413"/>
                  </a:lnTo>
                  <a:lnTo>
                    <a:pt x="35" y="1415"/>
                  </a:lnTo>
                  <a:lnTo>
                    <a:pt x="30" y="1415"/>
                  </a:lnTo>
                  <a:lnTo>
                    <a:pt x="27" y="1418"/>
                  </a:lnTo>
                  <a:lnTo>
                    <a:pt x="22" y="1420"/>
                  </a:lnTo>
                  <a:lnTo>
                    <a:pt x="17" y="1423"/>
                  </a:lnTo>
                  <a:lnTo>
                    <a:pt x="12" y="1427"/>
                  </a:lnTo>
                  <a:lnTo>
                    <a:pt x="7" y="1432"/>
                  </a:lnTo>
                  <a:lnTo>
                    <a:pt x="3" y="1437"/>
                  </a:lnTo>
                  <a:lnTo>
                    <a:pt x="1" y="1444"/>
                  </a:lnTo>
                  <a:lnTo>
                    <a:pt x="0" y="1447"/>
                  </a:lnTo>
                  <a:lnTo>
                    <a:pt x="0" y="1450"/>
                  </a:lnTo>
                  <a:lnTo>
                    <a:pt x="0" y="1455"/>
                  </a:lnTo>
                  <a:lnTo>
                    <a:pt x="0" y="1459"/>
                  </a:lnTo>
                  <a:lnTo>
                    <a:pt x="0" y="1464"/>
                  </a:lnTo>
                  <a:lnTo>
                    <a:pt x="1" y="1469"/>
                  </a:lnTo>
                  <a:lnTo>
                    <a:pt x="3" y="1474"/>
                  </a:lnTo>
                  <a:lnTo>
                    <a:pt x="5" y="1479"/>
                  </a:lnTo>
                  <a:lnTo>
                    <a:pt x="7" y="1484"/>
                  </a:lnTo>
                  <a:lnTo>
                    <a:pt x="10" y="1489"/>
                  </a:lnTo>
                  <a:lnTo>
                    <a:pt x="12" y="1494"/>
                  </a:lnTo>
                  <a:lnTo>
                    <a:pt x="15" y="1499"/>
                  </a:lnTo>
                  <a:lnTo>
                    <a:pt x="18" y="1504"/>
                  </a:lnTo>
                  <a:lnTo>
                    <a:pt x="22" y="1509"/>
                  </a:lnTo>
                  <a:lnTo>
                    <a:pt x="23" y="1512"/>
                  </a:lnTo>
                  <a:lnTo>
                    <a:pt x="27" y="1517"/>
                  </a:lnTo>
                  <a:lnTo>
                    <a:pt x="30" y="1522"/>
                  </a:lnTo>
                  <a:lnTo>
                    <a:pt x="33" y="1526"/>
                  </a:lnTo>
                  <a:lnTo>
                    <a:pt x="37" y="1531"/>
                  </a:lnTo>
                  <a:lnTo>
                    <a:pt x="40" y="1534"/>
                  </a:lnTo>
                  <a:lnTo>
                    <a:pt x="48" y="1542"/>
                  </a:lnTo>
                  <a:lnTo>
                    <a:pt x="55" y="1549"/>
                  </a:lnTo>
                  <a:lnTo>
                    <a:pt x="60" y="1556"/>
                  </a:lnTo>
                  <a:lnTo>
                    <a:pt x="67" y="1561"/>
                  </a:lnTo>
                  <a:lnTo>
                    <a:pt x="72" y="1564"/>
                  </a:lnTo>
                  <a:lnTo>
                    <a:pt x="77" y="1571"/>
                  </a:lnTo>
                  <a:lnTo>
                    <a:pt x="82" y="1572"/>
                  </a:lnTo>
                  <a:lnTo>
                    <a:pt x="83" y="1576"/>
                  </a:lnTo>
                  <a:lnTo>
                    <a:pt x="85" y="1577"/>
                  </a:lnTo>
                  <a:lnTo>
                    <a:pt x="87" y="1577"/>
                  </a:lnTo>
                  <a:lnTo>
                    <a:pt x="221" y="1613"/>
                  </a:lnTo>
                  <a:lnTo>
                    <a:pt x="150" y="1648"/>
                  </a:lnTo>
                  <a:lnTo>
                    <a:pt x="154" y="1649"/>
                  </a:lnTo>
                  <a:lnTo>
                    <a:pt x="157" y="1653"/>
                  </a:lnTo>
                  <a:lnTo>
                    <a:pt x="164" y="1656"/>
                  </a:lnTo>
                  <a:lnTo>
                    <a:pt x="169" y="1661"/>
                  </a:lnTo>
                  <a:lnTo>
                    <a:pt x="177" y="1666"/>
                  </a:lnTo>
                  <a:lnTo>
                    <a:pt x="182" y="1670"/>
                  </a:lnTo>
                  <a:lnTo>
                    <a:pt x="186" y="1673"/>
                  </a:lnTo>
                  <a:lnTo>
                    <a:pt x="191" y="1676"/>
                  </a:lnTo>
                  <a:lnTo>
                    <a:pt x="196" y="1681"/>
                  </a:lnTo>
                  <a:lnTo>
                    <a:pt x="199" y="1685"/>
                  </a:lnTo>
                  <a:lnTo>
                    <a:pt x="204" y="1688"/>
                  </a:lnTo>
                  <a:lnTo>
                    <a:pt x="209" y="1691"/>
                  </a:lnTo>
                  <a:lnTo>
                    <a:pt x="212" y="1696"/>
                  </a:lnTo>
                  <a:lnTo>
                    <a:pt x="217" y="1700"/>
                  </a:lnTo>
                  <a:lnTo>
                    <a:pt x="222" y="1703"/>
                  </a:lnTo>
                  <a:lnTo>
                    <a:pt x="226" y="1708"/>
                  </a:lnTo>
                  <a:lnTo>
                    <a:pt x="231" y="1713"/>
                  </a:lnTo>
                  <a:lnTo>
                    <a:pt x="236" y="1716"/>
                  </a:lnTo>
                  <a:lnTo>
                    <a:pt x="239" y="1721"/>
                  </a:lnTo>
                  <a:lnTo>
                    <a:pt x="242" y="1725"/>
                  </a:lnTo>
                  <a:lnTo>
                    <a:pt x="247" y="1728"/>
                  </a:lnTo>
                  <a:lnTo>
                    <a:pt x="251" y="1733"/>
                  </a:lnTo>
                  <a:lnTo>
                    <a:pt x="254" y="1737"/>
                  </a:lnTo>
                  <a:lnTo>
                    <a:pt x="258" y="1742"/>
                  </a:lnTo>
                  <a:lnTo>
                    <a:pt x="261" y="1747"/>
                  </a:lnTo>
                  <a:lnTo>
                    <a:pt x="263" y="1748"/>
                  </a:lnTo>
                  <a:lnTo>
                    <a:pt x="266" y="1753"/>
                  </a:lnTo>
                  <a:lnTo>
                    <a:pt x="268" y="1758"/>
                  </a:lnTo>
                  <a:lnTo>
                    <a:pt x="271" y="1762"/>
                  </a:lnTo>
                  <a:lnTo>
                    <a:pt x="273" y="1767"/>
                  </a:lnTo>
                  <a:lnTo>
                    <a:pt x="276" y="1772"/>
                  </a:lnTo>
                  <a:lnTo>
                    <a:pt x="278" y="1775"/>
                  </a:lnTo>
                  <a:lnTo>
                    <a:pt x="281" y="1782"/>
                  </a:lnTo>
                  <a:lnTo>
                    <a:pt x="283" y="1785"/>
                  </a:lnTo>
                  <a:lnTo>
                    <a:pt x="284" y="1790"/>
                  </a:lnTo>
                  <a:lnTo>
                    <a:pt x="286" y="1795"/>
                  </a:lnTo>
                  <a:lnTo>
                    <a:pt x="288" y="1800"/>
                  </a:lnTo>
                  <a:lnTo>
                    <a:pt x="289" y="1805"/>
                  </a:lnTo>
                  <a:lnTo>
                    <a:pt x="291" y="1810"/>
                  </a:lnTo>
                  <a:lnTo>
                    <a:pt x="293" y="1815"/>
                  </a:lnTo>
                  <a:lnTo>
                    <a:pt x="296" y="1820"/>
                  </a:lnTo>
                  <a:lnTo>
                    <a:pt x="296" y="1824"/>
                  </a:lnTo>
                  <a:lnTo>
                    <a:pt x="298" y="1829"/>
                  </a:lnTo>
                  <a:lnTo>
                    <a:pt x="299" y="1832"/>
                  </a:lnTo>
                  <a:lnTo>
                    <a:pt x="301" y="1837"/>
                  </a:lnTo>
                  <a:lnTo>
                    <a:pt x="303" y="1844"/>
                  </a:lnTo>
                  <a:lnTo>
                    <a:pt x="304" y="1850"/>
                  </a:lnTo>
                  <a:lnTo>
                    <a:pt x="306" y="1855"/>
                  </a:lnTo>
                  <a:lnTo>
                    <a:pt x="308" y="1859"/>
                  </a:lnTo>
                  <a:lnTo>
                    <a:pt x="308" y="1862"/>
                  </a:lnTo>
                  <a:lnTo>
                    <a:pt x="309" y="1864"/>
                  </a:lnTo>
                  <a:lnTo>
                    <a:pt x="311" y="1864"/>
                  </a:lnTo>
                  <a:lnTo>
                    <a:pt x="314" y="1864"/>
                  </a:lnTo>
                  <a:lnTo>
                    <a:pt x="319" y="1864"/>
                  </a:lnTo>
                  <a:lnTo>
                    <a:pt x="324" y="1865"/>
                  </a:lnTo>
                  <a:lnTo>
                    <a:pt x="331" y="1867"/>
                  </a:lnTo>
                  <a:lnTo>
                    <a:pt x="334" y="1867"/>
                  </a:lnTo>
                  <a:lnTo>
                    <a:pt x="338" y="1869"/>
                  </a:lnTo>
                  <a:lnTo>
                    <a:pt x="343" y="1871"/>
                  </a:lnTo>
                  <a:lnTo>
                    <a:pt x="348" y="1872"/>
                  </a:lnTo>
                  <a:lnTo>
                    <a:pt x="351" y="1872"/>
                  </a:lnTo>
                  <a:lnTo>
                    <a:pt x="355" y="1874"/>
                  </a:lnTo>
                  <a:lnTo>
                    <a:pt x="360" y="1876"/>
                  </a:lnTo>
                  <a:lnTo>
                    <a:pt x="363" y="1877"/>
                  </a:lnTo>
                  <a:lnTo>
                    <a:pt x="368" y="1877"/>
                  </a:lnTo>
                  <a:lnTo>
                    <a:pt x="371" y="1879"/>
                  </a:lnTo>
                  <a:lnTo>
                    <a:pt x="376" y="1882"/>
                  </a:lnTo>
                  <a:lnTo>
                    <a:pt x="381" y="1884"/>
                  </a:lnTo>
                  <a:lnTo>
                    <a:pt x="385" y="1886"/>
                  </a:lnTo>
                  <a:lnTo>
                    <a:pt x="390" y="1887"/>
                  </a:lnTo>
                  <a:lnTo>
                    <a:pt x="393" y="1891"/>
                  </a:lnTo>
                  <a:lnTo>
                    <a:pt x="398" y="1892"/>
                  </a:lnTo>
                  <a:lnTo>
                    <a:pt x="405" y="1897"/>
                  </a:lnTo>
                  <a:lnTo>
                    <a:pt x="413" y="1904"/>
                  </a:lnTo>
                  <a:lnTo>
                    <a:pt x="418" y="1909"/>
                  </a:lnTo>
                  <a:lnTo>
                    <a:pt x="425" y="1914"/>
                  </a:lnTo>
                  <a:lnTo>
                    <a:pt x="430" y="1921"/>
                  </a:lnTo>
                  <a:lnTo>
                    <a:pt x="437" y="1927"/>
                  </a:lnTo>
                  <a:lnTo>
                    <a:pt x="440" y="1932"/>
                  </a:lnTo>
                  <a:lnTo>
                    <a:pt x="445" y="1939"/>
                  </a:lnTo>
                  <a:lnTo>
                    <a:pt x="450" y="1946"/>
                  </a:lnTo>
                  <a:lnTo>
                    <a:pt x="455" y="1951"/>
                  </a:lnTo>
                  <a:lnTo>
                    <a:pt x="458" y="1956"/>
                  </a:lnTo>
                  <a:lnTo>
                    <a:pt x="460" y="1961"/>
                  </a:lnTo>
                  <a:lnTo>
                    <a:pt x="463" y="1966"/>
                  </a:lnTo>
                  <a:lnTo>
                    <a:pt x="465" y="1969"/>
                  </a:lnTo>
                  <a:lnTo>
                    <a:pt x="468" y="1976"/>
                  </a:lnTo>
                  <a:lnTo>
                    <a:pt x="470" y="1978"/>
                  </a:lnTo>
                  <a:lnTo>
                    <a:pt x="512" y="2060"/>
                  </a:lnTo>
                  <a:lnTo>
                    <a:pt x="599" y="1904"/>
                  </a:lnTo>
                  <a:lnTo>
                    <a:pt x="599" y="1904"/>
                  </a:lnTo>
                  <a:lnTo>
                    <a:pt x="602" y="1909"/>
                  </a:lnTo>
                  <a:lnTo>
                    <a:pt x="602" y="1911"/>
                  </a:lnTo>
                  <a:lnTo>
                    <a:pt x="604" y="1914"/>
                  </a:lnTo>
                  <a:lnTo>
                    <a:pt x="606" y="1917"/>
                  </a:lnTo>
                  <a:lnTo>
                    <a:pt x="609" y="1922"/>
                  </a:lnTo>
                  <a:lnTo>
                    <a:pt x="611" y="1926"/>
                  </a:lnTo>
                  <a:lnTo>
                    <a:pt x="612" y="1931"/>
                  </a:lnTo>
                  <a:lnTo>
                    <a:pt x="616" y="1936"/>
                  </a:lnTo>
                  <a:lnTo>
                    <a:pt x="619" y="1941"/>
                  </a:lnTo>
                  <a:lnTo>
                    <a:pt x="622" y="1946"/>
                  </a:lnTo>
                  <a:lnTo>
                    <a:pt x="627" y="1953"/>
                  </a:lnTo>
                  <a:lnTo>
                    <a:pt x="632" y="1958"/>
                  </a:lnTo>
                  <a:lnTo>
                    <a:pt x="636" y="1964"/>
                  </a:lnTo>
                  <a:lnTo>
                    <a:pt x="641" y="1969"/>
                  </a:lnTo>
                  <a:lnTo>
                    <a:pt x="646" y="1974"/>
                  </a:lnTo>
                  <a:lnTo>
                    <a:pt x="649" y="1979"/>
                  </a:lnTo>
                  <a:lnTo>
                    <a:pt x="656" y="1986"/>
                  </a:lnTo>
                  <a:lnTo>
                    <a:pt x="661" y="1991"/>
                  </a:lnTo>
                  <a:lnTo>
                    <a:pt x="666" y="1998"/>
                  </a:lnTo>
                  <a:lnTo>
                    <a:pt x="672" y="2003"/>
                  </a:lnTo>
                  <a:lnTo>
                    <a:pt x="679" y="2008"/>
                  </a:lnTo>
                  <a:lnTo>
                    <a:pt x="686" y="2013"/>
                  </a:lnTo>
                  <a:lnTo>
                    <a:pt x="693" y="2018"/>
                  </a:lnTo>
                  <a:lnTo>
                    <a:pt x="699" y="2021"/>
                  </a:lnTo>
                  <a:lnTo>
                    <a:pt x="706" y="2026"/>
                  </a:lnTo>
                  <a:lnTo>
                    <a:pt x="714" y="2028"/>
                  </a:lnTo>
                  <a:lnTo>
                    <a:pt x="723" y="2033"/>
                  </a:lnTo>
                  <a:lnTo>
                    <a:pt x="726" y="2033"/>
                  </a:lnTo>
                  <a:lnTo>
                    <a:pt x="729" y="2035"/>
                  </a:lnTo>
                  <a:lnTo>
                    <a:pt x="734" y="2036"/>
                  </a:lnTo>
                  <a:lnTo>
                    <a:pt x="739" y="2038"/>
                  </a:lnTo>
                  <a:lnTo>
                    <a:pt x="746" y="2038"/>
                  </a:lnTo>
                  <a:lnTo>
                    <a:pt x="754" y="2040"/>
                  </a:lnTo>
                  <a:lnTo>
                    <a:pt x="758" y="2040"/>
                  </a:lnTo>
                  <a:lnTo>
                    <a:pt x="763" y="2041"/>
                  </a:lnTo>
                  <a:lnTo>
                    <a:pt x="766" y="2041"/>
                  </a:lnTo>
                  <a:lnTo>
                    <a:pt x="771" y="2043"/>
                  </a:lnTo>
                  <a:lnTo>
                    <a:pt x="778" y="2045"/>
                  </a:lnTo>
                  <a:lnTo>
                    <a:pt x="786" y="2046"/>
                  </a:lnTo>
                  <a:lnTo>
                    <a:pt x="790" y="2046"/>
                  </a:lnTo>
                  <a:lnTo>
                    <a:pt x="795" y="2048"/>
                  </a:lnTo>
                  <a:lnTo>
                    <a:pt x="798" y="2048"/>
                  </a:lnTo>
                  <a:lnTo>
                    <a:pt x="803" y="2050"/>
                  </a:lnTo>
                  <a:lnTo>
                    <a:pt x="810" y="2051"/>
                  </a:lnTo>
                  <a:lnTo>
                    <a:pt x="818" y="2053"/>
                  </a:lnTo>
                  <a:lnTo>
                    <a:pt x="825" y="2055"/>
                  </a:lnTo>
                  <a:lnTo>
                    <a:pt x="833" y="2056"/>
                  </a:lnTo>
                  <a:lnTo>
                    <a:pt x="840" y="2058"/>
                  </a:lnTo>
                  <a:lnTo>
                    <a:pt x="847" y="2060"/>
                  </a:lnTo>
                  <a:lnTo>
                    <a:pt x="853" y="2061"/>
                  </a:lnTo>
                  <a:lnTo>
                    <a:pt x="862" y="2063"/>
                  </a:lnTo>
                  <a:lnTo>
                    <a:pt x="867" y="2065"/>
                  </a:lnTo>
                  <a:lnTo>
                    <a:pt x="873" y="2066"/>
                  </a:lnTo>
                  <a:lnTo>
                    <a:pt x="878" y="2068"/>
                  </a:lnTo>
                  <a:lnTo>
                    <a:pt x="883" y="2068"/>
                  </a:lnTo>
                  <a:lnTo>
                    <a:pt x="888" y="2070"/>
                  </a:lnTo>
                  <a:lnTo>
                    <a:pt x="893" y="2071"/>
                  </a:lnTo>
                  <a:lnTo>
                    <a:pt x="898" y="2073"/>
                  </a:lnTo>
                  <a:lnTo>
                    <a:pt x="902" y="2075"/>
                  </a:lnTo>
                  <a:lnTo>
                    <a:pt x="908" y="2075"/>
                  </a:lnTo>
                  <a:lnTo>
                    <a:pt x="915" y="2076"/>
                  </a:lnTo>
                  <a:lnTo>
                    <a:pt x="917" y="2078"/>
                  </a:lnTo>
                  <a:lnTo>
                    <a:pt x="918" y="2078"/>
                  </a:lnTo>
                  <a:lnTo>
                    <a:pt x="1069" y="2038"/>
                  </a:lnTo>
                  <a:lnTo>
                    <a:pt x="1069" y="2036"/>
                  </a:lnTo>
                  <a:lnTo>
                    <a:pt x="1072" y="2035"/>
                  </a:lnTo>
                  <a:lnTo>
                    <a:pt x="1076" y="2033"/>
                  </a:lnTo>
                  <a:lnTo>
                    <a:pt x="1084" y="2030"/>
                  </a:lnTo>
                  <a:lnTo>
                    <a:pt x="1087" y="2028"/>
                  </a:lnTo>
                  <a:lnTo>
                    <a:pt x="1091" y="2025"/>
                  </a:lnTo>
                  <a:lnTo>
                    <a:pt x="1096" y="2023"/>
                  </a:lnTo>
                  <a:lnTo>
                    <a:pt x="1101" y="2020"/>
                  </a:lnTo>
                  <a:lnTo>
                    <a:pt x="1106" y="2018"/>
                  </a:lnTo>
                  <a:lnTo>
                    <a:pt x="1111" y="2014"/>
                  </a:lnTo>
                  <a:lnTo>
                    <a:pt x="1118" y="2013"/>
                  </a:lnTo>
                  <a:lnTo>
                    <a:pt x="1124" y="2009"/>
                  </a:lnTo>
                  <a:lnTo>
                    <a:pt x="1131" y="2006"/>
                  </a:lnTo>
                  <a:lnTo>
                    <a:pt x="1136" y="2001"/>
                  </a:lnTo>
                  <a:lnTo>
                    <a:pt x="1143" y="1998"/>
                  </a:lnTo>
                  <a:lnTo>
                    <a:pt x="1149" y="1994"/>
                  </a:lnTo>
                  <a:lnTo>
                    <a:pt x="1158" y="1989"/>
                  </a:lnTo>
                  <a:lnTo>
                    <a:pt x="1164" y="1986"/>
                  </a:lnTo>
                  <a:lnTo>
                    <a:pt x="1171" y="1981"/>
                  </a:lnTo>
                  <a:lnTo>
                    <a:pt x="1178" y="1978"/>
                  </a:lnTo>
                  <a:lnTo>
                    <a:pt x="1185" y="1973"/>
                  </a:lnTo>
                  <a:lnTo>
                    <a:pt x="1193" y="1968"/>
                  </a:lnTo>
                  <a:lnTo>
                    <a:pt x="1200" y="1964"/>
                  </a:lnTo>
                  <a:lnTo>
                    <a:pt x="1208" y="1959"/>
                  </a:lnTo>
                  <a:lnTo>
                    <a:pt x="1215" y="1954"/>
                  </a:lnTo>
                  <a:lnTo>
                    <a:pt x="1221" y="1949"/>
                  </a:lnTo>
                  <a:lnTo>
                    <a:pt x="1230" y="1944"/>
                  </a:lnTo>
                  <a:lnTo>
                    <a:pt x="1236" y="1939"/>
                  </a:lnTo>
                  <a:lnTo>
                    <a:pt x="1243" y="1932"/>
                  </a:lnTo>
                  <a:lnTo>
                    <a:pt x="1250" y="1926"/>
                  </a:lnTo>
                  <a:lnTo>
                    <a:pt x="1256" y="1919"/>
                  </a:lnTo>
                  <a:lnTo>
                    <a:pt x="1263" y="1914"/>
                  </a:lnTo>
                  <a:lnTo>
                    <a:pt x="1268" y="1906"/>
                  </a:lnTo>
                  <a:lnTo>
                    <a:pt x="1275" y="1899"/>
                  </a:lnTo>
                  <a:lnTo>
                    <a:pt x="1282" y="1892"/>
                  </a:lnTo>
                  <a:lnTo>
                    <a:pt x="1287" y="1886"/>
                  </a:lnTo>
                  <a:lnTo>
                    <a:pt x="1292" y="1879"/>
                  </a:lnTo>
                  <a:lnTo>
                    <a:pt x="1298" y="1871"/>
                  </a:lnTo>
                  <a:lnTo>
                    <a:pt x="1303" y="1864"/>
                  </a:lnTo>
                  <a:lnTo>
                    <a:pt x="1308" y="1857"/>
                  </a:lnTo>
                  <a:lnTo>
                    <a:pt x="1312" y="1850"/>
                  </a:lnTo>
                  <a:lnTo>
                    <a:pt x="1317" y="1844"/>
                  </a:lnTo>
                  <a:lnTo>
                    <a:pt x="1322" y="1837"/>
                  </a:lnTo>
                  <a:lnTo>
                    <a:pt x="1327" y="1829"/>
                  </a:lnTo>
                  <a:lnTo>
                    <a:pt x="1330" y="1822"/>
                  </a:lnTo>
                  <a:lnTo>
                    <a:pt x="1333" y="1815"/>
                  </a:lnTo>
                  <a:lnTo>
                    <a:pt x="1337" y="1809"/>
                  </a:lnTo>
                  <a:lnTo>
                    <a:pt x="1340" y="1804"/>
                  </a:lnTo>
                  <a:lnTo>
                    <a:pt x="1344" y="1797"/>
                  </a:lnTo>
                  <a:lnTo>
                    <a:pt x="1345" y="1792"/>
                  </a:lnTo>
                  <a:lnTo>
                    <a:pt x="1349" y="1787"/>
                  </a:lnTo>
                  <a:lnTo>
                    <a:pt x="1352" y="1783"/>
                  </a:lnTo>
                  <a:lnTo>
                    <a:pt x="1352" y="1778"/>
                  </a:lnTo>
                  <a:lnTo>
                    <a:pt x="1355" y="1775"/>
                  </a:lnTo>
                  <a:lnTo>
                    <a:pt x="1357" y="1772"/>
                  </a:lnTo>
                  <a:lnTo>
                    <a:pt x="1359" y="1768"/>
                  </a:lnTo>
                  <a:lnTo>
                    <a:pt x="1359" y="1765"/>
                  </a:lnTo>
                  <a:lnTo>
                    <a:pt x="1360" y="1765"/>
                  </a:lnTo>
                  <a:lnTo>
                    <a:pt x="1424" y="1420"/>
                  </a:lnTo>
                  <a:lnTo>
                    <a:pt x="1482" y="1326"/>
                  </a:lnTo>
                  <a:lnTo>
                    <a:pt x="1539" y="1286"/>
                  </a:lnTo>
                  <a:lnTo>
                    <a:pt x="1638" y="1273"/>
                  </a:lnTo>
                  <a:lnTo>
                    <a:pt x="1685" y="1264"/>
                  </a:lnTo>
                  <a:lnTo>
                    <a:pt x="1553" y="1204"/>
                  </a:lnTo>
                  <a:lnTo>
                    <a:pt x="1553" y="1204"/>
                  </a:lnTo>
                  <a:close/>
                </a:path>
              </a:pathLst>
            </a:custGeom>
            <a:solidFill>
              <a:srgbClr val="D9E3E3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52" name="Полилиния 22551"/>
            <p:cNvSpPr/>
            <p:nvPr/>
          </p:nvSpPr>
          <p:spPr>
            <a:xfrm>
              <a:off x="3750" y="1309"/>
              <a:ext cx="323" cy="582"/>
            </a:xfrm>
            <a:custGeom>
              <a:avLst/>
              <a:gdLst/>
              <a:ahLst/>
              <a:cxnLst/>
              <a:pathLst>
                <a:path w="648" h="1163">
                  <a:moveTo>
                    <a:pt x="296" y="430"/>
                  </a:moveTo>
                  <a:lnTo>
                    <a:pt x="300" y="433"/>
                  </a:lnTo>
                  <a:lnTo>
                    <a:pt x="301" y="437"/>
                  </a:lnTo>
                  <a:lnTo>
                    <a:pt x="307" y="442"/>
                  </a:lnTo>
                  <a:lnTo>
                    <a:pt x="310" y="448"/>
                  </a:lnTo>
                  <a:lnTo>
                    <a:pt x="317" y="455"/>
                  </a:lnTo>
                  <a:lnTo>
                    <a:pt x="320" y="458"/>
                  </a:lnTo>
                  <a:lnTo>
                    <a:pt x="323" y="462"/>
                  </a:lnTo>
                  <a:lnTo>
                    <a:pt x="327" y="467"/>
                  </a:lnTo>
                  <a:lnTo>
                    <a:pt x="332" y="472"/>
                  </a:lnTo>
                  <a:lnTo>
                    <a:pt x="335" y="477"/>
                  </a:lnTo>
                  <a:lnTo>
                    <a:pt x="338" y="482"/>
                  </a:lnTo>
                  <a:lnTo>
                    <a:pt x="343" y="487"/>
                  </a:lnTo>
                  <a:lnTo>
                    <a:pt x="347" y="492"/>
                  </a:lnTo>
                  <a:lnTo>
                    <a:pt x="352" y="497"/>
                  </a:lnTo>
                  <a:lnTo>
                    <a:pt x="357" y="504"/>
                  </a:lnTo>
                  <a:lnTo>
                    <a:pt x="362" y="509"/>
                  </a:lnTo>
                  <a:lnTo>
                    <a:pt x="367" y="515"/>
                  </a:lnTo>
                  <a:lnTo>
                    <a:pt x="372" y="522"/>
                  </a:lnTo>
                  <a:lnTo>
                    <a:pt x="377" y="527"/>
                  </a:lnTo>
                  <a:lnTo>
                    <a:pt x="382" y="534"/>
                  </a:lnTo>
                  <a:lnTo>
                    <a:pt x="387" y="540"/>
                  </a:lnTo>
                  <a:lnTo>
                    <a:pt x="394" y="547"/>
                  </a:lnTo>
                  <a:lnTo>
                    <a:pt x="399" y="554"/>
                  </a:lnTo>
                  <a:lnTo>
                    <a:pt x="404" y="560"/>
                  </a:lnTo>
                  <a:lnTo>
                    <a:pt x="410" y="569"/>
                  </a:lnTo>
                  <a:lnTo>
                    <a:pt x="414" y="575"/>
                  </a:lnTo>
                  <a:lnTo>
                    <a:pt x="420" y="582"/>
                  </a:lnTo>
                  <a:lnTo>
                    <a:pt x="425" y="589"/>
                  </a:lnTo>
                  <a:lnTo>
                    <a:pt x="432" y="596"/>
                  </a:lnTo>
                  <a:lnTo>
                    <a:pt x="435" y="602"/>
                  </a:lnTo>
                  <a:lnTo>
                    <a:pt x="442" y="609"/>
                  </a:lnTo>
                  <a:lnTo>
                    <a:pt x="447" y="616"/>
                  </a:lnTo>
                  <a:lnTo>
                    <a:pt x="454" y="622"/>
                  </a:lnTo>
                  <a:lnTo>
                    <a:pt x="459" y="627"/>
                  </a:lnTo>
                  <a:lnTo>
                    <a:pt x="464" y="634"/>
                  </a:lnTo>
                  <a:lnTo>
                    <a:pt x="469" y="641"/>
                  </a:lnTo>
                  <a:lnTo>
                    <a:pt x="474" y="647"/>
                  </a:lnTo>
                  <a:lnTo>
                    <a:pt x="479" y="654"/>
                  </a:lnTo>
                  <a:lnTo>
                    <a:pt x="484" y="661"/>
                  </a:lnTo>
                  <a:lnTo>
                    <a:pt x="489" y="668"/>
                  </a:lnTo>
                  <a:lnTo>
                    <a:pt x="494" y="673"/>
                  </a:lnTo>
                  <a:lnTo>
                    <a:pt x="497" y="679"/>
                  </a:lnTo>
                  <a:lnTo>
                    <a:pt x="502" y="684"/>
                  </a:lnTo>
                  <a:lnTo>
                    <a:pt x="507" y="689"/>
                  </a:lnTo>
                  <a:lnTo>
                    <a:pt x="511" y="696"/>
                  </a:lnTo>
                  <a:lnTo>
                    <a:pt x="514" y="701"/>
                  </a:lnTo>
                  <a:lnTo>
                    <a:pt x="519" y="706"/>
                  </a:lnTo>
                  <a:lnTo>
                    <a:pt x="522" y="711"/>
                  </a:lnTo>
                  <a:lnTo>
                    <a:pt x="526" y="716"/>
                  </a:lnTo>
                  <a:lnTo>
                    <a:pt x="529" y="719"/>
                  </a:lnTo>
                  <a:lnTo>
                    <a:pt x="532" y="725"/>
                  </a:lnTo>
                  <a:lnTo>
                    <a:pt x="534" y="728"/>
                  </a:lnTo>
                  <a:lnTo>
                    <a:pt x="537" y="733"/>
                  </a:lnTo>
                  <a:lnTo>
                    <a:pt x="542" y="738"/>
                  </a:lnTo>
                  <a:lnTo>
                    <a:pt x="546" y="745"/>
                  </a:lnTo>
                  <a:lnTo>
                    <a:pt x="547" y="750"/>
                  </a:lnTo>
                  <a:lnTo>
                    <a:pt x="549" y="755"/>
                  </a:lnTo>
                  <a:lnTo>
                    <a:pt x="552" y="761"/>
                  </a:lnTo>
                  <a:lnTo>
                    <a:pt x="554" y="768"/>
                  </a:lnTo>
                  <a:lnTo>
                    <a:pt x="556" y="775"/>
                  </a:lnTo>
                  <a:lnTo>
                    <a:pt x="559" y="781"/>
                  </a:lnTo>
                  <a:lnTo>
                    <a:pt x="561" y="788"/>
                  </a:lnTo>
                  <a:lnTo>
                    <a:pt x="563" y="797"/>
                  </a:lnTo>
                  <a:lnTo>
                    <a:pt x="563" y="805"/>
                  </a:lnTo>
                  <a:lnTo>
                    <a:pt x="564" y="813"/>
                  </a:lnTo>
                  <a:lnTo>
                    <a:pt x="566" y="817"/>
                  </a:lnTo>
                  <a:lnTo>
                    <a:pt x="566" y="822"/>
                  </a:lnTo>
                  <a:lnTo>
                    <a:pt x="568" y="825"/>
                  </a:lnTo>
                  <a:lnTo>
                    <a:pt x="568" y="830"/>
                  </a:lnTo>
                  <a:lnTo>
                    <a:pt x="568" y="833"/>
                  </a:lnTo>
                  <a:lnTo>
                    <a:pt x="569" y="838"/>
                  </a:lnTo>
                  <a:lnTo>
                    <a:pt x="569" y="843"/>
                  </a:lnTo>
                  <a:lnTo>
                    <a:pt x="569" y="847"/>
                  </a:lnTo>
                  <a:lnTo>
                    <a:pt x="569" y="852"/>
                  </a:lnTo>
                  <a:lnTo>
                    <a:pt x="569" y="857"/>
                  </a:lnTo>
                  <a:lnTo>
                    <a:pt x="571" y="860"/>
                  </a:lnTo>
                  <a:lnTo>
                    <a:pt x="571" y="865"/>
                  </a:lnTo>
                  <a:lnTo>
                    <a:pt x="571" y="869"/>
                  </a:lnTo>
                  <a:lnTo>
                    <a:pt x="571" y="874"/>
                  </a:lnTo>
                  <a:lnTo>
                    <a:pt x="571" y="877"/>
                  </a:lnTo>
                  <a:lnTo>
                    <a:pt x="571" y="882"/>
                  </a:lnTo>
                  <a:lnTo>
                    <a:pt x="571" y="885"/>
                  </a:lnTo>
                  <a:lnTo>
                    <a:pt x="571" y="890"/>
                  </a:lnTo>
                  <a:lnTo>
                    <a:pt x="571" y="894"/>
                  </a:lnTo>
                  <a:lnTo>
                    <a:pt x="573" y="899"/>
                  </a:lnTo>
                  <a:lnTo>
                    <a:pt x="571" y="905"/>
                  </a:lnTo>
                  <a:lnTo>
                    <a:pt x="571" y="914"/>
                  </a:lnTo>
                  <a:lnTo>
                    <a:pt x="571" y="920"/>
                  </a:lnTo>
                  <a:lnTo>
                    <a:pt x="571" y="929"/>
                  </a:lnTo>
                  <a:lnTo>
                    <a:pt x="569" y="935"/>
                  </a:lnTo>
                  <a:lnTo>
                    <a:pt x="569" y="942"/>
                  </a:lnTo>
                  <a:lnTo>
                    <a:pt x="569" y="947"/>
                  </a:lnTo>
                  <a:lnTo>
                    <a:pt x="568" y="954"/>
                  </a:lnTo>
                  <a:lnTo>
                    <a:pt x="566" y="959"/>
                  </a:lnTo>
                  <a:lnTo>
                    <a:pt x="566" y="964"/>
                  </a:lnTo>
                  <a:lnTo>
                    <a:pt x="564" y="967"/>
                  </a:lnTo>
                  <a:lnTo>
                    <a:pt x="563" y="972"/>
                  </a:lnTo>
                  <a:lnTo>
                    <a:pt x="561" y="974"/>
                  </a:lnTo>
                  <a:lnTo>
                    <a:pt x="559" y="979"/>
                  </a:lnTo>
                  <a:lnTo>
                    <a:pt x="556" y="982"/>
                  </a:lnTo>
                  <a:lnTo>
                    <a:pt x="554" y="987"/>
                  </a:lnTo>
                  <a:lnTo>
                    <a:pt x="552" y="992"/>
                  </a:lnTo>
                  <a:lnTo>
                    <a:pt x="549" y="997"/>
                  </a:lnTo>
                  <a:lnTo>
                    <a:pt x="547" y="1002"/>
                  </a:lnTo>
                  <a:lnTo>
                    <a:pt x="546" y="1009"/>
                  </a:lnTo>
                  <a:lnTo>
                    <a:pt x="542" y="1016"/>
                  </a:lnTo>
                  <a:lnTo>
                    <a:pt x="541" y="1021"/>
                  </a:lnTo>
                  <a:lnTo>
                    <a:pt x="537" y="1028"/>
                  </a:lnTo>
                  <a:lnTo>
                    <a:pt x="536" y="1034"/>
                  </a:lnTo>
                  <a:lnTo>
                    <a:pt x="534" y="1041"/>
                  </a:lnTo>
                  <a:lnTo>
                    <a:pt x="531" y="1049"/>
                  </a:lnTo>
                  <a:lnTo>
                    <a:pt x="529" y="1056"/>
                  </a:lnTo>
                  <a:lnTo>
                    <a:pt x="527" y="1063"/>
                  </a:lnTo>
                  <a:lnTo>
                    <a:pt x="526" y="1069"/>
                  </a:lnTo>
                  <a:lnTo>
                    <a:pt x="522" y="1076"/>
                  </a:lnTo>
                  <a:lnTo>
                    <a:pt x="521" y="1083"/>
                  </a:lnTo>
                  <a:lnTo>
                    <a:pt x="521" y="1090"/>
                  </a:lnTo>
                  <a:lnTo>
                    <a:pt x="517" y="1096"/>
                  </a:lnTo>
                  <a:lnTo>
                    <a:pt x="517" y="1103"/>
                  </a:lnTo>
                  <a:lnTo>
                    <a:pt x="516" y="1110"/>
                  </a:lnTo>
                  <a:lnTo>
                    <a:pt x="516" y="1116"/>
                  </a:lnTo>
                  <a:lnTo>
                    <a:pt x="516" y="1121"/>
                  </a:lnTo>
                  <a:lnTo>
                    <a:pt x="516" y="1128"/>
                  </a:lnTo>
                  <a:lnTo>
                    <a:pt x="516" y="1133"/>
                  </a:lnTo>
                  <a:lnTo>
                    <a:pt x="516" y="1138"/>
                  </a:lnTo>
                  <a:lnTo>
                    <a:pt x="516" y="1143"/>
                  </a:lnTo>
                  <a:lnTo>
                    <a:pt x="517" y="1148"/>
                  </a:lnTo>
                  <a:lnTo>
                    <a:pt x="521" y="1153"/>
                  </a:lnTo>
                  <a:lnTo>
                    <a:pt x="522" y="1157"/>
                  </a:lnTo>
                  <a:lnTo>
                    <a:pt x="526" y="1162"/>
                  </a:lnTo>
                  <a:lnTo>
                    <a:pt x="532" y="1163"/>
                  </a:lnTo>
                  <a:lnTo>
                    <a:pt x="536" y="1162"/>
                  </a:lnTo>
                  <a:lnTo>
                    <a:pt x="539" y="1158"/>
                  </a:lnTo>
                  <a:lnTo>
                    <a:pt x="544" y="1157"/>
                  </a:lnTo>
                  <a:lnTo>
                    <a:pt x="547" y="1153"/>
                  </a:lnTo>
                  <a:lnTo>
                    <a:pt x="552" y="1148"/>
                  </a:lnTo>
                  <a:lnTo>
                    <a:pt x="558" y="1143"/>
                  </a:lnTo>
                  <a:lnTo>
                    <a:pt x="561" y="1136"/>
                  </a:lnTo>
                  <a:lnTo>
                    <a:pt x="568" y="1131"/>
                  </a:lnTo>
                  <a:lnTo>
                    <a:pt x="571" y="1125"/>
                  </a:lnTo>
                  <a:lnTo>
                    <a:pt x="576" y="1118"/>
                  </a:lnTo>
                  <a:lnTo>
                    <a:pt x="581" y="1111"/>
                  </a:lnTo>
                  <a:lnTo>
                    <a:pt x="586" y="1106"/>
                  </a:lnTo>
                  <a:lnTo>
                    <a:pt x="589" y="1098"/>
                  </a:lnTo>
                  <a:lnTo>
                    <a:pt x="594" y="1091"/>
                  </a:lnTo>
                  <a:lnTo>
                    <a:pt x="599" y="1083"/>
                  </a:lnTo>
                  <a:lnTo>
                    <a:pt x="603" y="1076"/>
                  </a:lnTo>
                  <a:lnTo>
                    <a:pt x="608" y="1069"/>
                  </a:lnTo>
                  <a:lnTo>
                    <a:pt x="611" y="1061"/>
                  </a:lnTo>
                  <a:lnTo>
                    <a:pt x="614" y="1054"/>
                  </a:lnTo>
                  <a:lnTo>
                    <a:pt x="618" y="1049"/>
                  </a:lnTo>
                  <a:lnTo>
                    <a:pt x="621" y="1043"/>
                  </a:lnTo>
                  <a:lnTo>
                    <a:pt x="624" y="1039"/>
                  </a:lnTo>
                  <a:lnTo>
                    <a:pt x="626" y="1034"/>
                  </a:lnTo>
                  <a:lnTo>
                    <a:pt x="629" y="1031"/>
                  </a:lnTo>
                  <a:lnTo>
                    <a:pt x="631" y="1026"/>
                  </a:lnTo>
                  <a:lnTo>
                    <a:pt x="633" y="1024"/>
                  </a:lnTo>
                  <a:lnTo>
                    <a:pt x="633" y="1023"/>
                  </a:lnTo>
                  <a:lnTo>
                    <a:pt x="633" y="1019"/>
                  </a:lnTo>
                  <a:lnTo>
                    <a:pt x="633" y="1016"/>
                  </a:lnTo>
                  <a:lnTo>
                    <a:pt x="634" y="1013"/>
                  </a:lnTo>
                  <a:lnTo>
                    <a:pt x="634" y="1006"/>
                  </a:lnTo>
                  <a:lnTo>
                    <a:pt x="636" y="999"/>
                  </a:lnTo>
                  <a:lnTo>
                    <a:pt x="636" y="994"/>
                  </a:lnTo>
                  <a:lnTo>
                    <a:pt x="636" y="989"/>
                  </a:lnTo>
                  <a:lnTo>
                    <a:pt x="636" y="986"/>
                  </a:lnTo>
                  <a:lnTo>
                    <a:pt x="638" y="981"/>
                  </a:lnTo>
                  <a:lnTo>
                    <a:pt x="638" y="976"/>
                  </a:lnTo>
                  <a:lnTo>
                    <a:pt x="638" y="971"/>
                  </a:lnTo>
                  <a:lnTo>
                    <a:pt x="638" y="966"/>
                  </a:lnTo>
                  <a:lnTo>
                    <a:pt x="640" y="959"/>
                  </a:lnTo>
                  <a:lnTo>
                    <a:pt x="640" y="952"/>
                  </a:lnTo>
                  <a:lnTo>
                    <a:pt x="640" y="947"/>
                  </a:lnTo>
                  <a:lnTo>
                    <a:pt x="641" y="941"/>
                  </a:lnTo>
                  <a:lnTo>
                    <a:pt x="641" y="935"/>
                  </a:lnTo>
                  <a:lnTo>
                    <a:pt x="641" y="929"/>
                  </a:lnTo>
                  <a:lnTo>
                    <a:pt x="643" y="922"/>
                  </a:lnTo>
                  <a:lnTo>
                    <a:pt x="643" y="915"/>
                  </a:lnTo>
                  <a:lnTo>
                    <a:pt x="643" y="909"/>
                  </a:lnTo>
                  <a:lnTo>
                    <a:pt x="643" y="902"/>
                  </a:lnTo>
                  <a:lnTo>
                    <a:pt x="645" y="895"/>
                  </a:lnTo>
                  <a:lnTo>
                    <a:pt x="645" y="889"/>
                  </a:lnTo>
                  <a:lnTo>
                    <a:pt x="646" y="882"/>
                  </a:lnTo>
                  <a:lnTo>
                    <a:pt x="646" y="874"/>
                  </a:lnTo>
                  <a:lnTo>
                    <a:pt x="646" y="867"/>
                  </a:lnTo>
                  <a:lnTo>
                    <a:pt x="646" y="858"/>
                  </a:lnTo>
                  <a:lnTo>
                    <a:pt x="646" y="852"/>
                  </a:lnTo>
                  <a:lnTo>
                    <a:pt x="646" y="843"/>
                  </a:lnTo>
                  <a:lnTo>
                    <a:pt x="646" y="837"/>
                  </a:lnTo>
                  <a:lnTo>
                    <a:pt x="646" y="828"/>
                  </a:lnTo>
                  <a:lnTo>
                    <a:pt x="648" y="822"/>
                  </a:lnTo>
                  <a:lnTo>
                    <a:pt x="648" y="813"/>
                  </a:lnTo>
                  <a:lnTo>
                    <a:pt x="648" y="807"/>
                  </a:lnTo>
                  <a:lnTo>
                    <a:pt x="648" y="798"/>
                  </a:lnTo>
                  <a:lnTo>
                    <a:pt x="648" y="791"/>
                  </a:lnTo>
                  <a:lnTo>
                    <a:pt x="648" y="785"/>
                  </a:lnTo>
                  <a:lnTo>
                    <a:pt x="648" y="776"/>
                  </a:lnTo>
                  <a:lnTo>
                    <a:pt x="648" y="770"/>
                  </a:lnTo>
                  <a:lnTo>
                    <a:pt x="648" y="763"/>
                  </a:lnTo>
                  <a:lnTo>
                    <a:pt x="646" y="756"/>
                  </a:lnTo>
                  <a:lnTo>
                    <a:pt x="646" y="750"/>
                  </a:lnTo>
                  <a:lnTo>
                    <a:pt x="645" y="743"/>
                  </a:lnTo>
                  <a:lnTo>
                    <a:pt x="645" y="736"/>
                  </a:lnTo>
                  <a:lnTo>
                    <a:pt x="645" y="730"/>
                  </a:lnTo>
                  <a:lnTo>
                    <a:pt x="643" y="723"/>
                  </a:lnTo>
                  <a:lnTo>
                    <a:pt x="643" y="716"/>
                  </a:lnTo>
                  <a:lnTo>
                    <a:pt x="643" y="711"/>
                  </a:lnTo>
                  <a:lnTo>
                    <a:pt x="641" y="704"/>
                  </a:lnTo>
                  <a:lnTo>
                    <a:pt x="640" y="698"/>
                  </a:lnTo>
                  <a:lnTo>
                    <a:pt x="638" y="693"/>
                  </a:lnTo>
                  <a:lnTo>
                    <a:pt x="638" y="688"/>
                  </a:lnTo>
                  <a:lnTo>
                    <a:pt x="636" y="683"/>
                  </a:lnTo>
                  <a:lnTo>
                    <a:pt x="636" y="678"/>
                  </a:lnTo>
                  <a:lnTo>
                    <a:pt x="634" y="673"/>
                  </a:lnTo>
                  <a:lnTo>
                    <a:pt x="633" y="669"/>
                  </a:lnTo>
                  <a:lnTo>
                    <a:pt x="631" y="664"/>
                  </a:lnTo>
                  <a:lnTo>
                    <a:pt x="629" y="659"/>
                  </a:lnTo>
                  <a:lnTo>
                    <a:pt x="626" y="654"/>
                  </a:lnTo>
                  <a:lnTo>
                    <a:pt x="623" y="649"/>
                  </a:lnTo>
                  <a:lnTo>
                    <a:pt x="619" y="644"/>
                  </a:lnTo>
                  <a:lnTo>
                    <a:pt x="616" y="639"/>
                  </a:lnTo>
                  <a:lnTo>
                    <a:pt x="614" y="634"/>
                  </a:lnTo>
                  <a:lnTo>
                    <a:pt x="611" y="629"/>
                  </a:lnTo>
                  <a:lnTo>
                    <a:pt x="606" y="622"/>
                  </a:lnTo>
                  <a:lnTo>
                    <a:pt x="603" y="617"/>
                  </a:lnTo>
                  <a:lnTo>
                    <a:pt x="598" y="611"/>
                  </a:lnTo>
                  <a:lnTo>
                    <a:pt x="594" y="606"/>
                  </a:lnTo>
                  <a:lnTo>
                    <a:pt x="589" y="599"/>
                  </a:lnTo>
                  <a:lnTo>
                    <a:pt x="584" y="592"/>
                  </a:lnTo>
                  <a:lnTo>
                    <a:pt x="581" y="586"/>
                  </a:lnTo>
                  <a:lnTo>
                    <a:pt x="576" y="581"/>
                  </a:lnTo>
                  <a:lnTo>
                    <a:pt x="569" y="574"/>
                  </a:lnTo>
                  <a:lnTo>
                    <a:pt x="564" y="567"/>
                  </a:lnTo>
                  <a:lnTo>
                    <a:pt x="559" y="560"/>
                  </a:lnTo>
                  <a:lnTo>
                    <a:pt x="554" y="554"/>
                  </a:lnTo>
                  <a:lnTo>
                    <a:pt x="547" y="547"/>
                  </a:lnTo>
                  <a:lnTo>
                    <a:pt x="542" y="540"/>
                  </a:lnTo>
                  <a:lnTo>
                    <a:pt x="536" y="534"/>
                  </a:lnTo>
                  <a:lnTo>
                    <a:pt x="531" y="527"/>
                  </a:lnTo>
                  <a:lnTo>
                    <a:pt x="524" y="520"/>
                  </a:lnTo>
                  <a:lnTo>
                    <a:pt x="519" y="514"/>
                  </a:lnTo>
                  <a:lnTo>
                    <a:pt x="512" y="507"/>
                  </a:lnTo>
                  <a:lnTo>
                    <a:pt x="507" y="500"/>
                  </a:lnTo>
                  <a:lnTo>
                    <a:pt x="501" y="493"/>
                  </a:lnTo>
                  <a:lnTo>
                    <a:pt x="494" y="487"/>
                  </a:lnTo>
                  <a:lnTo>
                    <a:pt x="487" y="480"/>
                  </a:lnTo>
                  <a:lnTo>
                    <a:pt x="482" y="473"/>
                  </a:lnTo>
                  <a:lnTo>
                    <a:pt x="476" y="467"/>
                  </a:lnTo>
                  <a:lnTo>
                    <a:pt x="469" y="460"/>
                  </a:lnTo>
                  <a:lnTo>
                    <a:pt x="462" y="453"/>
                  </a:lnTo>
                  <a:lnTo>
                    <a:pt x="457" y="447"/>
                  </a:lnTo>
                  <a:lnTo>
                    <a:pt x="450" y="440"/>
                  </a:lnTo>
                  <a:lnTo>
                    <a:pt x="444" y="435"/>
                  </a:lnTo>
                  <a:lnTo>
                    <a:pt x="439" y="428"/>
                  </a:lnTo>
                  <a:lnTo>
                    <a:pt x="432" y="423"/>
                  </a:lnTo>
                  <a:lnTo>
                    <a:pt x="425" y="416"/>
                  </a:lnTo>
                  <a:lnTo>
                    <a:pt x="420" y="411"/>
                  </a:lnTo>
                  <a:lnTo>
                    <a:pt x="414" y="405"/>
                  </a:lnTo>
                  <a:lnTo>
                    <a:pt x="409" y="401"/>
                  </a:lnTo>
                  <a:lnTo>
                    <a:pt x="404" y="395"/>
                  </a:lnTo>
                  <a:lnTo>
                    <a:pt x="399" y="390"/>
                  </a:lnTo>
                  <a:lnTo>
                    <a:pt x="394" y="385"/>
                  </a:lnTo>
                  <a:lnTo>
                    <a:pt x="389" y="380"/>
                  </a:lnTo>
                  <a:lnTo>
                    <a:pt x="382" y="375"/>
                  </a:lnTo>
                  <a:lnTo>
                    <a:pt x="377" y="371"/>
                  </a:lnTo>
                  <a:lnTo>
                    <a:pt x="373" y="366"/>
                  </a:lnTo>
                  <a:lnTo>
                    <a:pt x="368" y="363"/>
                  </a:lnTo>
                  <a:lnTo>
                    <a:pt x="363" y="358"/>
                  </a:lnTo>
                  <a:lnTo>
                    <a:pt x="360" y="354"/>
                  </a:lnTo>
                  <a:lnTo>
                    <a:pt x="355" y="351"/>
                  </a:lnTo>
                  <a:lnTo>
                    <a:pt x="353" y="348"/>
                  </a:lnTo>
                  <a:lnTo>
                    <a:pt x="345" y="341"/>
                  </a:lnTo>
                  <a:lnTo>
                    <a:pt x="340" y="338"/>
                  </a:lnTo>
                  <a:lnTo>
                    <a:pt x="335" y="333"/>
                  </a:lnTo>
                  <a:lnTo>
                    <a:pt x="332" y="333"/>
                  </a:lnTo>
                  <a:lnTo>
                    <a:pt x="327" y="328"/>
                  </a:lnTo>
                  <a:lnTo>
                    <a:pt x="323" y="324"/>
                  </a:lnTo>
                  <a:lnTo>
                    <a:pt x="318" y="318"/>
                  </a:lnTo>
                  <a:lnTo>
                    <a:pt x="313" y="311"/>
                  </a:lnTo>
                  <a:lnTo>
                    <a:pt x="308" y="306"/>
                  </a:lnTo>
                  <a:lnTo>
                    <a:pt x="307" y="301"/>
                  </a:lnTo>
                  <a:lnTo>
                    <a:pt x="303" y="296"/>
                  </a:lnTo>
                  <a:lnTo>
                    <a:pt x="300" y="293"/>
                  </a:lnTo>
                  <a:lnTo>
                    <a:pt x="296" y="286"/>
                  </a:lnTo>
                  <a:lnTo>
                    <a:pt x="293" y="281"/>
                  </a:lnTo>
                  <a:lnTo>
                    <a:pt x="290" y="276"/>
                  </a:lnTo>
                  <a:lnTo>
                    <a:pt x="286" y="271"/>
                  </a:lnTo>
                  <a:lnTo>
                    <a:pt x="281" y="264"/>
                  </a:lnTo>
                  <a:lnTo>
                    <a:pt x="278" y="257"/>
                  </a:lnTo>
                  <a:lnTo>
                    <a:pt x="273" y="251"/>
                  </a:lnTo>
                  <a:lnTo>
                    <a:pt x="270" y="244"/>
                  </a:lnTo>
                  <a:lnTo>
                    <a:pt x="266" y="237"/>
                  </a:lnTo>
                  <a:lnTo>
                    <a:pt x="261" y="231"/>
                  </a:lnTo>
                  <a:lnTo>
                    <a:pt x="258" y="224"/>
                  </a:lnTo>
                  <a:lnTo>
                    <a:pt x="255" y="217"/>
                  </a:lnTo>
                  <a:lnTo>
                    <a:pt x="250" y="209"/>
                  </a:lnTo>
                  <a:lnTo>
                    <a:pt x="246" y="202"/>
                  </a:lnTo>
                  <a:lnTo>
                    <a:pt x="241" y="194"/>
                  </a:lnTo>
                  <a:lnTo>
                    <a:pt x="238" y="187"/>
                  </a:lnTo>
                  <a:lnTo>
                    <a:pt x="233" y="179"/>
                  </a:lnTo>
                  <a:lnTo>
                    <a:pt x="230" y="172"/>
                  </a:lnTo>
                  <a:lnTo>
                    <a:pt x="226" y="164"/>
                  </a:lnTo>
                  <a:lnTo>
                    <a:pt x="221" y="157"/>
                  </a:lnTo>
                  <a:lnTo>
                    <a:pt x="218" y="149"/>
                  </a:lnTo>
                  <a:lnTo>
                    <a:pt x="213" y="142"/>
                  </a:lnTo>
                  <a:lnTo>
                    <a:pt x="209" y="133"/>
                  </a:lnTo>
                  <a:lnTo>
                    <a:pt x="206" y="127"/>
                  </a:lnTo>
                  <a:lnTo>
                    <a:pt x="201" y="118"/>
                  </a:lnTo>
                  <a:lnTo>
                    <a:pt x="198" y="112"/>
                  </a:lnTo>
                  <a:lnTo>
                    <a:pt x="193" y="105"/>
                  </a:lnTo>
                  <a:lnTo>
                    <a:pt x="191" y="98"/>
                  </a:lnTo>
                  <a:lnTo>
                    <a:pt x="186" y="90"/>
                  </a:lnTo>
                  <a:lnTo>
                    <a:pt x="183" y="83"/>
                  </a:lnTo>
                  <a:lnTo>
                    <a:pt x="178" y="77"/>
                  </a:lnTo>
                  <a:lnTo>
                    <a:pt x="176" y="72"/>
                  </a:lnTo>
                  <a:lnTo>
                    <a:pt x="173" y="65"/>
                  </a:lnTo>
                  <a:lnTo>
                    <a:pt x="169" y="58"/>
                  </a:lnTo>
                  <a:lnTo>
                    <a:pt x="166" y="53"/>
                  </a:lnTo>
                  <a:lnTo>
                    <a:pt x="164" y="48"/>
                  </a:lnTo>
                  <a:lnTo>
                    <a:pt x="161" y="41"/>
                  </a:lnTo>
                  <a:lnTo>
                    <a:pt x="158" y="36"/>
                  </a:lnTo>
                  <a:lnTo>
                    <a:pt x="156" y="33"/>
                  </a:lnTo>
                  <a:lnTo>
                    <a:pt x="153" y="28"/>
                  </a:lnTo>
                  <a:lnTo>
                    <a:pt x="151" y="23"/>
                  </a:lnTo>
                  <a:lnTo>
                    <a:pt x="149" y="20"/>
                  </a:lnTo>
                  <a:lnTo>
                    <a:pt x="146" y="15"/>
                  </a:lnTo>
                  <a:lnTo>
                    <a:pt x="146" y="13"/>
                  </a:lnTo>
                  <a:lnTo>
                    <a:pt x="143" y="6"/>
                  </a:lnTo>
                  <a:lnTo>
                    <a:pt x="141" y="3"/>
                  </a:lnTo>
                  <a:lnTo>
                    <a:pt x="139" y="0"/>
                  </a:lnTo>
                  <a:lnTo>
                    <a:pt x="138" y="0"/>
                  </a:lnTo>
                  <a:lnTo>
                    <a:pt x="134" y="3"/>
                  </a:lnTo>
                  <a:lnTo>
                    <a:pt x="132" y="6"/>
                  </a:lnTo>
                  <a:lnTo>
                    <a:pt x="129" y="8"/>
                  </a:lnTo>
                  <a:lnTo>
                    <a:pt x="126" y="13"/>
                  </a:lnTo>
                  <a:lnTo>
                    <a:pt x="124" y="16"/>
                  </a:lnTo>
                  <a:lnTo>
                    <a:pt x="119" y="21"/>
                  </a:lnTo>
                  <a:lnTo>
                    <a:pt x="116" y="25"/>
                  </a:lnTo>
                  <a:lnTo>
                    <a:pt x="111" y="30"/>
                  </a:lnTo>
                  <a:lnTo>
                    <a:pt x="107" y="36"/>
                  </a:lnTo>
                  <a:lnTo>
                    <a:pt x="104" y="41"/>
                  </a:lnTo>
                  <a:lnTo>
                    <a:pt x="99" y="48"/>
                  </a:lnTo>
                  <a:lnTo>
                    <a:pt x="94" y="55"/>
                  </a:lnTo>
                  <a:lnTo>
                    <a:pt x="91" y="61"/>
                  </a:lnTo>
                  <a:lnTo>
                    <a:pt x="86" y="68"/>
                  </a:lnTo>
                  <a:lnTo>
                    <a:pt x="82" y="75"/>
                  </a:lnTo>
                  <a:lnTo>
                    <a:pt x="77" y="83"/>
                  </a:lnTo>
                  <a:lnTo>
                    <a:pt x="72" y="92"/>
                  </a:lnTo>
                  <a:lnTo>
                    <a:pt x="69" y="98"/>
                  </a:lnTo>
                  <a:lnTo>
                    <a:pt x="66" y="107"/>
                  </a:lnTo>
                  <a:lnTo>
                    <a:pt x="62" y="110"/>
                  </a:lnTo>
                  <a:lnTo>
                    <a:pt x="61" y="115"/>
                  </a:lnTo>
                  <a:lnTo>
                    <a:pt x="59" y="120"/>
                  </a:lnTo>
                  <a:lnTo>
                    <a:pt x="59" y="123"/>
                  </a:lnTo>
                  <a:lnTo>
                    <a:pt x="57" y="128"/>
                  </a:lnTo>
                  <a:lnTo>
                    <a:pt x="56" y="132"/>
                  </a:lnTo>
                  <a:lnTo>
                    <a:pt x="54" y="137"/>
                  </a:lnTo>
                  <a:lnTo>
                    <a:pt x="52" y="140"/>
                  </a:lnTo>
                  <a:lnTo>
                    <a:pt x="50" y="145"/>
                  </a:lnTo>
                  <a:lnTo>
                    <a:pt x="50" y="150"/>
                  </a:lnTo>
                  <a:lnTo>
                    <a:pt x="49" y="154"/>
                  </a:lnTo>
                  <a:lnTo>
                    <a:pt x="49" y="159"/>
                  </a:lnTo>
                  <a:lnTo>
                    <a:pt x="47" y="162"/>
                  </a:lnTo>
                  <a:lnTo>
                    <a:pt x="47" y="167"/>
                  </a:lnTo>
                  <a:lnTo>
                    <a:pt x="45" y="170"/>
                  </a:lnTo>
                  <a:lnTo>
                    <a:pt x="45" y="175"/>
                  </a:lnTo>
                  <a:lnTo>
                    <a:pt x="45" y="179"/>
                  </a:lnTo>
                  <a:lnTo>
                    <a:pt x="45" y="184"/>
                  </a:lnTo>
                  <a:lnTo>
                    <a:pt x="45" y="189"/>
                  </a:lnTo>
                  <a:lnTo>
                    <a:pt x="47" y="192"/>
                  </a:lnTo>
                  <a:lnTo>
                    <a:pt x="47" y="200"/>
                  </a:lnTo>
                  <a:lnTo>
                    <a:pt x="49" y="207"/>
                  </a:lnTo>
                  <a:lnTo>
                    <a:pt x="50" y="216"/>
                  </a:lnTo>
                  <a:lnTo>
                    <a:pt x="52" y="222"/>
                  </a:lnTo>
                  <a:lnTo>
                    <a:pt x="54" y="229"/>
                  </a:lnTo>
                  <a:lnTo>
                    <a:pt x="57" y="236"/>
                  </a:lnTo>
                  <a:lnTo>
                    <a:pt x="62" y="242"/>
                  </a:lnTo>
                  <a:lnTo>
                    <a:pt x="66" y="249"/>
                  </a:lnTo>
                  <a:lnTo>
                    <a:pt x="71" y="254"/>
                  </a:lnTo>
                  <a:lnTo>
                    <a:pt x="74" y="261"/>
                  </a:lnTo>
                  <a:lnTo>
                    <a:pt x="79" y="266"/>
                  </a:lnTo>
                  <a:lnTo>
                    <a:pt x="84" y="271"/>
                  </a:lnTo>
                  <a:lnTo>
                    <a:pt x="89" y="276"/>
                  </a:lnTo>
                  <a:lnTo>
                    <a:pt x="94" y="281"/>
                  </a:lnTo>
                  <a:lnTo>
                    <a:pt x="99" y="286"/>
                  </a:lnTo>
                  <a:lnTo>
                    <a:pt x="106" y="291"/>
                  </a:lnTo>
                  <a:lnTo>
                    <a:pt x="111" y="294"/>
                  </a:lnTo>
                  <a:lnTo>
                    <a:pt x="116" y="299"/>
                  </a:lnTo>
                  <a:lnTo>
                    <a:pt x="121" y="303"/>
                  </a:lnTo>
                  <a:lnTo>
                    <a:pt x="126" y="306"/>
                  </a:lnTo>
                  <a:lnTo>
                    <a:pt x="131" y="309"/>
                  </a:lnTo>
                  <a:lnTo>
                    <a:pt x="136" y="313"/>
                  </a:lnTo>
                  <a:lnTo>
                    <a:pt x="139" y="314"/>
                  </a:lnTo>
                  <a:lnTo>
                    <a:pt x="144" y="318"/>
                  </a:lnTo>
                  <a:lnTo>
                    <a:pt x="151" y="321"/>
                  </a:lnTo>
                  <a:lnTo>
                    <a:pt x="158" y="324"/>
                  </a:lnTo>
                  <a:lnTo>
                    <a:pt x="161" y="326"/>
                  </a:lnTo>
                  <a:lnTo>
                    <a:pt x="163" y="326"/>
                  </a:lnTo>
                  <a:lnTo>
                    <a:pt x="161" y="326"/>
                  </a:lnTo>
                  <a:lnTo>
                    <a:pt x="158" y="326"/>
                  </a:lnTo>
                  <a:lnTo>
                    <a:pt x="151" y="326"/>
                  </a:lnTo>
                  <a:lnTo>
                    <a:pt x="144" y="328"/>
                  </a:lnTo>
                  <a:lnTo>
                    <a:pt x="139" y="328"/>
                  </a:lnTo>
                  <a:lnTo>
                    <a:pt x="134" y="328"/>
                  </a:lnTo>
                  <a:lnTo>
                    <a:pt x="129" y="328"/>
                  </a:lnTo>
                  <a:lnTo>
                    <a:pt x="124" y="328"/>
                  </a:lnTo>
                  <a:lnTo>
                    <a:pt x="117" y="328"/>
                  </a:lnTo>
                  <a:lnTo>
                    <a:pt x="112" y="329"/>
                  </a:lnTo>
                  <a:lnTo>
                    <a:pt x="107" y="331"/>
                  </a:lnTo>
                  <a:lnTo>
                    <a:pt x="102" y="333"/>
                  </a:lnTo>
                  <a:lnTo>
                    <a:pt x="96" y="333"/>
                  </a:lnTo>
                  <a:lnTo>
                    <a:pt x="91" y="334"/>
                  </a:lnTo>
                  <a:lnTo>
                    <a:pt x="84" y="336"/>
                  </a:lnTo>
                  <a:lnTo>
                    <a:pt x="79" y="338"/>
                  </a:lnTo>
                  <a:lnTo>
                    <a:pt x="74" y="339"/>
                  </a:lnTo>
                  <a:lnTo>
                    <a:pt x="69" y="341"/>
                  </a:lnTo>
                  <a:lnTo>
                    <a:pt x="64" y="344"/>
                  </a:lnTo>
                  <a:lnTo>
                    <a:pt x="59" y="348"/>
                  </a:lnTo>
                  <a:lnTo>
                    <a:pt x="54" y="349"/>
                  </a:lnTo>
                  <a:lnTo>
                    <a:pt x="50" y="354"/>
                  </a:lnTo>
                  <a:lnTo>
                    <a:pt x="45" y="356"/>
                  </a:lnTo>
                  <a:lnTo>
                    <a:pt x="44" y="361"/>
                  </a:lnTo>
                  <a:lnTo>
                    <a:pt x="40" y="365"/>
                  </a:lnTo>
                  <a:lnTo>
                    <a:pt x="37" y="370"/>
                  </a:lnTo>
                  <a:lnTo>
                    <a:pt x="35" y="375"/>
                  </a:lnTo>
                  <a:lnTo>
                    <a:pt x="35" y="380"/>
                  </a:lnTo>
                  <a:lnTo>
                    <a:pt x="32" y="383"/>
                  </a:lnTo>
                  <a:lnTo>
                    <a:pt x="32" y="388"/>
                  </a:lnTo>
                  <a:lnTo>
                    <a:pt x="32" y="393"/>
                  </a:lnTo>
                  <a:lnTo>
                    <a:pt x="32" y="398"/>
                  </a:lnTo>
                  <a:lnTo>
                    <a:pt x="32" y="403"/>
                  </a:lnTo>
                  <a:lnTo>
                    <a:pt x="34" y="410"/>
                  </a:lnTo>
                  <a:lnTo>
                    <a:pt x="35" y="415"/>
                  </a:lnTo>
                  <a:lnTo>
                    <a:pt x="37" y="421"/>
                  </a:lnTo>
                  <a:lnTo>
                    <a:pt x="39" y="426"/>
                  </a:lnTo>
                  <a:lnTo>
                    <a:pt x="42" y="432"/>
                  </a:lnTo>
                  <a:lnTo>
                    <a:pt x="44" y="437"/>
                  </a:lnTo>
                  <a:lnTo>
                    <a:pt x="47" y="443"/>
                  </a:lnTo>
                  <a:lnTo>
                    <a:pt x="49" y="448"/>
                  </a:lnTo>
                  <a:lnTo>
                    <a:pt x="52" y="453"/>
                  </a:lnTo>
                  <a:lnTo>
                    <a:pt x="56" y="458"/>
                  </a:lnTo>
                  <a:lnTo>
                    <a:pt x="59" y="465"/>
                  </a:lnTo>
                  <a:lnTo>
                    <a:pt x="61" y="470"/>
                  </a:lnTo>
                  <a:lnTo>
                    <a:pt x="64" y="473"/>
                  </a:lnTo>
                  <a:lnTo>
                    <a:pt x="67" y="478"/>
                  </a:lnTo>
                  <a:lnTo>
                    <a:pt x="71" y="483"/>
                  </a:lnTo>
                  <a:lnTo>
                    <a:pt x="76" y="490"/>
                  </a:lnTo>
                  <a:lnTo>
                    <a:pt x="81" y="498"/>
                  </a:lnTo>
                  <a:lnTo>
                    <a:pt x="84" y="504"/>
                  </a:lnTo>
                  <a:lnTo>
                    <a:pt x="89" y="509"/>
                  </a:lnTo>
                  <a:lnTo>
                    <a:pt x="91" y="510"/>
                  </a:lnTo>
                  <a:lnTo>
                    <a:pt x="92" y="512"/>
                  </a:lnTo>
                  <a:lnTo>
                    <a:pt x="0" y="547"/>
                  </a:lnTo>
                  <a:lnTo>
                    <a:pt x="2" y="549"/>
                  </a:lnTo>
                  <a:lnTo>
                    <a:pt x="4" y="550"/>
                  </a:lnTo>
                  <a:lnTo>
                    <a:pt x="9" y="554"/>
                  </a:lnTo>
                  <a:lnTo>
                    <a:pt x="14" y="557"/>
                  </a:lnTo>
                  <a:lnTo>
                    <a:pt x="19" y="562"/>
                  </a:lnTo>
                  <a:lnTo>
                    <a:pt x="25" y="565"/>
                  </a:lnTo>
                  <a:lnTo>
                    <a:pt x="34" y="572"/>
                  </a:lnTo>
                  <a:lnTo>
                    <a:pt x="37" y="575"/>
                  </a:lnTo>
                  <a:lnTo>
                    <a:pt x="42" y="579"/>
                  </a:lnTo>
                  <a:lnTo>
                    <a:pt x="45" y="581"/>
                  </a:lnTo>
                  <a:lnTo>
                    <a:pt x="50" y="586"/>
                  </a:lnTo>
                  <a:lnTo>
                    <a:pt x="56" y="587"/>
                  </a:lnTo>
                  <a:lnTo>
                    <a:pt x="61" y="592"/>
                  </a:lnTo>
                  <a:lnTo>
                    <a:pt x="66" y="596"/>
                  </a:lnTo>
                  <a:lnTo>
                    <a:pt x="71" y="599"/>
                  </a:lnTo>
                  <a:lnTo>
                    <a:pt x="76" y="602"/>
                  </a:lnTo>
                  <a:lnTo>
                    <a:pt x="81" y="606"/>
                  </a:lnTo>
                  <a:lnTo>
                    <a:pt x="86" y="611"/>
                  </a:lnTo>
                  <a:lnTo>
                    <a:pt x="91" y="614"/>
                  </a:lnTo>
                  <a:lnTo>
                    <a:pt x="97" y="619"/>
                  </a:lnTo>
                  <a:lnTo>
                    <a:pt x="102" y="622"/>
                  </a:lnTo>
                  <a:lnTo>
                    <a:pt x="107" y="627"/>
                  </a:lnTo>
                  <a:lnTo>
                    <a:pt x="114" y="632"/>
                  </a:lnTo>
                  <a:lnTo>
                    <a:pt x="119" y="636"/>
                  </a:lnTo>
                  <a:lnTo>
                    <a:pt x="124" y="639"/>
                  </a:lnTo>
                  <a:lnTo>
                    <a:pt x="129" y="644"/>
                  </a:lnTo>
                  <a:lnTo>
                    <a:pt x="136" y="647"/>
                  </a:lnTo>
                  <a:lnTo>
                    <a:pt x="141" y="653"/>
                  </a:lnTo>
                  <a:lnTo>
                    <a:pt x="146" y="656"/>
                  </a:lnTo>
                  <a:lnTo>
                    <a:pt x="151" y="661"/>
                  </a:lnTo>
                  <a:lnTo>
                    <a:pt x="158" y="664"/>
                  </a:lnTo>
                  <a:lnTo>
                    <a:pt x="163" y="668"/>
                  </a:lnTo>
                  <a:lnTo>
                    <a:pt x="168" y="673"/>
                  </a:lnTo>
                  <a:lnTo>
                    <a:pt x="173" y="676"/>
                  </a:lnTo>
                  <a:lnTo>
                    <a:pt x="178" y="679"/>
                  </a:lnTo>
                  <a:lnTo>
                    <a:pt x="183" y="684"/>
                  </a:lnTo>
                  <a:lnTo>
                    <a:pt x="188" y="688"/>
                  </a:lnTo>
                  <a:lnTo>
                    <a:pt x="193" y="691"/>
                  </a:lnTo>
                  <a:lnTo>
                    <a:pt x="199" y="696"/>
                  </a:lnTo>
                  <a:lnTo>
                    <a:pt x="203" y="699"/>
                  </a:lnTo>
                  <a:lnTo>
                    <a:pt x="206" y="703"/>
                  </a:lnTo>
                  <a:lnTo>
                    <a:pt x="211" y="706"/>
                  </a:lnTo>
                  <a:lnTo>
                    <a:pt x="216" y="709"/>
                  </a:lnTo>
                  <a:lnTo>
                    <a:pt x="223" y="714"/>
                  </a:lnTo>
                  <a:lnTo>
                    <a:pt x="231" y="721"/>
                  </a:lnTo>
                  <a:lnTo>
                    <a:pt x="236" y="726"/>
                  </a:lnTo>
                  <a:lnTo>
                    <a:pt x="241" y="731"/>
                  </a:lnTo>
                  <a:lnTo>
                    <a:pt x="246" y="735"/>
                  </a:lnTo>
                  <a:lnTo>
                    <a:pt x="250" y="738"/>
                  </a:lnTo>
                  <a:lnTo>
                    <a:pt x="251" y="741"/>
                  </a:lnTo>
                  <a:lnTo>
                    <a:pt x="256" y="745"/>
                  </a:lnTo>
                  <a:lnTo>
                    <a:pt x="260" y="748"/>
                  </a:lnTo>
                  <a:lnTo>
                    <a:pt x="266" y="755"/>
                  </a:lnTo>
                  <a:lnTo>
                    <a:pt x="271" y="758"/>
                  </a:lnTo>
                  <a:lnTo>
                    <a:pt x="276" y="765"/>
                  </a:lnTo>
                  <a:lnTo>
                    <a:pt x="283" y="770"/>
                  </a:lnTo>
                  <a:lnTo>
                    <a:pt x="291" y="776"/>
                  </a:lnTo>
                  <a:lnTo>
                    <a:pt x="298" y="783"/>
                  </a:lnTo>
                  <a:lnTo>
                    <a:pt x="305" y="790"/>
                  </a:lnTo>
                  <a:lnTo>
                    <a:pt x="308" y="793"/>
                  </a:lnTo>
                  <a:lnTo>
                    <a:pt x="313" y="797"/>
                  </a:lnTo>
                  <a:lnTo>
                    <a:pt x="317" y="800"/>
                  </a:lnTo>
                  <a:lnTo>
                    <a:pt x="322" y="803"/>
                  </a:lnTo>
                  <a:lnTo>
                    <a:pt x="328" y="810"/>
                  </a:lnTo>
                  <a:lnTo>
                    <a:pt x="337" y="817"/>
                  </a:lnTo>
                  <a:lnTo>
                    <a:pt x="340" y="820"/>
                  </a:lnTo>
                  <a:lnTo>
                    <a:pt x="345" y="825"/>
                  </a:lnTo>
                  <a:lnTo>
                    <a:pt x="350" y="828"/>
                  </a:lnTo>
                  <a:lnTo>
                    <a:pt x="353" y="832"/>
                  </a:lnTo>
                  <a:lnTo>
                    <a:pt x="362" y="838"/>
                  </a:lnTo>
                  <a:lnTo>
                    <a:pt x="368" y="845"/>
                  </a:lnTo>
                  <a:lnTo>
                    <a:pt x="377" y="852"/>
                  </a:lnTo>
                  <a:lnTo>
                    <a:pt x="385" y="858"/>
                  </a:lnTo>
                  <a:lnTo>
                    <a:pt x="392" y="863"/>
                  </a:lnTo>
                  <a:lnTo>
                    <a:pt x="399" y="870"/>
                  </a:lnTo>
                  <a:lnTo>
                    <a:pt x="405" y="875"/>
                  </a:lnTo>
                  <a:lnTo>
                    <a:pt x="412" y="882"/>
                  </a:lnTo>
                  <a:lnTo>
                    <a:pt x="415" y="885"/>
                  </a:lnTo>
                  <a:lnTo>
                    <a:pt x="420" y="890"/>
                  </a:lnTo>
                  <a:lnTo>
                    <a:pt x="425" y="892"/>
                  </a:lnTo>
                  <a:lnTo>
                    <a:pt x="429" y="897"/>
                  </a:lnTo>
                  <a:lnTo>
                    <a:pt x="435" y="900"/>
                  </a:lnTo>
                  <a:lnTo>
                    <a:pt x="437" y="904"/>
                  </a:lnTo>
                  <a:lnTo>
                    <a:pt x="437" y="902"/>
                  </a:lnTo>
                  <a:lnTo>
                    <a:pt x="440" y="900"/>
                  </a:lnTo>
                  <a:lnTo>
                    <a:pt x="442" y="897"/>
                  </a:lnTo>
                  <a:lnTo>
                    <a:pt x="444" y="894"/>
                  </a:lnTo>
                  <a:lnTo>
                    <a:pt x="445" y="889"/>
                  </a:lnTo>
                  <a:lnTo>
                    <a:pt x="447" y="882"/>
                  </a:lnTo>
                  <a:lnTo>
                    <a:pt x="447" y="879"/>
                  </a:lnTo>
                  <a:lnTo>
                    <a:pt x="447" y="874"/>
                  </a:lnTo>
                  <a:lnTo>
                    <a:pt x="447" y="867"/>
                  </a:lnTo>
                  <a:lnTo>
                    <a:pt x="447" y="862"/>
                  </a:lnTo>
                  <a:lnTo>
                    <a:pt x="445" y="855"/>
                  </a:lnTo>
                  <a:lnTo>
                    <a:pt x="445" y="848"/>
                  </a:lnTo>
                  <a:lnTo>
                    <a:pt x="444" y="840"/>
                  </a:lnTo>
                  <a:lnTo>
                    <a:pt x="444" y="833"/>
                  </a:lnTo>
                  <a:lnTo>
                    <a:pt x="442" y="828"/>
                  </a:lnTo>
                  <a:lnTo>
                    <a:pt x="440" y="823"/>
                  </a:lnTo>
                  <a:lnTo>
                    <a:pt x="440" y="818"/>
                  </a:lnTo>
                  <a:lnTo>
                    <a:pt x="439" y="813"/>
                  </a:lnTo>
                  <a:lnTo>
                    <a:pt x="437" y="808"/>
                  </a:lnTo>
                  <a:lnTo>
                    <a:pt x="435" y="803"/>
                  </a:lnTo>
                  <a:lnTo>
                    <a:pt x="435" y="797"/>
                  </a:lnTo>
                  <a:lnTo>
                    <a:pt x="434" y="791"/>
                  </a:lnTo>
                  <a:lnTo>
                    <a:pt x="432" y="785"/>
                  </a:lnTo>
                  <a:lnTo>
                    <a:pt x="430" y="780"/>
                  </a:lnTo>
                  <a:lnTo>
                    <a:pt x="429" y="773"/>
                  </a:lnTo>
                  <a:lnTo>
                    <a:pt x="427" y="766"/>
                  </a:lnTo>
                  <a:lnTo>
                    <a:pt x="425" y="760"/>
                  </a:lnTo>
                  <a:lnTo>
                    <a:pt x="422" y="753"/>
                  </a:lnTo>
                  <a:lnTo>
                    <a:pt x="420" y="745"/>
                  </a:lnTo>
                  <a:lnTo>
                    <a:pt x="419" y="738"/>
                  </a:lnTo>
                  <a:lnTo>
                    <a:pt x="415" y="730"/>
                  </a:lnTo>
                  <a:lnTo>
                    <a:pt x="412" y="723"/>
                  </a:lnTo>
                  <a:lnTo>
                    <a:pt x="410" y="714"/>
                  </a:lnTo>
                  <a:lnTo>
                    <a:pt x="407" y="708"/>
                  </a:lnTo>
                  <a:lnTo>
                    <a:pt x="405" y="699"/>
                  </a:lnTo>
                  <a:lnTo>
                    <a:pt x="402" y="693"/>
                  </a:lnTo>
                  <a:lnTo>
                    <a:pt x="400" y="684"/>
                  </a:lnTo>
                  <a:lnTo>
                    <a:pt x="397" y="678"/>
                  </a:lnTo>
                  <a:lnTo>
                    <a:pt x="394" y="671"/>
                  </a:lnTo>
                  <a:lnTo>
                    <a:pt x="392" y="663"/>
                  </a:lnTo>
                  <a:lnTo>
                    <a:pt x="389" y="656"/>
                  </a:lnTo>
                  <a:lnTo>
                    <a:pt x="387" y="649"/>
                  </a:lnTo>
                  <a:lnTo>
                    <a:pt x="383" y="641"/>
                  </a:lnTo>
                  <a:lnTo>
                    <a:pt x="380" y="634"/>
                  </a:lnTo>
                  <a:lnTo>
                    <a:pt x="378" y="627"/>
                  </a:lnTo>
                  <a:lnTo>
                    <a:pt x="377" y="621"/>
                  </a:lnTo>
                  <a:lnTo>
                    <a:pt x="373" y="614"/>
                  </a:lnTo>
                  <a:lnTo>
                    <a:pt x="372" y="607"/>
                  </a:lnTo>
                  <a:lnTo>
                    <a:pt x="368" y="601"/>
                  </a:lnTo>
                  <a:lnTo>
                    <a:pt x="367" y="594"/>
                  </a:lnTo>
                  <a:lnTo>
                    <a:pt x="363" y="587"/>
                  </a:lnTo>
                  <a:lnTo>
                    <a:pt x="360" y="581"/>
                  </a:lnTo>
                  <a:lnTo>
                    <a:pt x="358" y="575"/>
                  </a:lnTo>
                  <a:lnTo>
                    <a:pt x="357" y="569"/>
                  </a:lnTo>
                  <a:lnTo>
                    <a:pt x="353" y="562"/>
                  </a:lnTo>
                  <a:lnTo>
                    <a:pt x="352" y="557"/>
                  </a:lnTo>
                  <a:lnTo>
                    <a:pt x="348" y="550"/>
                  </a:lnTo>
                  <a:lnTo>
                    <a:pt x="347" y="545"/>
                  </a:lnTo>
                  <a:lnTo>
                    <a:pt x="345" y="539"/>
                  </a:lnTo>
                  <a:lnTo>
                    <a:pt x="342" y="534"/>
                  </a:lnTo>
                  <a:lnTo>
                    <a:pt x="340" y="529"/>
                  </a:lnTo>
                  <a:lnTo>
                    <a:pt x="338" y="524"/>
                  </a:lnTo>
                  <a:lnTo>
                    <a:pt x="335" y="517"/>
                  </a:lnTo>
                  <a:lnTo>
                    <a:pt x="333" y="512"/>
                  </a:lnTo>
                  <a:lnTo>
                    <a:pt x="332" y="507"/>
                  </a:lnTo>
                  <a:lnTo>
                    <a:pt x="328" y="504"/>
                  </a:lnTo>
                  <a:lnTo>
                    <a:pt x="327" y="497"/>
                  </a:lnTo>
                  <a:lnTo>
                    <a:pt x="325" y="493"/>
                  </a:lnTo>
                  <a:lnTo>
                    <a:pt x="322" y="488"/>
                  </a:lnTo>
                  <a:lnTo>
                    <a:pt x="320" y="485"/>
                  </a:lnTo>
                  <a:lnTo>
                    <a:pt x="318" y="480"/>
                  </a:lnTo>
                  <a:lnTo>
                    <a:pt x="317" y="477"/>
                  </a:lnTo>
                  <a:lnTo>
                    <a:pt x="315" y="472"/>
                  </a:lnTo>
                  <a:lnTo>
                    <a:pt x="313" y="468"/>
                  </a:lnTo>
                  <a:lnTo>
                    <a:pt x="310" y="462"/>
                  </a:lnTo>
                  <a:lnTo>
                    <a:pt x="308" y="455"/>
                  </a:lnTo>
                  <a:lnTo>
                    <a:pt x="305" y="448"/>
                  </a:lnTo>
                  <a:lnTo>
                    <a:pt x="303" y="445"/>
                  </a:lnTo>
                  <a:lnTo>
                    <a:pt x="300" y="440"/>
                  </a:lnTo>
                  <a:lnTo>
                    <a:pt x="300" y="437"/>
                  </a:lnTo>
                  <a:lnTo>
                    <a:pt x="296" y="432"/>
                  </a:lnTo>
                  <a:lnTo>
                    <a:pt x="296" y="430"/>
                  </a:lnTo>
                  <a:lnTo>
                    <a:pt x="296" y="4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53" name="Полилиния 22552"/>
            <p:cNvSpPr/>
            <p:nvPr/>
          </p:nvSpPr>
          <p:spPr>
            <a:xfrm>
              <a:off x="3556" y="1413"/>
              <a:ext cx="413" cy="582"/>
            </a:xfrm>
            <a:custGeom>
              <a:avLst/>
              <a:gdLst/>
              <a:ahLst/>
              <a:cxnLst/>
              <a:pathLst>
                <a:path w="825" h="1163">
                  <a:moveTo>
                    <a:pt x="659" y="1085"/>
                  </a:moveTo>
                  <a:lnTo>
                    <a:pt x="659" y="1083"/>
                  </a:lnTo>
                  <a:lnTo>
                    <a:pt x="662" y="1080"/>
                  </a:lnTo>
                  <a:lnTo>
                    <a:pt x="666" y="1076"/>
                  </a:lnTo>
                  <a:lnTo>
                    <a:pt x="672" y="1071"/>
                  </a:lnTo>
                  <a:lnTo>
                    <a:pt x="676" y="1066"/>
                  </a:lnTo>
                  <a:lnTo>
                    <a:pt x="679" y="1063"/>
                  </a:lnTo>
                  <a:lnTo>
                    <a:pt x="682" y="1058"/>
                  </a:lnTo>
                  <a:lnTo>
                    <a:pt x="687" y="1055"/>
                  </a:lnTo>
                  <a:lnTo>
                    <a:pt x="691" y="1050"/>
                  </a:lnTo>
                  <a:lnTo>
                    <a:pt x="694" y="1043"/>
                  </a:lnTo>
                  <a:lnTo>
                    <a:pt x="698" y="1038"/>
                  </a:lnTo>
                  <a:lnTo>
                    <a:pt x="701" y="1033"/>
                  </a:lnTo>
                  <a:lnTo>
                    <a:pt x="704" y="1025"/>
                  </a:lnTo>
                  <a:lnTo>
                    <a:pt x="708" y="1018"/>
                  </a:lnTo>
                  <a:lnTo>
                    <a:pt x="709" y="1009"/>
                  </a:lnTo>
                  <a:lnTo>
                    <a:pt x="713" y="1003"/>
                  </a:lnTo>
                  <a:lnTo>
                    <a:pt x="713" y="998"/>
                  </a:lnTo>
                  <a:lnTo>
                    <a:pt x="714" y="994"/>
                  </a:lnTo>
                  <a:lnTo>
                    <a:pt x="714" y="989"/>
                  </a:lnTo>
                  <a:lnTo>
                    <a:pt x="716" y="986"/>
                  </a:lnTo>
                  <a:lnTo>
                    <a:pt x="716" y="981"/>
                  </a:lnTo>
                  <a:lnTo>
                    <a:pt x="716" y="976"/>
                  </a:lnTo>
                  <a:lnTo>
                    <a:pt x="716" y="971"/>
                  </a:lnTo>
                  <a:lnTo>
                    <a:pt x="718" y="968"/>
                  </a:lnTo>
                  <a:lnTo>
                    <a:pt x="716" y="961"/>
                  </a:lnTo>
                  <a:lnTo>
                    <a:pt x="716" y="956"/>
                  </a:lnTo>
                  <a:lnTo>
                    <a:pt x="716" y="951"/>
                  </a:lnTo>
                  <a:lnTo>
                    <a:pt x="714" y="946"/>
                  </a:lnTo>
                  <a:lnTo>
                    <a:pt x="713" y="941"/>
                  </a:lnTo>
                  <a:lnTo>
                    <a:pt x="713" y="934"/>
                  </a:lnTo>
                  <a:lnTo>
                    <a:pt x="713" y="929"/>
                  </a:lnTo>
                  <a:lnTo>
                    <a:pt x="711" y="924"/>
                  </a:lnTo>
                  <a:lnTo>
                    <a:pt x="709" y="917"/>
                  </a:lnTo>
                  <a:lnTo>
                    <a:pt x="708" y="912"/>
                  </a:lnTo>
                  <a:lnTo>
                    <a:pt x="706" y="906"/>
                  </a:lnTo>
                  <a:lnTo>
                    <a:pt x="704" y="901"/>
                  </a:lnTo>
                  <a:lnTo>
                    <a:pt x="701" y="894"/>
                  </a:lnTo>
                  <a:lnTo>
                    <a:pt x="699" y="887"/>
                  </a:lnTo>
                  <a:lnTo>
                    <a:pt x="696" y="881"/>
                  </a:lnTo>
                  <a:lnTo>
                    <a:pt x="693" y="874"/>
                  </a:lnTo>
                  <a:lnTo>
                    <a:pt x="689" y="867"/>
                  </a:lnTo>
                  <a:lnTo>
                    <a:pt x="686" y="860"/>
                  </a:lnTo>
                  <a:lnTo>
                    <a:pt x="681" y="854"/>
                  </a:lnTo>
                  <a:lnTo>
                    <a:pt x="677" y="847"/>
                  </a:lnTo>
                  <a:lnTo>
                    <a:pt x="672" y="840"/>
                  </a:lnTo>
                  <a:lnTo>
                    <a:pt x="669" y="834"/>
                  </a:lnTo>
                  <a:lnTo>
                    <a:pt x="664" y="827"/>
                  </a:lnTo>
                  <a:lnTo>
                    <a:pt x="661" y="820"/>
                  </a:lnTo>
                  <a:lnTo>
                    <a:pt x="656" y="814"/>
                  </a:lnTo>
                  <a:lnTo>
                    <a:pt x="651" y="807"/>
                  </a:lnTo>
                  <a:lnTo>
                    <a:pt x="646" y="800"/>
                  </a:lnTo>
                  <a:lnTo>
                    <a:pt x="641" y="793"/>
                  </a:lnTo>
                  <a:lnTo>
                    <a:pt x="636" y="787"/>
                  </a:lnTo>
                  <a:lnTo>
                    <a:pt x="631" y="780"/>
                  </a:lnTo>
                  <a:lnTo>
                    <a:pt x="626" y="775"/>
                  </a:lnTo>
                  <a:lnTo>
                    <a:pt x="621" y="768"/>
                  </a:lnTo>
                  <a:lnTo>
                    <a:pt x="614" y="762"/>
                  </a:lnTo>
                  <a:lnTo>
                    <a:pt x="609" y="757"/>
                  </a:lnTo>
                  <a:lnTo>
                    <a:pt x="602" y="750"/>
                  </a:lnTo>
                  <a:lnTo>
                    <a:pt x="597" y="743"/>
                  </a:lnTo>
                  <a:lnTo>
                    <a:pt x="592" y="737"/>
                  </a:lnTo>
                  <a:lnTo>
                    <a:pt x="585" y="732"/>
                  </a:lnTo>
                  <a:lnTo>
                    <a:pt x="579" y="726"/>
                  </a:lnTo>
                  <a:lnTo>
                    <a:pt x="574" y="721"/>
                  </a:lnTo>
                  <a:lnTo>
                    <a:pt x="567" y="715"/>
                  </a:lnTo>
                  <a:lnTo>
                    <a:pt x="562" y="710"/>
                  </a:lnTo>
                  <a:lnTo>
                    <a:pt x="555" y="703"/>
                  </a:lnTo>
                  <a:lnTo>
                    <a:pt x="550" y="700"/>
                  </a:lnTo>
                  <a:lnTo>
                    <a:pt x="544" y="695"/>
                  </a:lnTo>
                  <a:lnTo>
                    <a:pt x="539" y="688"/>
                  </a:lnTo>
                  <a:lnTo>
                    <a:pt x="534" y="685"/>
                  </a:lnTo>
                  <a:lnTo>
                    <a:pt x="529" y="680"/>
                  </a:lnTo>
                  <a:lnTo>
                    <a:pt x="522" y="675"/>
                  </a:lnTo>
                  <a:lnTo>
                    <a:pt x="517" y="670"/>
                  </a:lnTo>
                  <a:lnTo>
                    <a:pt x="510" y="665"/>
                  </a:lnTo>
                  <a:lnTo>
                    <a:pt x="505" y="661"/>
                  </a:lnTo>
                  <a:lnTo>
                    <a:pt x="498" y="656"/>
                  </a:lnTo>
                  <a:lnTo>
                    <a:pt x="493" y="651"/>
                  </a:lnTo>
                  <a:lnTo>
                    <a:pt x="488" y="648"/>
                  </a:lnTo>
                  <a:lnTo>
                    <a:pt x="485" y="644"/>
                  </a:lnTo>
                  <a:lnTo>
                    <a:pt x="478" y="639"/>
                  </a:lnTo>
                  <a:lnTo>
                    <a:pt x="473" y="636"/>
                  </a:lnTo>
                  <a:lnTo>
                    <a:pt x="470" y="633"/>
                  </a:lnTo>
                  <a:lnTo>
                    <a:pt x="465" y="629"/>
                  </a:lnTo>
                  <a:lnTo>
                    <a:pt x="460" y="626"/>
                  </a:lnTo>
                  <a:lnTo>
                    <a:pt x="457" y="623"/>
                  </a:lnTo>
                  <a:lnTo>
                    <a:pt x="452" y="619"/>
                  </a:lnTo>
                  <a:lnTo>
                    <a:pt x="448" y="618"/>
                  </a:lnTo>
                  <a:lnTo>
                    <a:pt x="440" y="611"/>
                  </a:lnTo>
                  <a:lnTo>
                    <a:pt x="433" y="608"/>
                  </a:lnTo>
                  <a:lnTo>
                    <a:pt x="428" y="603"/>
                  </a:lnTo>
                  <a:lnTo>
                    <a:pt x="423" y="601"/>
                  </a:lnTo>
                  <a:lnTo>
                    <a:pt x="420" y="598"/>
                  </a:lnTo>
                  <a:lnTo>
                    <a:pt x="418" y="596"/>
                  </a:lnTo>
                  <a:lnTo>
                    <a:pt x="415" y="594"/>
                  </a:lnTo>
                  <a:lnTo>
                    <a:pt x="217" y="418"/>
                  </a:lnTo>
                  <a:lnTo>
                    <a:pt x="221" y="422"/>
                  </a:lnTo>
                  <a:lnTo>
                    <a:pt x="222" y="425"/>
                  </a:lnTo>
                  <a:lnTo>
                    <a:pt x="229" y="432"/>
                  </a:lnTo>
                  <a:lnTo>
                    <a:pt x="231" y="435"/>
                  </a:lnTo>
                  <a:lnTo>
                    <a:pt x="234" y="438"/>
                  </a:lnTo>
                  <a:lnTo>
                    <a:pt x="236" y="444"/>
                  </a:lnTo>
                  <a:lnTo>
                    <a:pt x="241" y="449"/>
                  </a:lnTo>
                  <a:lnTo>
                    <a:pt x="244" y="452"/>
                  </a:lnTo>
                  <a:lnTo>
                    <a:pt x="249" y="459"/>
                  </a:lnTo>
                  <a:lnTo>
                    <a:pt x="252" y="464"/>
                  </a:lnTo>
                  <a:lnTo>
                    <a:pt x="257" y="470"/>
                  </a:lnTo>
                  <a:lnTo>
                    <a:pt x="262" y="475"/>
                  </a:lnTo>
                  <a:lnTo>
                    <a:pt x="266" y="480"/>
                  </a:lnTo>
                  <a:lnTo>
                    <a:pt x="271" y="487"/>
                  </a:lnTo>
                  <a:lnTo>
                    <a:pt x="276" y="494"/>
                  </a:lnTo>
                  <a:lnTo>
                    <a:pt x="281" y="500"/>
                  </a:lnTo>
                  <a:lnTo>
                    <a:pt x="288" y="507"/>
                  </a:lnTo>
                  <a:lnTo>
                    <a:pt x="293" y="516"/>
                  </a:lnTo>
                  <a:lnTo>
                    <a:pt x="298" y="524"/>
                  </a:lnTo>
                  <a:lnTo>
                    <a:pt x="303" y="531"/>
                  </a:lnTo>
                  <a:lnTo>
                    <a:pt x="309" y="539"/>
                  </a:lnTo>
                  <a:lnTo>
                    <a:pt x="316" y="546"/>
                  </a:lnTo>
                  <a:lnTo>
                    <a:pt x="323" y="554"/>
                  </a:lnTo>
                  <a:lnTo>
                    <a:pt x="328" y="562"/>
                  </a:lnTo>
                  <a:lnTo>
                    <a:pt x="334" y="571"/>
                  </a:lnTo>
                  <a:lnTo>
                    <a:pt x="341" y="579"/>
                  </a:lnTo>
                  <a:lnTo>
                    <a:pt x="348" y="589"/>
                  </a:lnTo>
                  <a:lnTo>
                    <a:pt x="353" y="598"/>
                  </a:lnTo>
                  <a:lnTo>
                    <a:pt x="360" y="606"/>
                  </a:lnTo>
                  <a:lnTo>
                    <a:pt x="365" y="614"/>
                  </a:lnTo>
                  <a:lnTo>
                    <a:pt x="371" y="623"/>
                  </a:lnTo>
                  <a:lnTo>
                    <a:pt x="378" y="631"/>
                  </a:lnTo>
                  <a:lnTo>
                    <a:pt x="385" y="639"/>
                  </a:lnTo>
                  <a:lnTo>
                    <a:pt x="390" y="648"/>
                  </a:lnTo>
                  <a:lnTo>
                    <a:pt x="396" y="656"/>
                  </a:lnTo>
                  <a:lnTo>
                    <a:pt x="403" y="665"/>
                  </a:lnTo>
                  <a:lnTo>
                    <a:pt x="410" y="673"/>
                  </a:lnTo>
                  <a:lnTo>
                    <a:pt x="415" y="681"/>
                  </a:lnTo>
                  <a:lnTo>
                    <a:pt x="421" y="690"/>
                  </a:lnTo>
                  <a:lnTo>
                    <a:pt x="426" y="698"/>
                  </a:lnTo>
                  <a:lnTo>
                    <a:pt x="433" y="706"/>
                  </a:lnTo>
                  <a:lnTo>
                    <a:pt x="438" y="715"/>
                  </a:lnTo>
                  <a:lnTo>
                    <a:pt x="445" y="723"/>
                  </a:lnTo>
                  <a:lnTo>
                    <a:pt x="450" y="730"/>
                  </a:lnTo>
                  <a:lnTo>
                    <a:pt x="455" y="738"/>
                  </a:lnTo>
                  <a:lnTo>
                    <a:pt x="460" y="745"/>
                  </a:lnTo>
                  <a:lnTo>
                    <a:pt x="465" y="752"/>
                  </a:lnTo>
                  <a:lnTo>
                    <a:pt x="470" y="758"/>
                  </a:lnTo>
                  <a:lnTo>
                    <a:pt x="473" y="765"/>
                  </a:lnTo>
                  <a:lnTo>
                    <a:pt x="478" y="772"/>
                  </a:lnTo>
                  <a:lnTo>
                    <a:pt x="483" y="780"/>
                  </a:lnTo>
                  <a:lnTo>
                    <a:pt x="485" y="785"/>
                  </a:lnTo>
                  <a:lnTo>
                    <a:pt x="490" y="792"/>
                  </a:lnTo>
                  <a:lnTo>
                    <a:pt x="493" y="797"/>
                  </a:lnTo>
                  <a:lnTo>
                    <a:pt x="497" y="802"/>
                  </a:lnTo>
                  <a:lnTo>
                    <a:pt x="498" y="807"/>
                  </a:lnTo>
                  <a:lnTo>
                    <a:pt x="502" y="812"/>
                  </a:lnTo>
                  <a:lnTo>
                    <a:pt x="503" y="817"/>
                  </a:lnTo>
                  <a:lnTo>
                    <a:pt x="507" y="820"/>
                  </a:lnTo>
                  <a:lnTo>
                    <a:pt x="508" y="824"/>
                  </a:lnTo>
                  <a:lnTo>
                    <a:pt x="510" y="827"/>
                  </a:lnTo>
                  <a:lnTo>
                    <a:pt x="510" y="832"/>
                  </a:lnTo>
                  <a:lnTo>
                    <a:pt x="512" y="837"/>
                  </a:lnTo>
                  <a:lnTo>
                    <a:pt x="512" y="840"/>
                  </a:lnTo>
                  <a:lnTo>
                    <a:pt x="512" y="845"/>
                  </a:lnTo>
                  <a:lnTo>
                    <a:pt x="512" y="850"/>
                  </a:lnTo>
                  <a:lnTo>
                    <a:pt x="513" y="855"/>
                  </a:lnTo>
                  <a:lnTo>
                    <a:pt x="512" y="860"/>
                  </a:lnTo>
                  <a:lnTo>
                    <a:pt x="512" y="864"/>
                  </a:lnTo>
                  <a:lnTo>
                    <a:pt x="512" y="869"/>
                  </a:lnTo>
                  <a:lnTo>
                    <a:pt x="510" y="874"/>
                  </a:lnTo>
                  <a:lnTo>
                    <a:pt x="510" y="879"/>
                  </a:lnTo>
                  <a:lnTo>
                    <a:pt x="508" y="886"/>
                  </a:lnTo>
                  <a:lnTo>
                    <a:pt x="507" y="891"/>
                  </a:lnTo>
                  <a:lnTo>
                    <a:pt x="507" y="896"/>
                  </a:lnTo>
                  <a:lnTo>
                    <a:pt x="503" y="901"/>
                  </a:lnTo>
                  <a:lnTo>
                    <a:pt x="502" y="907"/>
                  </a:lnTo>
                  <a:lnTo>
                    <a:pt x="500" y="911"/>
                  </a:lnTo>
                  <a:lnTo>
                    <a:pt x="497" y="917"/>
                  </a:lnTo>
                  <a:lnTo>
                    <a:pt x="495" y="922"/>
                  </a:lnTo>
                  <a:lnTo>
                    <a:pt x="492" y="927"/>
                  </a:lnTo>
                  <a:lnTo>
                    <a:pt x="490" y="932"/>
                  </a:lnTo>
                  <a:lnTo>
                    <a:pt x="487" y="939"/>
                  </a:lnTo>
                  <a:lnTo>
                    <a:pt x="483" y="942"/>
                  </a:lnTo>
                  <a:lnTo>
                    <a:pt x="480" y="949"/>
                  </a:lnTo>
                  <a:lnTo>
                    <a:pt x="477" y="954"/>
                  </a:lnTo>
                  <a:lnTo>
                    <a:pt x="475" y="959"/>
                  </a:lnTo>
                  <a:lnTo>
                    <a:pt x="470" y="964"/>
                  </a:lnTo>
                  <a:lnTo>
                    <a:pt x="467" y="969"/>
                  </a:lnTo>
                  <a:lnTo>
                    <a:pt x="463" y="974"/>
                  </a:lnTo>
                  <a:lnTo>
                    <a:pt x="460" y="981"/>
                  </a:lnTo>
                  <a:lnTo>
                    <a:pt x="457" y="984"/>
                  </a:lnTo>
                  <a:lnTo>
                    <a:pt x="452" y="989"/>
                  </a:lnTo>
                  <a:lnTo>
                    <a:pt x="448" y="994"/>
                  </a:lnTo>
                  <a:lnTo>
                    <a:pt x="443" y="998"/>
                  </a:lnTo>
                  <a:lnTo>
                    <a:pt x="440" y="1001"/>
                  </a:lnTo>
                  <a:lnTo>
                    <a:pt x="436" y="1006"/>
                  </a:lnTo>
                  <a:lnTo>
                    <a:pt x="431" y="1009"/>
                  </a:lnTo>
                  <a:lnTo>
                    <a:pt x="428" y="1014"/>
                  </a:lnTo>
                  <a:lnTo>
                    <a:pt x="423" y="1016"/>
                  </a:lnTo>
                  <a:lnTo>
                    <a:pt x="418" y="1021"/>
                  </a:lnTo>
                  <a:lnTo>
                    <a:pt x="415" y="1023"/>
                  </a:lnTo>
                  <a:lnTo>
                    <a:pt x="410" y="1028"/>
                  </a:lnTo>
                  <a:lnTo>
                    <a:pt x="405" y="1030"/>
                  </a:lnTo>
                  <a:lnTo>
                    <a:pt x="401" y="1033"/>
                  </a:lnTo>
                  <a:lnTo>
                    <a:pt x="396" y="1036"/>
                  </a:lnTo>
                  <a:lnTo>
                    <a:pt x="393" y="1040"/>
                  </a:lnTo>
                  <a:lnTo>
                    <a:pt x="388" y="1041"/>
                  </a:lnTo>
                  <a:lnTo>
                    <a:pt x="383" y="1043"/>
                  </a:lnTo>
                  <a:lnTo>
                    <a:pt x="380" y="1045"/>
                  </a:lnTo>
                  <a:lnTo>
                    <a:pt x="375" y="1046"/>
                  </a:lnTo>
                  <a:lnTo>
                    <a:pt x="370" y="1046"/>
                  </a:lnTo>
                  <a:lnTo>
                    <a:pt x="366" y="1048"/>
                  </a:lnTo>
                  <a:lnTo>
                    <a:pt x="363" y="1050"/>
                  </a:lnTo>
                  <a:lnTo>
                    <a:pt x="358" y="1050"/>
                  </a:lnTo>
                  <a:lnTo>
                    <a:pt x="354" y="1050"/>
                  </a:lnTo>
                  <a:lnTo>
                    <a:pt x="349" y="1050"/>
                  </a:lnTo>
                  <a:lnTo>
                    <a:pt x="346" y="1048"/>
                  </a:lnTo>
                  <a:lnTo>
                    <a:pt x="343" y="1048"/>
                  </a:lnTo>
                  <a:lnTo>
                    <a:pt x="336" y="1046"/>
                  </a:lnTo>
                  <a:lnTo>
                    <a:pt x="329" y="1043"/>
                  </a:lnTo>
                  <a:lnTo>
                    <a:pt x="321" y="1038"/>
                  </a:lnTo>
                  <a:lnTo>
                    <a:pt x="314" y="1031"/>
                  </a:lnTo>
                  <a:lnTo>
                    <a:pt x="308" y="1025"/>
                  </a:lnTo>
                  <a:lnTo>
                    <a:pt x="303" y="1020"/>
                  </a:lnTo>
                  <a:lnTo>
                    <a:pt x="296" y="1011"/>
                  </a:lnTo>
                  <a:lnTo>
                    <a:pt x="291" y="1004"/>
                  </a:lnTo>
                  <a:lnTo>
                    <a:pt x="288" y="996"/>
                  </a:lnTo>
                  <a:lnTo>
                    <a:pt x="283" y="988"/>
                  </a:lnTo>
                  <a:lnTo>
                    <a:pt x="281" y="984"/>
                  </a:lnTo>
                  <a:lnTo>
                    <a:pt x="279" y="979"/>
                  </a:lnTo>
                  <a:lnTo>
                    <a:pt x="276" y="976"/>
                  </a:lnTo>
                  <a:lnTo>
                    <a:pt x="276" y="971"/>
                  </a:lnTo>
                  <a:lnTo>
                    <a:pt x="273" y="966"/>
                  </a:lnTo>
                  <a:lnTo>
                    <a:pt x="271" y="961"/>
                  </a:lnTo>
                  <a:lnTo>
                    <a:pt x="269" y="958"/>
                  </a:lnTo>
                  <a:lnTo>
                    <a:pt x="267" y="953"/>
                  </a:lnTo>
                  <a:lnTo>
                    <a:pt x="266" y="948"/>
                  </a:lnTo>
                  <a:lnTo>
                    <a:pt x="266" y="944"/>
                  </a:lnTo>
                  <a:lnTo>
                    <a:pt x="262" y="939"/>
                  </a:lnTo>
                  <a:lnTo>
                    <a:pt x="262" y="934"/>
                  </a:lnTo>
                  <a:lnTo>
                    <a:pt x="261" y="931"/>
                  </a:lnTo>
                  <a:lnTo>
                    <a:pt x="261" y="926"/>
                  </a:lnTo>
                  <a:lnTo>
                    <a:pt x="259" y="921"/>
                  </a:lnTo>
                  <a:lnTo>
                    <a:pt x="259" y="917"/>
                  </a:lnTo>
                  <a:lnTo>
                    <a:pt x="257" y="912"/>
                  </a:lnTo>
                  <a:lnTo>
                    <a:pt x="256" y="907"/>
                  </a:lnTo>
                  <a:lnTo>
                    <a:pt x="256" y="904"/>
                  </a:lnTo>
                  <a:lnTo>
                    <a:pt x="254" y="899"/>
                  </a:lnTo>
                  <a:lnTo>
                    <a:pt x="254" y="894"/>
                  </a:lnTo>
                  <a:lnTo>
                    <a:pt x="252" y="891"/>
                  </a:lnTo>
                  <a:lnTo>
                    <a:pt x="252" y="886"/>
                  </a:lnTo>
                  <a:lnTo>
                    <a:pt x="252" y="882"/>
                  </a:lnTo>
                  <a:lnTo>
                    <a:pt x="251" y="874"/>
                  </a:lnTo>
                  <a:lnTo>
                    <a:pt x="249" y="867"/>
                  </a:lnTo>
                  <a:lnTo>
                    <a:pt x="249" y="860"/>
                  </a:lnTo>
                  <a:lnTo>
                    <a:pt x="249" y="854"/>
                  </a:lnTo>
                  <a:lnTo>
                    <a:pt x="247" y="847"/>
                  </a:lnTo>
                  <a:lnTo>
                    <a:pt x="247" y="844"/>
                  </a:lnTo>
                  <a:lnTo>
                    <a:pt x="247" y="839"/>
                  </a:lnTo>
                  <a:lnTo>
                    <a:pt x="247" y="834"/>
                  </a:lnTo>
                  <a:lnTo>
                    <a:pt x="247" y="829"/>
                  </a:lnTo>
                  <a:lnTo>
                    <a:pt x="247" y="827"/>
                  </a:lnTo>
                  <a:lnTo>
                    <a:pt x="114" y="839"/>
                  </a:lnTo>
                  <a:lnTo>
                    <a:pt x="112" y="840"/>
                  </a:lnTo>
                  <a:lnTo>
                    <a:pt x="109" y="845"/>
                  </a:lnTo>
                  <a:lnTo>
                    <a:pt x="107" y="849"/>
                  </a:lnTo>
                  <a:lnTo>
                    <a:pt x="103" y="854"/>
                  </a:lnTo>
                  <a:lnTo>
                    <a:pt x="100" y="859"/>
                  </a:lnTo>
                  <a:lnTo>
                    <a:pt x="98" y="864"/>
                  </a:lnTo>
                  <a:lnTo>
                    <a:pt x="93" y="869"/>
                  </a:lnTo>
                  <a:lnTo>
                    <a:pt x="90" y="874"/>
                  </a:lnTo>
                  <a:lnTo>
                    <a:pt x="85" y="881"/>
                  </a:lnTo>
                  <a:lnTo>
                    <a:pt x="82" y="887"/>
                  </a:lnTo>
                  <a:lnTo>
                    <a:pt x="77" y="894"/>
                  </a:lnTo>
                  <a:lnTo>
                    <a:pt x="73" y="901"/>
                  </a:lnTo>
                  <a:lnTo>
                    <a:pt x="68" y="907"/>
                  </a:lnTo>
                  <a:lnTo>
                    <a:pt x="63" y="914"/>
                  </a:lnTo>
                  <a:lnTo>
                    <a:pt x="58" y="919"/>
                  </a:lnTo>
                  <a:lnTo>
                    <a:pt x="53" y="924"/>
                  </a:lnTo>
                  <a:lnTo>
                    <a:pt x="48" y="929"/>
                  </a:lnTo>
                  <a:lnTo>
                    <a:pt x="45" y="934"/>
                  </a:lnTo>
                  <a:lnTo>
                    <a:pt x="40" y="937"/>
                  </a:lnTo>
                  <a:lnTo>
                    <a:pt x="35" y="941"/>
                  </a:lnTo>
                  <a:lnTo>
                    <a:pt x="30" y="944"/>
                  </a:lnTo>
                  <a:lnTo>
                    <a:pt x="27" y="948"/>
                  </a:lnTo>
                  <a:lnTo>
                    <a:pt x="22" y="948"/>
                  </a:lnTo>
                  <a:lnTo>
                    <a:pt x="18" y="948"/>
                  </a:lnTo>
                  <a:lnTo>
                    <a:pt x="13" y="948"/>
                  </a:lnTo>
                  <a:lnTo>
                    <a:pt x="11" y="946"/>
                  </a:lnTo>
                  <a:lnTo>
                    <a:pt x="8" y="941"/>
                  </a:lnTo>
                  <a:lnTo>
                    <a:pt x="6" y="937"/>
                  </a:lnTo>
                  <a:lnTo>
                    <a:pt x="3" y="932"/>
                  </a:lnTo>
                  <a:lnTo>
                    <a:pt x="3" y="926"/>
                  </a:lnTo>
                  <a:lnTo>
                    <a:pt x="1" y="921"/>
                  </a:lnTo>
                  <a:lnTo>
                    <a:pt x="0" y="917"/>
                  </a:lnTo>
                  <a:lnTo>
                    <a:pt x="0" y="914"/>
                  </a:lnTo>
                  <a:lnTo>
                    <a:pt x="0" y="909"/>
                  </a:lnTo>
                  <a:lnTo>
                    <a:pt x="0" y="901"/>
                  </a:lnTo>
                  <a:lnTo>
                    <a:pt x="0" y="894"/>
                  </a:lnTo>
                  <a:lnTo>
                    <a:pt x="1" y="886"/>
                  </a:lnTo>
                  <a:lnTo>
                    <a:pt x="3" y="879"/>
                  </a:lnTo>
                  <a:lnTo>
                    <a:pt x="6" y="870"/>
                  </a:lnTo>
                  <a:lnTo>
                    <a:pt x="8" y="862"/>
                  </a:lnTo>
                  <a:lnTo>
                    <a:pt x="11" y="854"/>
                  </a:lnTo>
                  <a:lnTo>
                    <a:pt x="15" y="847"/>
                  </a:lnTo>
                  <a:lnTo>
                    <a:pt x="18" y="839"/>
                  </a:lnTo>
                  <a:lnTo>
                    <a:pt x="23" y="832"/>
                  </a:lnTo>
                  <a:lnTo>
                    <a:pt x="27" y="825"/>
                  </a:lnTo>
                  <a:lnTo>
                    <a:pt x="32" y="817"/>
                  </a:lnTo>
                  <a:lnTo>
                    <a:pt x="37" y="810"/>
                  </a:lnTo>
                  <a:lnTo>
                    <a:pt x="42" y="804"/>
                  </a:lnTo>
                  <a:lnTo>
                    <a:pt x="47" y="798"/>
                  </a:lnTo>
                  <a:lnTo>
                    <a:pt x="50" y="792"/>
                  </a:lnTo>
                  <a:lnTo>
                    <a:pt x="55" y="785"/>
                  </a:lnTo>
                  <a:lnTo>
                    <a:pt x="60" y="780"/>
                  </a:lnTo>
                  <a:lnTo>
                    <a:pt x="63" y="773"/>
                  </a:lnTo>
                  <a:lnTo>
                    <a:pt x="68" y="770"/>
                  </a:lnTo>
                  <a:lnTo>
                    <a:pt x="73" y="765"/>
                  </a:lnTo>
                  <a:lnTo>
                    <a:pt x="77" y="762"/>
                  </a:lnTo>
                  <a:lnTo>
                    <a:pt x="83" y="753"/>
                  </a:lnTo>
                  <a:lnTo>
                    <a:pt x="90" y="748"/>
                  </a:lnTo>
                  <a:lnTo>
                    <a:pt x="93" y="745"/>
                  </a:lnTo>
                  <a:lnTo>
                    <a:pt x="95" y="745"/>
                  </a:lnTo>
                  <a:lnTo>
                    <a:pt x="93" y="743"/>
                  </a:lnTo>
                  <a:lnTo>
                    <a:pt x="90" y="742"/>
                  </a:lnTo>
                  <a:lnTo>
                    <a:pt x="83" y="737"/>
                  </a:lnTo>
                  <a:lnTo>
                    <a:pt x="78" y="733"/>
                  </a:lnTo>
                  <a:lnTo>
                    <a:pt x="73" y="730"/>
                  </a:lnTo>
                  <a:lnTo>
                    <a:pt x="70" y="726"/>
                  </a:lnTo>
                  <a:lnTo>
                    <a:pt x="65" y="723"/>
                  </a:lnTo>
                  <a:lnTo>
                    <a:pt x="62" y="720"/>
                  </a:lnTo>
                  <a:lnTo>
                    <a:pt x="57" y="716"/>
                  </a:lnTo>
                  <a:lnTo>
                    <a:pt x="53" y="711"/>
                  </a:lnTo>
                  <a:lnTo>
                    <a:pt x="50" y="706"/>
                  </a:lnTo>
                  <a:lnTo>
                    <a:pt x="47" y="703"/>
                  </a:lnTo>
                  <a:lnTo>
                    <a:pt x="42" y="698"/>
                  </a:lnTo>
                  <a:lnTo>
                    <a:pt x="38" y="693"/>
                  </a:lnTo>
                  <a:lnTo>
                    <a:pt x="33" y="688"/>
                  </a:lnTo>
                  <a:lnTo>
                    <a:pt x="32" y="683"/>
                  </a:lnTo>
                  <a:lnTo>
                    <a:pt x="28" y="676"/>
                  </a:lnTo>
                  <a:lnTo>
                    <a:pt x="27" y="670"/>
                  </a:lnTo>
                  <a:lnTo>
                    <a:pt x="25" y="665"/>
                  </a:lnTo>
                  <a:lnTo>
                    <a:pt x="23" y="658"/>
                  </a:lnTo>
                  <a:lnTo>
                    <a:pt x="22" y="651"/>
                  </a:lnTo>
                  <a:lnTo>
                    <a:pt x="22" y="644"/>
                  </a:lnTo>
                  <a:lnTo>
                    <a:pt x="22" y="638"/>
                  </a:lnTo>
                  <a:lnTo>
                    <a:pt x="25" y="633"/>
                  </a:lnTo>
                  <a:lnTo>
                    <a:pt x="27" y="626"/>
                  </a:lnTo>
                  <a:lnTo>
                    <a:pt x="28" y="619"/>
                  </a:lnTo>
                  <a:lnTo>
                    <a:pt x="33" y="613"/>
                  </a:lnTo>
                  <a:lnTo>
                    <a:pt x="38" y="606"/>
                  </a:lnTo>
                  <a:lnTo>
                    <a:pt x="42" y="598"/>
                  </a:lnTo>
                  <a:lnTo>
                    <a:pt x="47" y="591"/>
                  </a:lnTo>
                  <a:lnTo>
                    <a:pt x="52" y="584"/>
                  </a:lnTo>
                  <a:lnTo>
                    <a:pt x="55" y="579"/>
                  </a:lnTo>
                  <a:lnTo>
                    <a:pt x="60" y="574"/>
                  </a:lnTo>
                  <a:lnTo>
                    <a:pt x="65" y="567"/>
                  </a:lnTo>
                  <a:lnTo>
                    <a:pt x="68" y="564"/>
                  </a:lnTo>
                  <a:lnTo>
                    <a:pt x="73" y="559"/>
                  </a:lnTo>
                  <a:lnTo>
                    <a:pt x="78" y="554"/>
                  </a:lnTo>
                  <a:lnTo>
                    <a:pt x="82" y="551"/>
                  </a:lnTo>
                  <a:lnTo>
                    <a:pt x="87" y="547"/>
                  </a:lnTo>
                  <a:lnTo>
                    <a:pt x="90" y="544"/>
                  </a:lnTo>
                  <a:lnTo>
                    <a:pt x="98" y="539"/>
                  </a:lnTo>
                  <a:lnTo>
                    <a:pt x="105" y="534"/>
                  </a:lnTo>
                  <a:lnTo>
                    <a:pt x="112" y="529"/>
                  </a:lnTo>
                  <a:lnTo>
                    <a:pt x="117" y="526"/>
                  </a:lnTo>
                  <a:lnTo>
                    <a:pt x="122" y="524"/>
                  </a:lnTo>
                  <a:lnTo>
                    <a:pt x="127" y="522"/>
                  </a:lnTo>
                  <a:lnTo>
                    <a:pt x="130" y="519"/>
                  </a:lnTo>
                  <a:lnTo>
                    <a:pt x="134" y="519"/>
                  </a:lnTo>
                  <a:lnTo>
                    <a:pt x="135" y="519"/>
                  </a:lnTo>
                  <a:lnTo>
                    <a:pt x="135" y="519"/>
                  </a:lnTo>
                  <a:lnTo>
                    <a:pt x="134" y="519"/>
                  </a:lnTo>
                  <a:lnTo>
                    <a:pt x="129" y="519"/>
                  </a:lnTo>
                  <a:lnTo>
                    <a:pt x="124" y="519"/>
                  </a:lnTo>
                  <a:lnTo>
                    <a:pt x="120" y="519"/>
                  </a:lnTo>
                  <a:lnTo>
                    <a:pt x="115" y="519"/>
                  </a:lnTo>
                  <a:lnTo>
                    <a:pt x="110" y="519"/>
                  </a:lnTo>
                  <a:lnTo>
                    <a:pt x="103" y="517"/>
                  </a:lnTo>
                  <a:lnTo>
                    <a:pt x="98" y="516"/>
                  </a:lnTo>
                  <a:lnTo>
                    <a:pt x="92" y="516"/>
                  </a:lnTo>
                  <a:lnTo>
                    <a:pt x="87" y="514"/>
                  </a:lnTo>
                  <a:lnTo>
                    <a:pt x="80" y="512"/>
                  </a:lnTo>
                  <a:lnTo>
                    <a:pt x="73" y="510"/>
                  </a:lnTo>
                  <a:lnTo>
                    <a:pt x="67" y="509"/>
                  </a:lnTo>
                  <a:lnTo>
                    <a:pt x="60" y="507"/>
                  </a:lnTo>
                  <a:lnTo>
                    <a:pt x="52" y="504"/>
                  </a:lnTo>
                  <a:lnTo>
                    <a:pt x="45" y="500"/>
                  </a:lnTo>
                  <a:lnTo>
                    <a:pt x="38" y="497"/>
                  </a:lnTo>
                  <a:lnTo>
                    <a:pt x="33" y="492"/>
                  </a:lnTo>
                  <a:lnTo>
                    <a:pt x="27" y="487"/>
                  </a:lnTo>
                  <a:lnTo>
                    <a:pt x="22" y="484"/>
                  </a:lnTo>
                  <a:lnTo>
                    <a:pt x="16" y="477"/>
                  </a:lnTo>
                  <a:lnTo>
                    <a:pt x="13" y="472"/>
                  </a:lnTo>
                  <a:lnTo>
                    <a:pt x="10" y="464"/>
                  </a:lnTo>
                  <a:lnTo>
                    <a:pt x="6" y="459"/>
                  </a:lnTo>
                  <a:lnTo>
                    <a:pt x="5" y="454"/>
                  </a:lnTo>
                  <a:lnTo>
                    <a:pt x="5" y="450"/>
                  </a:lnTo>
                  <a:lnTo>
                    <a:pt x="3" y="445"/>
                  </a:lnTo>
                  <a:lnTo>
                    <a:pt x="3" y="442"/>
                  </a:lnTo>
                  <a:lnTo>
                    <a:pt x="3" y="437"/>
                  </a:lnTo>
                  <a:lnTo>
                    <a:pt x="3" y="432"/>
                  </a:lnTo>
                  <a:lnTo>
                    <a:pt x="3" y="428"/>
                  </a:lnTo>
                  <a:lnTo>
                    <a:pt x="3" y="423"/>
                  </a:lnTo>
                  <a:lnTo>
                    <a:pt x="5" y="418"/>
                  </a:lnTo>
                  <a:lnTo>
                    <a:pt x="6" y="413"/>
                  </a:lnTo>
                  <a:lnTo>
                    <a:pt x="6" y="408"/>
                  </a:lnTo>
                  <a:lnTo>
                    <a:pt x="8" y="403"/>
                  </a:lnTo>
                  <a:lnTo>
                    <a:pt x="10" y="397"/>
                  </a:lnTo>
                  <a:lnTo>
                    <a:pt x="11" y="390"/>
                  </a:lnTo>
                  <a:lnTo>
                    <a:pt x="13" y="385"/>
                  </a:lnTo>
                  <a:lnTo>
                    <a:pt x="13" y="380"/>
                  </a:lnTo>
                  <a:lnTo>
                    <a:pt x="15" y="375"/>
                  </a:lnTo>
                  <a:lnTo>
                    <a:pt x="16" y="370"/>
                  </a:lnTo>
                  <a:lnTo>
                    <a:pt x="18" y="365"/>
                  </a:lnTo>
                  <a:lnTo>
                    <a:pt x="20" y="361"/>
                  </a:lnTo>
                  <a:lnTo>
                    <a:pt x="20" y="355"/>
                  </a:lnTo>
                  <a:lnTo>
                    <a:pt x="22" y="351"/>
                  </a:lnTo>
                  <a:lnTo>
                    <a:pt x="23" y="346"/>
                  </a:lnTo>
                  <a:lnTo>
                    <a:pt x="25" y="343"/>
                  </a:lnTo>
                  <a:lnTo>
                    <a:pt x="28" y="336"/>
                  </a:lnTo>
                  <a:lnTo>
                    <a:pt x="32" y="328"/>
                  </a:lnTo>
                  <a:lnTo>
                    <a:pt x="33" y="321"/>
                  </a:lnTo>
                  <a:lnTo>
                    <a:pt x="35" y="316"/>
                  </a:lnTo>
                  <a:lnTo>
                    <a:pt x="37" y="310"/>
                  </a:lnTo>
                  <a:lnTo>
                    <a:pt x="40" y="306"/>
                  </a:lnTo>
                  <a:lnTo>
                    <a:pt x="40" y="301"/>
                  </a:lnTo>
                  <a:lnTo>
                    <a:pt x="43" y="296"/>
                  </a:lnTo>
                  <a:lnTo>
                    <a:pt x="45" y="293"/>
                  </a:lnTo>
                  <a:lnTo>
                    <a:pt x="48" y="289"/>
                  </a:lnTo>
                  <a:lnTo>
                    <a:pt x="50" y="283"/>
                  </a:lnTo>
                  <a:lnTo>
                    <a:pt x="52" y="278"/>
                  </a:lnTo>
                  <a:lnTo>
                    <a:pt x="53" y="274"/>
                  </a:lnTo>
                  <a:lnTo>
                    <a:pt x="57" y="273"/>
                  </a:lnTo>
                  <a:lnTo>
                    <a:pt x="58" y="269"/>
                  </a:lnTo>
                  <a:lnTo>
                    <a:pt x="60" y="269"/>
                  </a:lnTo>
                  <a:lnTo>
                    <a:pt x="20" y="0"/>
                  </a:lnTo>
                  <a:lnTo>
                    <a:pt x="20" y="3"/>
                  </a:lnTo>
                  <a:lnTo>
                    <a:pt x="23" y="7"/>
                  </a:lnTo>
                  <a:lnTo>
                    <a:pt x="27" y="12"/>
                  </a:lnTo>
                  <a:lnTo>
                    <a:pt x="30" y="18"/>
                  </a:lnTo>
                  <a:lnTo>
                    <a:pt x="35" y="27"/>
                  </a:lnTo>
                  <a:lnTo>
                    <a:pt x="38" y="30"/>
                  </a:lnTo>
                  <a:lnTo>
                    <a:pt x="40" y="35"/>
                  </a:lnTo>
                  <a:lnTo>
                    <a:pt x="43" y="40"/>
                  </a:lnTo>
                  <a:lnTo>
                    <a:pt x="48" y="45"/>
                  </a:lnTo>
                  <a:lnTo>
                    <a:pt x="50" y="50"/>
                  </a:lnTo>
                  <a:lnTo>
                    <a:pt x="53" y="57"/>
                  </a:lnTo>
                  <a:lnTo>
                    <a:pt x="57" y="62"/>
                  </a:lnTo>
                  <a:lnTo>
                    <a:pt x="62" y="68"/>
                  </a:lnTo>
                  <a:lnTo>
                    <a:pt x="65" y="73"/>
                  </a:lnTo>
                  <a:lnTo>
                    <a:pt x="68" y="80"/>
                  </a:lnTo>
                  <a:lnTo>
                    <a:pt x="73" y="87"/>
                  </a:lnTo>
                  <a:lnTo>
                    <a:pt x="78" y="94"/>
                  </a:lnTo>
                  <a:lnTo>
                    <a:pt x="82" y="100"/>
                  </a:lnTo>
                  <a:lnTo>
                    <a:pt x="87" y="107"/>
                  </a:lnTo>
                  <a:lnTo>
                    <a:pt x="90" y="114"/>
                  </a:lnTo>
                  <a:lnTo>
                    <a:pt x="95" y="122"/>
                  </a:lnTo>
                  <a:lnTo>
                    <a:pt x="100" y="129"/>
                  </a:lnTo>
                  <a:lnTo>
                    <a:pt x="105" y="137"/>
                  </a:lnTo>
                  <a:lnTo>
                    <a:pt x="109" y="144"/>
                  </a:lnTo>
                  <a:lnTo>
                    <a:pt x="115" y="152"/>
                  </a:lnTo>
                  <a:lnTo>
                    <a:pt x="119" y="159"/>
                  </a:lnTo>
                  <a:lnTo>
                    <a:pt x="124" y="166"/>
                  </a:lnTo>
                  <a:lnTo>
                    <a:pt x="127" y="174"/>
                  </a:lnTo>
                  <a:lnTo>
                    <a:pt x="132" y="181"/>
                  </a:lnTo>
                  <a:lnTo>
                    <a:pt x="137" y="189"/>
                  </a:lnTo>
                  <a:lnTo>
                    <a:pt x="142" y="196"/>
                  </a:lnTo>
                  <a:lnTo>
                    <a:pt x="147" y="204"/>
                  </a:lnTo>
                  <a:lnTo>
                    <a:pt x="152" y="212"/>
                  </a:lnTo>
                  <a:lnTo>
                    <a:pt x="155" y="219"/>
                  </a:lnTo>
                  <a:lnTo>
                    <a:pt x="160" y="226"/>
                  </a:lnTo>
                  <a:lnTo>
                    <a:pt x="165" y="233"/>
                  </a:lnTo>
                  <a:lnTo>
                    <a:pt x="170" y="239"/>
                  </a:lnTo>
                  <a:lnTo>
                    <a:pt x="174" y="246"/>
                  </a:lnTo>
                  <a:lnTo>
                    <a:pt x="179" y="253"/>
                  </a:lnTo>
                  <a:lnTo>
                    <a:pt x="184" y="261"/>
                  </a:lnTo>
                  <a:lnTo>
                    <a:pt x="189" y="268"/>
                  </a:lnTo>
                  <a:lnTo>
                    <a:pt x="192" y="274"/>
                  </a:lnTo>
                  <a:lnTo>
                    <a:pt x="196" y="279"/>
                  </a:lnTo>
                  <a:lnTo>
                    <a:pt x="199" y="286"/>
                  </a:lnTo>
                  <a:lnTo>
                    <a:pt x="204" y="291"/>
                  </a:lnTo>
                  <a:lnTo>
                    <a:pt x="207" y="296"/>
                  </a:lnTo>
                  <a:lnTo>
                    <a:pt x="211" y="303"/>
                  </a:lnTo>
                  <a:lnTo>
                    <a:pt x="216" y="308"/>
                  </a:lnTo>
                  <a:lnTo>
                    <a:pt x="219" y="315"/>
                  </a:lnTo>
                  <a:lnTo>
                    <a:pt x="222" y="318"/>
                  </a:lnTo>
                  <a:lnTo>
                    <a:pt x="224" y="323"/>
                  </a:lnTo>
                  <a:lnTo>
                    <a:pt x="227" y="326"/>
                  </a:lnTo>
                  <a:lnTo>
                    <a:pt x="231" y="331"/>
                  </a:lnTo>
                  <a:lnTo>
                    <a:pt x="236" y="338"/>
                  </a:lnTo>
                  <a:lnTo>
                    <a:pt x="241" y="345"/>
                  </a:lnTo>
                  <a:lnTo>
                    <a:pt x="246" y="348"/>
                  </a:lnTo>
                  <a:lnTo>
                    <a:pt x="252" y="356"/>
                  </a:lnTo>
                  <a:lnTo>
                    <a:pt x="256" y="360"/>
                  </a:lnTo>
                  <a:lnTo>
                    <a:pt x="261" y="365"/>
                  </a:lnTo>
                  <a:lnTo>
                    <a:pt x="266" y="370"/>
                  </a:lnTo>
                  <a:lnTo>
                    <a:pt x="273" y="375"/>
                  </a:lnTo>
                  <a:lnTo>
                    <a:pt x="278" y="380"/>
                  </a:lnTo>
                  <a:lnTo>
                    <a:pt x="284" y="385"/>
                  </a:lnTo>
                  <a:lnTo>
                    <a:pt x="291" y="392"/>
                  </a:lnTo>
                  <a:lnTo>
                    <a:pt x="299" y="398"/>
                  </a:lnTo>
                  <a:lnTo>
                    <a:pt x="308" y="403"/>
                  </a:lnTo>
                  <a:lnTo>
                    <a:pt x="316" y="410"/>
                  </a:lnTo>
                  <a:lnTo>
                    <a:pt x="324" y="418"/>
                  </a:lnTo>
                  <a:lnTo>
                    <a:pt x="334" y="425"/>
                  </a:lnTo>
                  <a:lnTo>
                    <a:pt x="343" y="432"/>
                  </a:lnTo>
                  <a:lnTo>
                    <a:pt x="351" y="440"/>
                  </a:lnTo>
                  <a:lnTo>
                    <a:pt x="361" y="447"/>
                  </a:lnTo>
                  <a:lnTo>
                    <a:pt x="371" y="457"/>
                  </a:lnTo>
                  <a:lnTo>
                    <a:pt x="381" y="464"/>
                  </a:lnTo>
                  <a:lnTo>
                    <a:pt x="391" y="472"/>
                  </a:lnTo>
                  <a:lnTo>
                    <a:pt x="401" y="480"/>
                  </a:lnTo>
                  <a:lnTo>
                    <a:pt x="413" y="490"/>
                  </a:lnTo>
                  <a:lnTo>
                    <a:pt x="423" y="499"/>
                  </a:lnTo>
                  <a:lnTo>
                    <a:pt x="435" y="507"/>
                  </a:lnTo>
                  <a:lnTo>
                    <a:pt x="445" y="516"/>
                  </a:lnTo>
                  <a:lnTo>
                    <a:pt x="457" y="526"/>
                  </a:lnTo>
                  <a:lnTo>
                    <a:pt x="468" y="534"/>
                  </a:lnTo>
                  <a:lnTo>
                    <a:pt x="480" y="544"/>
                  </a:lnTo>
                  <a:lnTo>
                    <a:pt x="492" y="552"/>
                  </a:lnTo>
                  <a:lnTo>
                    <a:pt x="503" y="562"/>
                  </a:lnTo>
                  <a:lnTo>
                    <a:pt x="513" y="571"/>
                  </a:lnTo>
                  <a:lnTo>
                    <a:pt x="525" y="579"/>
                  </a:lnTo>
                  <a:lnTo>
                    <a:pt x="537" y="589"/>
                  </a:lnTo>
                  <a:lnTo>
                    <a:pt x="547" y="598"/>
                  </a:lnTo>
                  <a:lnTo>
                    <a:pt x="559" y="608"/>
                  </a:lnTo>
                  <a:lnTo>
                    <a:pt x="569" y="616"/>
                  </a:lnTo>
                  <a:lnTo>
                    <a:pt x="580" y="624"/>
                  </a:lnTo>
                  <a:lnTo>
                    <a:pt x="592" y="634"/>
                  </a:lnTo>
                  <a:lnTo>
                    <a:pt x="602" y="643"/>
                  </a:lnTo>
                  <a:lnTo>
                    <a:pt x="612" y="651"/>
                  </a:lnTo>
                  <a:lnTo>
                    <a:pt x="622" y="661"/>
                  </a:lnTo>
                  <a:lnTo>
                    <a:pt x="632" y="670"/>
                  </a:lnTo>
                  <a:lnTo>
                    <a:pt x="642" y="678"/>
                  </a:lnTo>
                  <a:lnTo>
                    <a:pt x="652" y="686"/>
                  </a:lnTo>
                  <a:lnTo>
                    <a:pt x="662" y="695"/>
                  </a:lnTo>
                  <a:lnTo>
                    <a:pt x="672" y="703"/>
                  </a:lnTo>
                  <a:lnTo>
                    <a:pt x="679" y="710"/>
                  </a:lnTo>
                  <a:lnTo>
                    <a:pt x="689" y="716"/>
                  </a:lnTo>
                  <a:lnTo>
                    <a:pt x="698" y="725"/>
                  </a:lnTo>
                  <a:lnTo>
                    <a:pt x="706" y="732"/>
                  </a:lnTo>
                  <a:lnTo>
                    <a:pt x="713" y="738"/>
                  </a:lnTo>
                  <a:lnTo>
                    <a:pt x="719" y="745"/>
                  </a:lnTo>
                  <a:lnTo>
                    <a:pt x="726" y="752"/>
                  </a:lnTo>
                  <a:lnTo>
                    <a:pt x="734" y="758"/>
                  </a:lnTo>
                  <a:lnTo>
                    <a:pt x="739" y="763"/>
                  </a:lnTo>
                  <a:lnTo>
                    <a:pt x="746" y="770"/>
                  </a:lnTo>
                  <a:lnTo>
                    <a:pt x="749" y="775"/>
                  </a:lnTo>
                  <a:lnTo>
                    <a:pt x="754" y="780"/>
                  </a:lnTo>
                  <a:lnTo>
                    <a:pt x="759" y="785"/>
                  </a:lnTo>
                  <a:lnTo>
                    <a:pt x="763" y="790"/>
                  </a:lnTo>
                  <a:lnTo>
                    <a:pt x="766" y="793"/>
                  </a:lnTo>
                  <a:lnTo>
                    <a:pt x="769" y="798"/>
                  </a:lnTo>
                  <a:lnTo>
                    <a:pt x="773" y="805"/>
                  </a:lnTo>
                  <a:lnTo>
                    <a:pt x="778" y="812"/>
                  </a:lnTo>
                  <a:lnTo>
                    <a:pt x="781" y="819"/>
                  </a:lnTo>
                  <a:lnTo>
                    <a:pt x="786" y="827"/>
                  </a:lnTo>
                  <a:lnTo>
                    <a:pt x="790" y="834"/>
                  </a:lnTo>
                  <a:lnTo>
                    <a:pt x="793" y="840"/>
                  </a:lnTo>
                  <a:lnTo>
                    <a:pt x="796" y="849"/>
                  </a:lnTo>
                  <a:lnTo>
                    <a:pt x="801" y="857"/>
                  </a:lnTo>
                  <a:lnTo>
                    <a:pt x="805" y="864"/>
                  </a:lnTo>
                  <a:lnTo>
                    <a:pt x="806" y="872"/>
                  </a:lnTo>
                  <a:lnTo>
                    <a:pt x="810" y="879"/>
                  </a:lnTo>
                  <a:lnTo>
                    <a:pt x="813" y="887"/>
                  </a:lnTo>
                  <a:lnTo>
                    <a:pt x="815" y="894"/>
                  </a:lnTo>
                  <a:lnTo>
                    <a:pt x="818" y="902"/>
                  </a:lnTo>
                  <a:lnTo>
                    <a:pt x="818" y="907"/>
                  </a:lnTo>
                  <a:lnTo>
                    <a:pt x="820" y="911"/>
                  </a:lnTo>
                  <a:lnTo>
                    <a:pt x="821" y="914"/>
                  </a:lnTo>
                  <a:lnTo>
                    <a:pt x="821" y="919"/>
                  </a:lnTo>
                  <a:lnTo>
                    <a:pt x="823" y="927"/>
                  </a:lnTo>
                  <a:lnTo>
                    <a:pt x="823" y="934"/>
                  </a:lnTo>
                  <a:lnTo>
                    <a:pt x="823" y="942"/>
                  </a:lnTo>
                  <a:lnTo>
                    <a:pt x="825" y="951"/>
                  </a:lnTo>
                  <a:lnTo>
                    <a:pt x="823" y="958"/>
                  </a:lnTo>
                  <a:lnTo>
                    <a:pt x="823" y="966"/>
                  </a:lnTo>
                  <a:lnTo>
                    <a:pt x="821" y="969"/>
                  </a:lnTo>
                  <a:lnTo>
                    <a:pt x="821" y="974"/>
                  </a:lnTo>
                  <a:lnTo>
                    <a:pt x="821" y="978"/>
                  </a:lnTo>
                  <a:lnTo>
                    <a:pt x="821" y="983"/>
                  </a:lnTo>
                  <a:lnTo>
                    <a:pt x="820" y="986"/>
                  </a:lnTo>
                  <a:lnTo>
                    <a:pt x="818" y="989"/>
                  </a:lnTo>
                  <a:lnTo>
                    <a:pt x="816" y="994"/>
                  </a:lnTo>
                  <a:lnTo>
                    <a:pt x="815" y="999"/>
                  </a:lnTo>
                  <a:lnTo>
                    <a:pt x="813" y="1003"/>
                  </a:lnTo>
                  <a:lnTo>
                    <a:pt x="811" y="1006"/>
                  </a:lnTo>
                  <a:lnTo>
                    <a:pt x="810" y="1011"/>
                  </a:lnTo>
                  <a:lnTo>
                    <a:pt x="808" y="1016"/>
                  </a:lnTo>
                  <a:lnTo>
                    <a:pt x="806" y="1020"/>
                  </a:lnTo>
                  <a:lnTo>
                    <a:pt x="803" y="1023"/>
                  </a:lnTo>
                  <a:lnTo>
                    <a:pt x="801" y="1028"/>
                  </a:lnTo>
                  <a:lnTo>
                    <a:pt x="800" y="1031"/>
                  </a:lnTo>
                  <a:lnTo>
                    <a:pt x="796" y="1036"/>
                  </a:lnTo>
                  <a:lnTo>
                    <a:pt x="793" y="1040"/>
                  </a:lnTo>
                  <a:lnTo>
                    <a:pt x="790" y="1045"/>
                  </a:lnTo>
                  <a:lnTo>
                    <a:pt x="788" y="1050"/>
                  </a:lnTo>
                  <a:lnTo>
                    <a:pt x="780" y="1056"/>
                  </a:lnTo>
                  <a:lnTo>
                    <a:pt x="773" y="1063"/>
                  </a:lnTo>
                  <a:lnTo>
                    <a:pt x="766" y="1070"/>
                  </a:lnTo>
                  <a:lnTo>
                    <a:pt x="759" y="1078"/>
                  </a:lnTo>
                  <a:lnTo>
                    <a:pt x="754" y="1081"/>
                  </a:lnTo>
                  <a:lnTo>
                    <a:pt x="751" y="1085"/>
                  </a:lnTo>
                  <a:lnTo>
                    <a:pt x="746" y="1086"/>
                  </a:lnTo>
                  <a:lnTo>
                    <a:pt x="743" y="1090"/>
                  </a:lnTo>
                  <a:lnTo>
                    <a:pt x="734" y="1097"/>
                  </a:lnTo>
                  <a:lnTo>
                    <a:pt x="726" y="1103"/>
                  </a:lnTo>
                  <a:lnTo>
                    <a:pt x="723" y="1105"/>
                  </a:lnTo>
                  <a:lnTo>
                    <a:pt x="718" y="1108"/>
                  </a:lnTo>
                  <a:lnTo>
                    <a:pt x="713" y="1110"/>
                  </a:lnTo>
                  <a:lnTo>
                    <a:pt x="709" y="1113"/>
                  </a:lnTo>
                  <a:lnTo>
                    <a:pt x="706" y="1115"/>
                  </a:lnTo>
                  <a:lnTo>
                    <a:pt x="701" y="1118"/>
                  </a:lnTo>
                  <a:lnTo>
                    <a:pt x="698" y="1120"/>
                  </a:lnTo>
                  <a:lnTo>
                    <a:pt x="693" y="1123"/>
                  </a:lnTo>
                  <a:lnTo>
                    <a:pt x="689" y="1125"/>
                  </a:lnTo>
                  <a:lnTo>
                    <a:pt x="686" y="1127"/>
                  </a:lnTo>
                  <a:lnTo>
                    <a:pt x="681" y="1128"/>
                  </a:lnTo>
                  <a:lnTo>
                    <a:pt x="677" y="1132"/>
                  </a:lnTo>
                  <a:lnTo>
                    <a:pt x="669" y="1135"/>
                  </a:lnTo>
                  <a:lnTo>
                    <a:pt x="662" y="1138"/>
                  </a:lnTo>
                  <a:lnTo>
                    <a:pt x="654" y="1142"/>
                  </a:lnTo>
                  <a:lnTo>
                    <a:pt x="646" y="1143"/>
                  </a:lnTo>
                  <a:lnTo>
                    <a:pt x="639" y="1147"/>
                  </a:lnTo>
                  <a:lnTo>
                    <a:pt x="632" y="1150"/>
                  </a:lnTo>
                  <a:lnTo>
                    <a:pt x="626" y="1152"/>
                  </a:lnTo>
                  <a:lnTo>
                    <a:pt x="621" y="1153"/>
                  </a:lnTo>
                  <a:lnTo>
                    <a:pt x="614" y="1155"/>
                  </a:lnTo>
                  <a:lnTo>
                    <a:pt x="611" y="1158"/>
                  </a:lnTo>
                  <a:lnTo>
                    <a:pt x="604" y="1158"/>
                  </a:lnTo>
                  <a:lnTo>
                    <a:pt x="600" y="1158"/>
                  </a:lnTo>
                  <a:lnTo>
                    <a:pt x="597" y="1160"/>
                  </a:lnTo>
                  <a:lnTo>
                    <a:pt x="594" y="1162"/>
                  </a:lnTo>
                  <a:lnTo>
                    <a:pt x="590" y="1163"/>
                  </a:lnTo>
                  <a:lnTo>
                    <a:pt x="589" y="1163"/>
                  </a:lnTo>
                  <a:lnTo>
                    <a:pt x="659" y="1085"/>
                  </a:lnTo>
                  <a:lnTo>
                    <a:pt x="659" y="10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54" name="Полилиния 22553"/>
            <p:cNvSpPr/>
            <p:nvPr/>
          </p:nvSpPr>
          <p:spPr>
            <a:xfrm>
              <a:off x="4057" y="1834"/>
              <a:ext cx="121" cy="372"/>
            </a:xfrm>
            <a:custGeom>
              <a:avLst/>
              <a:gdLst/>
              <a:ahLst/>
              <a:cxnLst/>
              <a:pathLst>
                <a:path w="243" h="745">
                  <a:moveTo>
                    <a:pt x="240" y="34"/>
                  </a:moveTo>
                  <a:lnTo>
                    <a:pt x="238" y="32"/>
                  </a:lnTo>
                  <a:lnTo>
                    <a:pt x="236" y="32"/>
                  </a:lnTo>
                  <a:lnTo>
                    <a:pt x="233" y="29"/>
                  </a:lnTo>
                  <a:lnTo>
                    <a:pt x="230" y="25"/>
                  </a:lnTo>
                  <a:lnTo>
                    <a:pt x="223" y="22"/>
                  </a:lnTo>
                  <a:lnTo>
                    <a:pt x="216" y="19"/>
                  </a:lnTo>
                  <a:lnTo>
                    <a:pt x="210" y="14"/>
                  </a:lnTo>
                  <a:lnTo>
                    <a:pt x="203" y="10"/>
                  </a:lnTo>
                  <a:lnTo>
                    <a:pt x="198" y="9"/>
                  </a:lnTo>
                  <a:lnTo>
                    <a:pt x="195" y="5"/>
                  </a:lnTo>
                  <a:lnTo>
                    <a:pt x="190" y="5"/>
                  </a:lnTo>
                  <a:lnTo>
                    <a:pt x="186" y="4"/>
                  </a:lnTo>
                  <a:lnTo>
                    <a:pt x="181" y="2"/>
                  </a:lnTo>
                  <a:lnTo>
                    <a:pt x="176" y="2"/>
                  </a:lnTo>
                  <a:lnTo>
                    <a:pt x="173" y="0"/>
                  </a:lnTo>
                  <a:lnTo>
                    <a:pt x="169" y="0"/>
                  </a:lnTo>
                  <a:lnTo>
                    <a:pt x="164" y="0"/>
                  </a:lnTo>
                  <a:lnTo>
                    <a:pt x="159" y="0"/>
                  </a:lnTo>
                  <a:lnTo>
                    <a:pt x="156" y="0"/>
                  </a:lnTo>
                  <a:lnTo>
                    <a:pt x="151" y="2"/>
                  </a:lnTo>
                  <a:lnTo>
                    <a:pt x="148" y="2"/>
                  </a:lnTo>
                  <a:lnTo>
                    <a:pt x="143" y="5"/>
                  </a:lnTo>
                  <a:lnTo>
                    <a:pt x="139" y="7"/>
                  </a:lnTo>
                  <a:lnTo>
                    <a:pt x="136" y="10"/>
                  </a:lnTo>
                  <a:lnTo>
                    <a:pt x="131" y="12"/>
                  </a:lnTo>
                  <a:lnTo>
                    <a:pt x="128" y="14"/>
                  </a:lnTo>
                  <a:lnTo>
                    <a:pt x="123" y="17"/>
                  </a:lnTo>
                  <a:lnTo>
                    <a:pt x="119" y="20"/>
                  </a:lnTo>
                  <a:lnTo>
                    <a:pt x="114" y="24"/>
                  </a:lnTo>
                  <a:lnTo>
                    <a:pt x="109" y="27"/>
                  </a:lnTo>
                  <a:lnTo>
                    <a:pt x="104" y="30"/>
                  </a:lnTo>
                  <a:lnTo>
                    <a:pt x="101" y="36"/>
                  </a:lnTo>
                  <a:lnTo>
                    <a:pt x="96" y="39"/>
                  </a:lnTo>
                  <a:lnTo>
                    <a:pt x="91" y="42"/>
                  </a:lnTo>
                  <a:lnTo>
                    <a:pt x="86" y="47"/>
                  </a:lnTo>
                  <a:lnTo>
                    <a:pt x="81" y="52"/>
                  </a:lnTo>
                  <a:lnTo>
                    <a:pt x="76" y="56"/>
                  </a:lnTo>
                  <a:lnTo>
                    <a:pt x="72" y="61"/>
                  </a:lnTo>
                  <a:lnTo>
                    <a:pt x="67" y="67"/>
                  </a:lnTo>
                  <a:lnTo>
                    <a:pt x="64" y="74"/>
                  </a:lnTo>
                  <a:lnTo>
                    <a:pt x="59" y="79"/>
                  </a:lnTo>
                  <a:lnTo>
                    <a:pt x="56" y="84"/>
                  </a:lnTo>
                  <a:lnTo>
                    <a:pt x="51" y="91"/>
                  </a:lnTo>
                  <a:lnTo>
                    <a:pt x="47" y="99"/>
                  </a:lnTo>
                  <a:lnTo>
                    <a:pt x="44" y="106"/>
                  </a:lnTo>
                  <a:lnTo>
                    <a:pt x="41" y="113"/>
                  </a:lnTo>
                  <a:lnTo>
                    <a:pt x="39" y="116"/>
                  </a:lnTo>
                  <a:lnTo>
                    <a:pt x="39" y="121"/>
                  </a:lnTo>
                  <a:lnTo>
                    <a:pt x="37" y="124"/>
                  </a:lnTo>
                  <a:lnTo>
                    <a:pt x="36" y="129"/>
                  </a:lnTo>
                  <a:lnTo>
                    <a:pt x="36" y="133"/>
                  </a:lnTo>
                  <a:lnTo>
                    <a:pt x="34" y="138"/>
                  </a:lnTo>
                  <a:lnTo>
                    <a:pt x="32" y="141"/>
                  </a:lnTo>
                  <a:lnTo>
                    <a:pt x="32" y="146"/>
                  </a:lnTo>
                  <a:lnTo>
                    <a:pt x="31" y="151"/>
                  </a:lnTo>
                  <a:lnTo>
                    <a:pt x="31" y="154"/>
                  </a:lnTo>
                  <a:lnTo>
                    <a:pt x="31" y="161"/>
                  </a:lnTo>
                  <a:lnTo>
                    <a:pt x="31" y="166"/>
                  </a:lnTo>
                  <a:lnTo>
                    <a:pt x="29" y="169"/>
                  </a:lnTo>
                  <a:lnTo>
                    <a:pt x="29" y="174"/>
                  </a:lnTo>
                  <a:lnTo>
                    <a:pt x="29" y="180"/>
                  </a:lnTo>
                  <a:lnTo>
                    <a:pt x="29" y="186"/>
                  </a:lnTo>
                  <a:lnTo>
                    <a:pt x="29" y="191"/>
                  </a:lnTo>
                  <a:lnTo>
                    <a:pt x="29" y="196"/>
                  </a:lnTo>
                  <a:lnTo>
                    <a:pt x="31" y="203"/>
                  </a:lnTo>
                  <a:lnTo>
                    <a:pt x="32" y="210"/>
                  </a:lnTo>
                  <a:lnTo>
                    <a:pt x="32" y="215"/>
                  </a:lnTo>
                  <a:lnTo>
                    <a:pt x="32" y="220"/>
                  </a:lnTo>
                  <a:lnTo>
                    <a:pt x="32" y="225"/>
                  </a:lnTo>
                  <a:lnTo>
                    <a:pt x="34" y="231"/>
                  </a:lnTo>
                  <a:lnTo>
                    <a:pt x="34" y="236"/>
                  </a:lnTo>
                  <a:lnTo>
                    <a:pt x="34" y="243"/>
                  </a:lnTo>
                  <a:lnTo>
                    <a:pt x="34" y="250"/>
                  </a:lnTo>
                  <a:lnTo>
                    <a:pt x="36" y="257"/>
                  </a:lnTo>
                  <a:lnTo>
                    <a:pt x="36" y="262"/>
                  </a:lnTo>
                  <a:lnTo>
                    <a:pt x="36" y="268"/>
                  </a:lnTo>
                  <a:lnTo>
                    <a:pt x="36" y="275"/>
                  </a:lnTo>
                  <a:lnTo>
                    <a:pt x="36" y="282"/>
                  </a:lnTo>
                  <a:lnTo>
                    <a:pt x="36" y="287"/>
                  </a:lnTo>
                  <a:lnTo>
                    <a:pt x="36" y="293"/>
                  </a:lnTo>
                  <a:lnTo>
                    <a:pt x="37" y="300"/>
                  </a:lnTo>
                  <a:lnTo>
                    <a:pt x="37" y="307"/>
                  </a:lnTo>
                  <a:lnTo>
                    <a:pt x="37" y="313"/>
                  </a:lnTo>
                  <a:lnTo>
                    <a:pt x="37" y="320"/>
                  </a:lnTo>
                  <a:lnTo>
                    <a:pt x="37" y="327"/>
                  </a:lnTo>
                  <a:lnTo>
                    <a:pt x="39" y="334"/>
                  </a:lnTo>
                  <a:lnTo>
                    <a:pt x="39" y="340"/>
                  </a:lnTo>
                  <a:lnTo>
                    <a:pt x="39" y="347"/>
                  </a:lnTo>
                  <a:lnTo>
                    <a:pt x="39" y="354"/>
                  </a:lnTo>
                  <a:lnTo>
                    <a:pt x="41" y="360"/>
                  </a:lnTo>
                  <a:lnTo>
                    <a:pt x="41" y="365"/>
                  </a:lnTo>
                  <a:lnTo>
                    <a:pt x="41" y="372"/>
                  </a:lnTo>
                  <a:lnTo>
                    <a:pt x="41" y="379"/>
                  </a:lnTo>
                  <a:lnTo>
                    <a:pt x="41" y="387"/>
                  </a:lnTo>
                  <a:lnTo>
                    <a:pt x="41" y="394"/>
                  </a:lnTo>
                  <a:lnTo>
                    <a:pt x="42" y="401"/>
                  </a:lnTo>
                  <a:lnTo>
                    <a:pt x="42" y="407"/>
                  </a:lnTo>
                  <a:lnTo>
                    <a:pt x="42" y="414"/>
                  </a:lnTo>
                  <a:lnTo>
                    <a:pt x="42" y="419"/>
                  </a:lnTo>
                  <a:lnTo>
                    <a:pt x="42" y="426"/>
                  </a:lnTo>
                  <a:lnTo>
                    <a:pt x="42" y="431"/>
                  </a:lnTo>
                  <a:lnTo>
                    <a:pt x="42" y="437"/>
                  </a:lnTo>
                  <a:lnTo>
                    <a:pt x="42" y="442"/>
                  </a:lnTo>
                  <a:lnTo>
                    <a:pt x="42" y="449"/>
                  </a:lnTo>
                  <a:lnTo>
                    <a:pt x="42" y="454"/>
                  </a:lnTo>
                  <a:lnTo>
                    <a:pt x="42" y="461"/>
                  </a:lnTo>
                  <a:lnTo>
                    <a:pt x="42" y="467"/>
                  </a:lnTo>
                  <a:lnTo>
                    <a:pt x="42" y="473"/>
                  </a:lnTo>
                  <a:lnTo>
                    <a:pt x="42" y="479"/>
                  </a:lnTo>
                  <a:lnTo>
                    <a:pt x="42" y="484"/>
                  </a:lnTo>
                  <a:lnTo>
                    <a:pt x="42" y="489"/>
                  </a:lnTo>
                  <a:lnTo>
                    <a:pt x="42" y="496"/>
                  </a:lnTo>
                  <a:lnTo>
                    <a:pt x="42" y="501"/>
                  </a:lnTo>
                  <a:lnTo>
                    <a:pt x="44" y="508"/>
                  </a:lnTo>
                  <a:lnTo>
                    <a:pt x="42" y="511"/>
                  </a:lnTo>
                  <a:lnTo>
                    <a:pt x="42" y="516"/>
                  </a:lnTo>
                  <a:lnTo>
                    <a:pt x="42" y="521"/>
                  </a:lnTo>
                  <a:lnTo>
                    <a:pt x="42" y="526"/>
                  </a:lnTo>
                  <a:lnTo>
                    <a:pt x="42" y="531"/>
                  </a:lnTo>
                  <a:lnTo>
                    <a:pt x="42" y="536"/>
                  </a:lnTo>
                  <a:lnTo>
                    <a:pt x="42" y="539"/>
                  </a:lnTo>
                  <a:lnTo>
                    <a:pt x="42" y="545"/>
                  </a:lnTo>
                  <a:lnTo>
                    <a:pt x="42" y="551"/>
                  </a:lnTo>
                  <a:lnTo>
                    <a:pt x="42" y="560"/>
                  </a:lnTo>
                  <a:lnTo>
                    <a:pt x="42" y="566"/>
                  </a:lnTo>
                  <a:lnTo>
                    <a:pt x="42" y="575"/>
                  </a:lnTo>
                  <a:lnTo>
                    <a:pt x="41" y="580"/>
                  </a:lnTo>
                  <a:lnTo>
                    <a:pt x="39" y="586"/>
                  </a:lnTo>
                  <a:lnTo>
                    <a:pt x="39" y="593"/>
                  </a:lnTo>
                  <a:lnTo>
                    <a:pt x="37" y="600"/>
                  </a:lnTo>
                  <a:lnTo>
                    <a:pt x="36" y="606"/>
                  </a:lnTo>
                  <a:lnTo>
                    <a:pt x="36" y="613"/>
                  </a:lnTo>
                  <a:lnTo>
                    <a:pt x="32" y="620"/>
                  </a:lnTo>
                  <a:lnTo>
                    <a:pt x="32" y="627"/>
                  </a:lnTo>
                  <a:lnTo>
                    <a:pt x="29" y="633"/>
                  </a:lnTo>
                  <a:lnTo>
                    <a:pt x="29" y="642"/>
                  </a:lnTo>
                  <a:lnTo>
                    <a:pt x="27" y="648"/>
                  </a:lnTo>
                  <a:lnTo>
                    <a:pt x="26" y="655"/>
                  </a:lnTo>
                  <a:lnTo>
                    <a:pt x="22" y="662"/>
                  </a:lnTo>
                  <a:lnTo>
                    <a:pt x="22" y="668"/>
                  </a:lnTo>
                  <a:lnTo>
                    <a:pt x="20" y="675"/>
                  </a:lnTo>
                  <a:lnTo>
                    <a:pt x="19" y="683"/>
                  </a:lnTo>
                  <a:lnTo>
                    <a:pt x="15" y="689"/>
                  </a:lnTo>
                  <a:lnTo>
                    <a:pt x="14" y="695"/>
                  </a:lnTo>
                  <a:lnTo>
                    <a:pt x="12" y="700"/>
                  </a:lnTo>
                  <a:lnTo>
                    <a:pt x="10" y="707"/>
                  </a:lnTo>
                  <a:lnTo>
                    <a:pt x="9" y="712"/>
                  </a:lnTo>
                  <a:lnTo>
                    <a:pt x="7" y="717"/>
                  </a:lnTo>
                  <a:lnTo>
                    <a:pt x="7" y="722"/>
                  </a:lnTo>
                  <a:lnTo>
                    <a:pt x="5" y="727"/>
                  </a:lnTo>
                  <a:lnTo>
                    <a:pt x="2" y="734"/>
                  </a:lnTo>
                  <a:lnTo>
                    <a:pt x="2" y="740"/>
                  </a:lnTo>
                  <a:lnTo>
                    <a:pt x="0" y="744"/>
                  </a:lnTo>
                  <a:lnTo>
                    <a:pt x="0" y="745"/>
                  </a:lnTo>
                  <a:lnTo>
                    <a:pt x="2" y="742"/>
                  </a:lnTo>
                  <a:lnTo>
                    <a:pt x="4" y="737"/>
                  </a:lnTo>
                  <a:lnTo>
                    <a:pt x="7" y="734"/>
                  </a:lnTo>
                  <a:lnTo>
                    <a:pt x="9" y="729"/>
                  </a:lnTo>
                  <a:lnTo>
                    <a:pt x="12" y="724"/>
                  </a:lnTo>
                  <a:lnTo>
                    <a:pt x="15" y="719"/>
                  </a:lnTo>
                  <a:lnTo>
                    <a:pt x="19" y="712"/>
                  </a:lnTo>
                  <a:lnTo>
                    <a:pt x="22" y="705"/>
                  </a:lnTo>
                  <a:lnTo>
                    <a:pt x="27" y="697"/>
                  </a:lnTo>
                  <a:lnTo>
                    <a:pt x="32" y="689"/>
                  </a:lnTo>
                  <a:lnTo>
                    <a:pt x="34" y="685"/>
                  </a:lnTo>
                  <a:lnTo>
                    <a:pt x="36" y="680"/>
                  </a:lnTo>
                  <a:lnTo>
                    <a:pt x="39" y="675"/>
                  </a:lnTo>
                  <a:lnTo>
                    <a:pt x="41" y="672"/>
                  </a:lnTo>
                  <a:lnTo>
                    <a:pt x="42" y="665"/>
                  </a:lnTo>
                  <a:lnTo>
                    <a:pt x="46" y="662"/>
                  </a:lnTo>
                  <a:lnTo>
                    <a:pt x="49" y="657"/>
                  </a:lnTo>
                  <a:lnTo>
                    <a:pt x="51" y="652"/>
                  </a:lnTo>
                  <a:lnTo>
                    <a:pt x="54" y="645"/>
                  </a:lnTo>
                  <a:lnTo>
                    <a:pt x="56" y="640"/>
                  </a:lnTo>
                  <a:lnTo>
                    <a:pt x="57" y="635"/>
                  </a:lnTo>
                  <a:lnTo>
                    <a:pt x="61" y="630"/>
                  </a:lnTo>
                  <a:lnTo>
                    <a:pt x="62" y="623"/>
                  </a:lnTo>
                  <a:lnTo>
                    <a:pt x="64" y="618"/>
                  </a:lnTo>
                  <a:lnTo>
                    <a:pt x="67" y="613"/>
                  </a:lnTo>
                  <a:lnTo>
                    <a:pt x="69" y="608"/>
                  </a:lnTo>
                  <a:lnTo>
                    <a:pt x="72" y="601"/>
                  </a:lnTo>
                  <a:lnTo>
                    <a:pt x="74" y="596"/>
                  </a:lnTo>
                  <a:lnTo>
                    <a:pt x="76" y="590"/>
                  </a:lnTo>
                  <a:lnTo>
                    <a:pt x="79" y="585"/>
                  </a:lnTo>
                  <a:lnTo>
                    <a:pt x="81" y="578"/>
                  </a:lnTo>
                  <a:lnTo>
                    <a:pt x="82" y="571"/>
                  </a:lnTo>
                  <a:lnTo>
                    <a:pt x="86" y="565"/>
                  </a:lnTo>
                  <a:lnTo>
                    <a:pt x="87" y="560"/>
                  </a:lnTo>
                  <a:lnTo>
                    <a:pt x="89" y="553"/>
                  </a:lnTo>
                  <a:lnTo>
                    <a:pt x="91" y="546"/>
                  </a:lnTo>
                  <a:lnTo>
                    <a:pt x="92" y="539"/>
                  </a:lnTo>
                  <a:lnTo>
                    <a:pt x="94" y="534"/>
                  </a:lnTo>
                  <a:lnTo>
                    <a:pt x="96" y="528"/>
                  </a:lnTo>
                  <a:lnTo>
                    <a:pt x="97" y="521"/>
                  </a:lnTo>
                  <a:lnTo>
                    <a:pt x="99" y="516"/>
                  </a:lnTo>
                  <a:lnTo>
                    <a:pt x="101" y="509"/>
                  </a:lnTo>
                  <a:lnTo>
                    <a:pt x="101" y="503"/>
                  </a:lnTo>
                  <a:lnTo>
                    <a:pt x="102" y="496"/>
                  </a:lnTo>
                  <a:lnTo>
                    <a:pt x="102" y="489"/>
                  </a:lnTo>
                  <a:lnTo>
                    <a:pt x="104" y="484"/>
                  </a:lnTo>
                  <a:lnTo>
                    <a:pt x="104" y="478"/>
                  </a:lnTo>
                  <a:lnTo>
                    <a:pt x="106" y="471"/>
                  </a:lnTo>
                  <a:lnTo>
                    <a:pt x="106" y="466"/>
                  </a:lnTo>
                  <a:lnTo>
                    <a:pt x="108" y="459"/>
                  </a:lnTo>
                  <a:lnTo>
                    <a:pt x="108" y="452"/>
                  </a:lnTo>
                  <a:lnTo>
                    <a:pt x="108" y="446"/>
                  </a:lnTo>
                  <a:lnTo>
                    <a:pt x="108" y="441"/>
                  </a:lnTo>
                  <a:lnTo>
                    <a:pt x="108" y="434"/>
                  </a:lnTo>
                  <a:lnTo>
                    <a:pt x="108" y="427"/>
                  </a:lnTo>
                  <a:lnTo>
                    <a:pt x="108" y="422"/>
                  </a:lnTo>
                  <a:lnTo>
                    <a:pt x="108" y="417"/>
                  </a:lnTo>
                  <a:lnTo>
                    <a:pt x="108" y="414"/>
                  </a:lnTo>
                  <a:lnTo>
                    <a:pt x="106" y="407"/>
                  </a:lnTo>
                  <a:lnTo>
                    <a:pt x="106" y="402"/>
                  </a:lnTo>
                  <a:lnTo>
                    <a:pt x="106" y="399"/>
                  </a:lnTo>
                  <a:lnTo>
                    <a:pt x="106" y="394"/>
                  </a:lnTo>
                  <a:lnTo>
                    <a:pt x="104" y="389"/>
                  </a:lnTo>
                  <a:lnTo>
                    <a:pt x="104" y="385"/>
                  </a:lnTo>
                  <a:lnTo>
                    <a:pt x="104" y="380"/>
                  </a:lnTo>
                  <a:lnTo>
                    <a:pt x="104" y="377"/>
                  </a:lnTo>
                  <a:lnTo>
                    <a:pt x="104" y="372"/>
                  </a:lnTo>
                  <a:lnTo>
                    <a:pt x="104" y="367"/>
                  </a:lnTo>
                  <a:lnTo>
                    <a:pt x="102" y="364"/>
                  </a:lnTo>
                  <a:lnTo>
                    <a:pt x="102" y="360"/>
                  </a:lnTo>
                  <a:lnTo>
                    <a:pt x="102" y="354"/>
                  </a:lnTo>
                  <a:lnTo>
                    <a:pt x="102" y="347"/>
                  </a:lnTo>
                  <a:lnTo>
                    <a:pt x="102" y="340"/>
                  </a:lnTo>
                  <a:lnTo>
                    <a:pt x="101" y="335"/>
                  </a:lnTo>
                  <a:lnTo>
                    <a:pt x="101" y="329"/>
                  </a:lnTo>
                  <a:lnTo>
                    <a:pt x="101" y="323"/>
                  </a:lnTo>
                  <a:lnTo>
                    <a:pt x="101" y="318"/>
                  </a:lnTo>
                  <a:lnTo>
                    <a:pt x="101" y="312"/>
                  </a:lnTo>
                  <a:lnTo>
                    <a:pt x="101" y="307"/>
                  </a:lnTo>
                  <a:lnTo>
                    <a:pt x="101" y="302"/>
                  </a:lnTo>
                  <a:lnTo>
                    <a:pt x="101" y="297"/>
                  </a:lnTo>
                  <a:lnTo>
                    <a:pt x="101" y="292"/>
                  </a:lnTo>
                  <a:lnTo>
                    <a:pt x="102" y="287"/>
                  </a:lnTo>
                  <a:lnTo>
                    <a:pt x="104" y="282"/>
                  </a:lnTo>
                  <a:lnTo>
                    <a:pt x="104" y="277"/>
                  </a:lnTo>
                  <a:lnTo>
                    <a:pt x="106" y="272"/>
                  </a:lnTo>
                  <a:lnTo>
                    <a:pt x="109" y="267"/>
                  </a:lnTo>
                  <a:lnTo>
                    <a:pt x="111" y="262"/>
                  </a:lnTo>
                  <a:lnTo>
                    <a:pt x="113" y="255"/>
                  </a:lnTo>
                  <a:lnTo>
                    <a:pt x="116" y="250"/>
                  </a:lnTo>
                  <a:lnTo>
                    <a:pt x="119" y="243"/>
                  </a:lnTo>
                  <a:lnTo>
                    <a:pt x="124" y="238"/>
                  </a:lnTo>
                  <a:lnTo>
                    <a:pt x="128" y="231"/>
                  </a:lnTo>
                  <a:lnTo>
                    <a:pt x="131" y="225"/>
                  </a:lnTo>
                  <a:lnTo>
                    <a:pt x="136" y="218"/>
                  </a:lnTo>
                  <a:lnTo>
                    <a:pt x="139" y="215"/>
                  </a:lnTo>
                  <a:lnTo>
                    <a:pt x="143" y="208"/>
                  </a:lnTo>
                  <a:lnTo>
                    <a:pt x="148" y="203"/>
                  </a:lnTo>
                  <a:lnTo>
                    <a:pt x="153" y="200"/>
                  </a:lnTo>
                  <a:lnTo>
                    <a:pt x="156" y="196"/>
                  </a:lnTo>
                  <a:lnTo>
                    <a:pt x="161" y="191"/>
                  </a:lnTo>
                  <a:lnTo>
                    <a:pt x="166" y="186"/>
                  </a:lnTo>
                  <a:lnTo>
                    <a:pt x="169" y="183"/>
                  </a:lnTo>
                  <a:lnTo>
                    <a:pt x="174" y="180"/>
                  </a:lnTo>
                  <a:lnTo>
                    <a:pt x="179" y="176"/>
                  </a:lnTo>
                  <a:lnTo>
                    <a:pt x="183" y="173"/>
                  </a:lnTo>
                  <a:lnTo>
                    <a:pt x="188" y="169"/>
                  </a:lnTo>
                  <a:lnTo>
                    <a:pt x="193" y="168"/>
                  </a:lnTo>
                  <a:lnTo>
                    <a:pt x="200" y="161"/>
                  </a:lnTo>
                  <a:lnTo>
                    <a:pt x="208" y="154"/>
                  </a:lnTo>
                  <a:lnTo>
                    <a:pt x="215" y="148"/>
                  </a:lnTo>
                  <a:lnTo>
                    <a:pt x="223" y="143"/>
                  </a:lnTo>
                  <a:lnTo>
                    <a:pt x="228" y="136"/>
                  </a:lnTo>
                  <a:lnTo>
                    <a:pt x="233" y="129"/>
                  </a:lnTo>
                  <a:lnTo>
                    <a:pt x="235" y="126"/>
                  </a:lnTo>
                  <a:lnTo>
                    <a:pt x="236" y="123"/>
                  </a:lnTo>
                  <a:lnTo>
                    <a:pt x="238" y="118"/>
                  </a:lnTo>
                  <a:lnTo>
                    <a:pt x="240" y="114"/>
                  </a:lnTo>
                  <a:lnTo>
                    <a:pt x="240" y="109"/>
                  </a:lnTo>
                  <a:lnTo>
                    <a:pt x="241" y="106"/>
                  </a:lnTo>
                  <a:lnTo>
                    <a:pt x="241" y="101"/>
                  </a:lnTo>
                  <a:lnTo>
                    <a:pt x="243" y="97"/>
                  </a:lnTo>
                  <a:lnTo>
                    <a:pt x="243" y="89"/>
                  </a:lnTo>
                  <a:lnTo>
                    <a:pt x="243" y="82"/>
                  </a:lnTo>
                  <a:lnTo>
                    <a:pt x="243" y="76"/>
                  </a:lnTo>
                  <a:lnTo>
                    <a:pt x="243" y="69"/>
                  </a:lnTo>
                  <a:lnTo>
                    <a:pt x="243" y="62"/>
                  </a:lnTo>
                  <a:lnTo>
                    <a:pt x="243" y="57"/>
                  </a:lnTo>
                  <a:lnTo>
                    <a:pt x="243" y="52"/>
                  </a:lnTo>
                  <a:lnTo>
                    <a:pt x="243" y="47"/>
                  </a:lnTo>
                  <a:lnTo>
                    <a:pt x="241" y="42"/>
                  </a:lnTo>
                  <a:lnTo>
                    <a:pt x="241" y="41"/>
                  </a:lnTo>
                  <a:lnTo>
                    <a:pt x="240" y="36"/>
                  </a:lnTo>
                  <a:lnTo>
                    <a:pt x="240" y="34"/>
                  </a:lnTo>
                  <a:lnTo>
                    <a:pt x="240" y="3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55" name="Полилиния 22554"/>
            <p:cNvSpPr/>
            <p:nvPr/>
          </p:nvSpPr>
          <p:spPr>
            <a:xfrm>
              <a:off x="3586" y="2048"/>
              <a:ext cx="274" cy="193"/>
            </a:xfrm>
            <a:custGeom>
              <a:avLst/>
              <a:gdLst/>
              <a:ahLst/>
              <a:cxnLst/>
              <a:pathLst>
                <a:path w="547" h="385">
                  <a:moveTo>
                    <a:pt x="458" y="216"/>
                  </a:moveTo>
                  <a:lnTo>
                    <a:pt x="457" y="216"/>
                  </a:lnTo>
                  <a:lnTo>
                    <a:pt x="453" y="216"/>
                  </a:lnTo>
                  <a:lnTo>
                    <a:pt x="450" y="218"/>
                  </a:lnTo>
                  <a:lnTo>
                    <a:pt x="447" y="219"/>
                  </a:lnTo>
                  <a:lnTo>
                    <a:pt x="442" y="221"/>
                  </a:lnTo>
                  <a:lnTo>
                    <a:pt x="438" y="223"/>
                  </a:lnTo>
                  <a:lnTo>
                    <a:pt x="432" y="224"/>
                  </a:lnTo>
                  <a:lnTo>
                    <a:pt x="427" y="226"/>
                  </a:lnTo>
                  <a:lnTo>
                    <a:pt x="422" y="228"/>
                  </a:lnTo>
                  <a:lnTo>
                    <a:pt x="417" y="231"/>
                  </a:lnTo>
                  <a:lnTo>
                    <a:pt x="410" y="233"/>
                  </a:lnTo>
                  <a:lnTo>
                    <a:pt x="403" y="236"/>
                  </a:lnTo>
                  <a:lnTo>
                    <a:pt x="397" y="238"/>
                  </a:lnTo>
                  <a:lnTo>
                    <a:pt x="390" y="241"/>
                  </a:lnTo>
                  <a:lnTo>
                    <a:pt x="382" y="243"/>
                  </a:lnTo>
                  <a:lnTo>
                    <a:pt x="375" y="246"/>
                  </a:lnTo>
                  <a:lnTo>
                    <a:pt x="366" y="249"/>
                  </a:lnTo>
                  <a:lnTo>
                    <a:pt x="360" y="253"/>
                  </a:lnTo>
                  <a:lnTo>
                    <a:pt x="351" y="254"/>
                  </a:lnTo>
                  <a:lnTo>
                    <a:pt x="345" y="258"/>
                  </a:lnTo>
                  <a:lnTo>
                    <a:pt x="338" y="261"/>
                  </a:lnTo>
                  <a:lnTo>
                    <a:pt x="331" y="265"/>
                  </a:lnTo>
                  <a:lnTo>
                    <a:pt x="325" y="266"/>
                  </a:lnTo>
                  <a:lnTo>
                    <a:pt x="318" y="270"/>
                  </a:lnTo>
                  <a:lnTo>
                    <a:pt x="311" y="271"/>
                  </a:lnTo>
                  <a:lnTo>
                    <a:pt x="305" y="275"/>
                  </a:lnTo>
                  <a:lnTo>
                    <a:pt x="300" y="276"/>
                  </a:lnTo>
                  <a:lnTo>
                    <a:pt x="294" y="280"/>
                  </a:lnTo>
                  <a:lnTo>
                    <a:pt x="289" y="283"/>
                  </a:lnTo>
                  <a:lnTo>
                    <a:pt x="284" y="285"/>
                  </a:lnTo>
                  <a:lnTo>
                    <a:pt x="281" y="288"/>
                  </a:lnTo>
                  <a:lnTo>
                    <a:pt x="276" y="290"/>
                  </a:lnTo>
                  <a:lnTo>
                    <a:pt x="271" y="293"/>
                  </a:lnTo>
                  <a:lnTo>
                    <a:pt x="268" y="296"/>
                  </a:lnTo>
                  <a:lnTo>
                    <a:pt x="261" y="303"/>
                  </a:lnTo>
                  <a:lnTo>
                    <a:pt x="254" y="311"/>
                  </a:lnTo>
                  <a:lnTo>
                    <a:pt x="249" y="315"/>
                  </a:lnTo>
                  <a:lnTo>
                    <a:pt x="248" y="318"/>
                  </a:lnTo>
                  <a:lnTo>
                    <a:pt x="244" y="323"/>
                  </a:lnTo>
                  <a:lnTo>
                    <a:pt x="243" y="326"/>
                  </a:lnTo>
                  <a:lnTo>
                    <a:pt x="239" y="332"/>
                  </a:lnTo>
                  <a:lnTo>
                    <a:pt x="236" y="335"/>
                  </a:lnTo>
                  <a:lnTo>
                    <a:pt x="234" y="340"/>
                  </a:lnTo>
                  <a:lnTo>
                    <a:pt x="233" y="345"/>
                  </a:lnTo>
                  <a:lnTo>
                    <a:pt x="228" y="352"/>
                  </a:lnTo>
                  <a:lnTo>
                    <a:pt x="224" y="358"/>
                  </a:lnTo>
                  <a:lnTo>
                    <a:pt x="221" y="365"/>
                  </a:lnTo>
                  <a:lnTo>
                    <a:pt x="219" y="373"/>
                  </a:lnTo>
                  <a:lnTo>
                    <a:pt x="216" y="377"/>
                  </a:lnTo>
                  <a:lnTo>
                    <a:pt x="216" y="382"/>
                  </a:lnTo>
                  <a:lnTo>
                    <a:pt x="216" y="383"/>
                  </a:lnTo>
                  <a:lnTo>
                    <a:pt x="216" y="385"/>
                  </a:lnTo>
                  <a:lnTo>
                    <a:pt x="129" y="310"/>
                  </a:lnTo>
                  <a:lnTo>
                    <a:pt x="383" y="157"/>
                  </a:lnTo>
                  <a:lnTo>
                    <a:pt x="249" y="152"/>
                  </a:lnTo>
                  <a:lnTo>
                    <a:pt x="89" y="221"/>
                  </a:lnTo>
                  <a:lnTo>
                    <a:pt x="0" y="110"/>
                  </a:lnTo>
                  <a:lnTo>
                    <a:pt x="298" y="0"/>
                  </a:lnTo>
                  <a:lnTo>
                    <a:pt x="298" y="0"/>
                  </a:lnTo>
                  <a:lnTo>
                    <a:pt x="301" y="0"/>
                  </a:lnTo>
                  <a:lnTo>
                    <a:pt x="306" y="2"/>
                  </a:lnTo>
                  <a:lnTo>
                    <a:pt x="313" y="3"/>
                  </a:lnTo>
                  <a:lnTo>
                    <a:pt x="316" y="3"/>
                  </a:lnTo>
                  <a:lnTo>
                    <a:pt x="321" y="5"/>
                  </a:lnTo>
                  <a:lnTo>
                    <a:pt x="325" y="5"/>
                  </a:lnTo>
                  <a:lnTo>
                    <a:pt x="330" y="7"/>
                  </a:lnTo>
                  <a:lnTo>
                    <a:pt x="335" y="8"/>
                  </a:lnTo>
                  <a:lnTo>
                    <a:pt x="340" y="10"/>
                  </a:lnTo>
                  <a:lnTo>
                    <a:pt x="345" y="12"/>
                  </a:lnTo>
                  <a:lnTo>
                    <a:pt x="350" y="13"/>
                  </a:lnTo>
                  <a:lnTo>
                    <a:pt x="355" y="13"/>
                  </a:lnTo>
                  <a:lnTo>
                    <a:pt x="361" y="15"/>
                  </a:lnTo>
                  <a:lnTo>
                    <a:pt x="366" y="17"/>
                  </a:lnTo>
                  <a:lnTo>
                    <a:pt x="371" y="18"/>
                  </a:lnTo>
                  <a:lnTo>
                    <a:pt x="376" y="18"/>
                  </a:lnTo>
                  <a:lnTo>
                    <a:pt x="383" y="22"/>
                  </a:lnTo>
                  <a:lnTo>
                    <a:pt x="388" y="22"/>
                  </a:lnTo>
                  <a:lnTo>
                    <a:pt x="395" y="25"/>
                  </a:lnTo>
                  <a:lnTo>
                    <a:pt x="398" y="25"/>
                  </a:lnTo>
                  <a:lnTo>
                    <a:pt x="403" y="27"/>
                  </a:lnTo>
                  <a:lnTo>
                    <a:pt x="410" y="28"/>
                  </a:lnTo>
                  <a:lnTo>
                    <a:pt x="415" y="30"/>
                  </a:lnTo>
                  <a:lnTo>
                    <a:pt x="418" y="30"/>
                  </a:lnTo>
                  <a:lnTo>
                    <a:pt x="423" y="32"/>
                  </a:lnTo>
                  <a:lnTo>
                    <a:pt x="427" y="33"/>
                  </a:lnTo>
                  <a:lnTo>
                    <a:pt x="432" y="35"/>
                  </a:lnTo>
                  <a:lnTo>
                    <a:pt x="437" y="38"/>
                  </a:lnTo>
                  <a:lnTo>
                    <a:pt x="443" y="44"/>
                  </a:lnTo>
                  <a:lnTo>
                    <a:pt x="448" y="47"/>
                  </a:lnTo>
                  <a:lnTo>
                    <a:pt x="452" y="50"/>
                  </a:lnTo>
                  <a:lnTo>
                    <a:pt x="457" y="54"/>
                  </a:lnTo>
                  <a:lnTo>
                    <a:pt x="460" y="59"/>
                  </a:lnTo>
                  <a:lnTo>
                    <a:pt x="465" y="64"/>
                  </a:lnTo>
                  <a:lnTo>
                    <a:pt x="469" y="69"/>
                  </a:lnTo>
                  <a:lnTo>
                    <a:pt x="472" y="74"/>
                  </a:lnTo>
                  <a:lnTo>
                    <a:pt x="477" y="80"/>
                  </a:lnTo>
                  <a:lnTo>
                    <a:pt x="480" y="85"/>
                  </a:lnTo>
                  <a:lnTo>
                    <a:pt x="484" y="92"/>
                  </a:lnTo>
                  <a:lnTo>
                    <a:pt x="489" y="97"/>
                  </a:lnTo>
                  <a:lnTo>
                    <a:pt x="492" y="104"/>
                  </a:lnTo>
                  <a:lnTo>
                    <a:pt x="495" y="109"/>
                  </a:lnTo>
                  <a:lnTo>
                    <a:pt x="499" y="114"/>
                  </a:lnTo>
                  <a:lnTo>
                    <a:pt x="502" y="119"/>
                  </a:lnTo>
                  <a:lnTo>
                    <a:pt x="505" y="126"/>
                  </a:lnTo>
                  <a:lnTo>
                    <a:pt x="509" y="129"/>
                  </a:lnTo>
                  <a:lnTo>
                    <a:pt x="512" y="134"/>
                  </a:lnTo>
                  <a:lnTo>
                    <a:pt x="515" y="139"/>
                  </a:lnTo>
                  <a:lnTo>
                    <a:pt x="517" y="144"/>
                  </a:lnTo>
                  <a:lnTo>
                    <a:pt x="519" y="149"/>
                  </a:lnTo>
                  <a:lnTo>
                    <a:pt x="522" y="152"/>
                  </a:lnTo>
                  <a:lnTo>
                    <a:pt x="524" y="156"/>
                  </a:lnTo>
                  <a:lnTo>
                    <a:pt x="525" y="159"/>
                  </a:lnTo>
                  <a:lnTo>
                    <a:pt x="527" y="162"/>
                  </a:lnTo>
                  <a:lnTo>
                    <a:pt x="529" y="164"/>
                  </a:lnTo>
                  <a:lnTo>
                    <a:pt x="547" y="193"/>
                  </a:lnTo>
                  <a:lnTo>
                    <a:pt x="458" y="216"/>
                  </a:lnTo>
                  <a:lnTo>
                    <a:pt x="458" y="2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56" name="Полилиния 22555"/>
            <p:cNvSpPr/>
            <p:nvPr/>
          </p:nvSpPr>
          <p:spPr>
            <a:xfrm>
              <a:off x="3839" y="1953"/>
              <a:ext cx="189" cy="317"/>
            </a:xfrm>
            <a:custGeom>
              <a:avLst/>
              <a:gdLst/>
              <a:ahLst/>
              <a:cxnLst/>
              <a:pathLst>
                <a:path w="379" h="635">
                  <a:moveTo>
                    <a:pt x="343" y="117"/>
                  </a:moveTo>
                  <a:lnTo>
                    <a:pt x="343" y="119"/>
                  </a:lnTo>
                  <a:lnTo>
                    <a:pt x="343" y="122"/>
                  </a:lnTo>
                  <a:lnTo>
                    <a:pt x="343" y="126"/>
                  </a:lnTo>
                  <a:lnTo>
                    <a:pt x="343" y="129"/>
                  </a:lnTo>
                  <a:lnTo>
                    <a:pt x="343" y="136"/>
                  </a:lnTo>
                  <a:lnTo>
                    <a:pt x="343" y="142"/>
                  </a:lnTo>
                  <a:lnTo>
                    <a:pt x="343" y="151"/>
                  </a:lnTo>
                  <a:lnTo>
                    <a:pt x="343" y="154"/>
                  </a:lnTo>
                  <a:lnTo>
                    <a:pt x="343" y="157"/>
                  </a:lnTo>
                  <a:lnTo>
                    <a:pt x="343" y="163"/>
                  </a:lnTo>
                  <a:lnTo>
                    <a:pt x="343" y="168"/>
                  </a:lnTo>
                  <a:lnTo>
                    <a:pt x="343" y="173"/>
                  </a:lnTo>
                  <a:lnTo>
                    <a:pt x="343" y="176"/>
                  </a:lnTo>
                  <a:lnTo>
                    <a:pt x="343" y="183"/>
                  </a:lnTo>
                  <a:lnTo>
                    <a:pt x="345" y="188"/>
                  </a:lnTo>
                  <a:lnTo>
                    <a:pt x="345" y="193"/>
                  </a:lnTo>
                  <a:lnTo>
                    <a:pt x="345" y="198"/>
                  </a:lnTo>
                  <a:lnTo>
                    <a:pt x="345" y="203"/>
                  </a:lnTo>
                  <a:lnTo>
                    <a:pt x="345" y="209"/>
                  </a:lnTo>
                  <a:lnTo>
                    <a:pt x="345" y="214"/>
                  </a:lnTo>
                  <a:lnTo>
                    <a:pt x="345" y="221"/>
                  </a:lnTo>
                  <a:lnTo>
                    <a:pt x="345" y="226"/>
                  </a:lnTo>
                  <a:lnTo>
                    <a:pt x="345" y="233"/>
                  </a:lnTo>
                  <a:lnTo>
                    <a:pt x="343" y="238"/>
                  </a:lnTo>
                  <a:lnTo>
                    <a:pt x="343" y="245"/>
                  </a:lnTo>
                  <a:lnTo>
                    <a:pt x="343" y="250"/>
                  </a:lnTo>
                  <a:lnTo>
                    <a:pt x="343" y="256"/>
                  </a:lnTo>
                  <a:lnTo>
                    <a:pt x="342" y="263"/>
                  </a:lnTo>
                  <a:lnTo>
                    <a:pt x="342" y="270"/>
                  </a:lnTo>
                  <a:lnTo>
                    <a:pt x="342" y="276"/>
                  </a:lnTo>
                  <a:lnTo>
                    <a:pt x="342" y="283"/>
                  </a:lnTo>
                  <a:lnTo>
                    <a:pt x="342" y="290"/>
                  </a:lnTo>
                  <a:lnTo>
                    <a:pt x="342" y="296"/>
                  </a:lnTo>
                  <a:lnTo>
                    <a:pt x="340" y="301"/>
                  </a:lnTo>
                  <a:lnTo>
                    <a:pt x="340" y="308"/>
                  </a:lnTo>
                  <a:lnTo>
                    <a:pt x="340" y="315"/>
                  </a:lnTo>
                  <a:lnTo>
                    <a:pt x="340" y="322"/>
                  </a:lnTo>
                  <a:lnTo>
                    <a:pt x="338" y="328"/>
                  </a:lnTo>
                  <a:lnTo>
                    <a:pt x="338" y="335"/>
                  </a:lnTo>
                  <a:lnTo>
                    <a:pt x="337" y="340"/>
                  </a:lnTo>
                  <a:lnTo>
                    <a:pt x="337" y="347"/>
                  </a:lnTo>
                  <a:lnTo>
                    <a:pt x="335" y="352"/>
                  </a:lnTo>
                  <a:lnTo>
                    <a:pt x="335" y="358"/>
                  </a:lnTo>
                  <a:lnTo>
                    <a:pt x="333" y="365"/>
                  </a:lnTo>
                  <a:lnTo>
                    <a:pt x="333" y="370"/>
                  </a:lnTo>
                  <a:lnTo>
                    <a:pt x="332" y="377"/>
                  </a:lnTo>
                  <a:lnTo>
                    <a:pt x="332" y="382"/>
                  </a:lnTo>
                  <a:lnTo>
                    <a:pt x="330" y="387"/>
                  </a:lnTo>
                  <a:lnTo>
                    <a:pt x="328" y="394"/>
                  </a:lnTo>
                  <a:lnTo>
                    <a:pt x="327" y="399"/>
                  </a:lnTo>
                  <a:lnTo>
                    <a:pt x="327" y="405"/>
                  </a:lnTo>
                  <a:lnTo>
                    <a:pt x="325" y="409"/>
                  </a:lnTo>
                  <a:lnTo>
                    <a:pt x="323" y="414"/>
                  </a:lnTo>
                  <a:lnTo>
                    <a:pt x="322" y="420"/>
                  </a:lnTo>
                  <a:lnTo>
                    <a:pt x="322" y="425"/>
                  </a:lnTo>
                  <a:lnTo>
                    <a:pt x="318" y="429"/>
                  </a:lnTo>
                  <a:lnTo>
                    <a:pt x="317" y="434"/>
                  </a:lnTo>
                  <a:lnTo>
                    <a:pt x="315" y="437"/>
                  </a:lnTo>
                  <a:lnTo>
                    <a:pt x="315" y="442"/>
                  </a:lnTo>
                  <a:lnTo>
                    <a:pt x="312" y="445"/>
                  </a:lnTo>
                  <a:lnTo>
                    <a:pt x="310" y="451"/>
                  </a:lnTo>
                  <a:lnTo>
                    <a:pt x="308" y="454"/>
                  </a:lnTo>
                  <a:lnTo>
                    <a:pt x="308" y="459"/>
                  </a:lnTo>
                  <a:lnTo>
                    <a:pt x="303" y="466"/>
                  </a:lnTo>
                  <a:lnTo>
                    <a:pt x="302" y="472"/>
                  </a:lnTo>
                  <a:lnTo>
                    <a:pt x="297" y="479"/>
                  </a:lnTo>
                  <a:lnTo>
                    <a:pt x="295" y="487"/>
                  </a:lnTo>
                  <a:lnTo>
                    <a:pt x="290" y="492"/>
                  </a:lnTo>
                  <a:lnTo>
                    <a:pt x="286" y="499"/>
                  </a:lnTo>
                  <a:lnTo>
                    <a:pt x="283" y="504"/>
                  </a:lnTo>
                  <a:lnTo>
                    <a:pt x="280" y="511"/>
                  </a:lnTo>
                  <a:lnTo>
                    <a:pt x="276" y="516"/>
                  </a:lnTo>
                  <a:lnTo>
                    <a:pt x="273" y="521"/>
                  </a:lnTo>
                  <a:lnTo>
                    <a:pt x="268" y="526"/>
                  </a:lnTo>
                  <a:lnTo>
                    <a:pt x="266" y="531"/>
                  </a:lnTo>
                  <a:lnTo>
                    <a:pt x="261" y="534"/>
                  </a:lnTo>
                  <a:lnTo>
                    <a:pt x="258" y="539"/>
                  </a:lnTo>
                  <a:lnTo>
                    <a:pt x="255" y="543"/>
                  </a:lnTo>
                  <a:lnTo>
                    <a:pt x="250" y="546"/>
                  </a:lnTo>
                  <a:lnTo>
                    <a:pt x="246" y="549"/>
                  </a:lnTo>
                  <a:lnTo>
                    <a:pt x="241" y="553"/>
                  </a:lnTo>
                  <a:lnTo>
                    <a:pt x="238" y="556"/>
                  </a:lnTo>
                  <a:lnTo>
                    <a:pt x="235" y="559"/>
                  </a:lnTo>
                  <a:lnTo>
                    <a:pt x="230" y="563"/>
                  </a:lnTo>
                  <a:lnTo>
                    <a:pt x="225" y="564"/>
                  </a:lnTo>
                  <a:lnTo>
                    <a:pt x="221" y="568"/>
                  </a:lnTo>
                  <a:lnTo>
                    <a:pt x="216" y="571"/>
                  </a:lnTo>
                  <a:lnTo>
                    <a:pt x="211" y="573"/>
                  </a:lnTo>
                  <a:lnTo>
                    <a:pt x="208" y="576"/>
                  </a:lnTo>
                  <a:lnTo>
                    <a:pt x="203" y="578"/>
                  </a:lnTo>
                  <a:lnTo>
                    <a:pt x="198" y="581"/>
                  </a:lnTo>
                  <a:lnTo>
                    <a:pt x="193" y="583"/>
                  </a:lnTo>
                  <a:lnTo>
                    <a:pt x="188" y="584"/>
                  </a:lnTo>
                  <a:lnTo>
                    <a:pt x="181" y="588"/>
                  </a:lnTo>
                  <a:lnTo>
                    <a:pt x="174" y="589"/>
                  </a:lnTo>
                  <a:lnTo>
                    <a:pt x="168" y="591"/>
                  </a:lnTo>
                  <a:lnTo>
                    <a:pt x="161" y="595"/>
                  </a:lnTo>
                  <a:lnTo>
                    <a:pt x="153" y="596"/>
                  </a:lnTo>
                  <a:lnTo>
                    <a:pt x="146" y="598"/>
                  </a:lnTo>
                  <a:lnTo>
                    <a:pt x="141" y="600"/>
                  </a:lnTo>
                  <a:lnTo>
                    <a:pt x="138" y="601"/>
                  </a:lnTo>
                  <a:lnTo>
                    <a:pt x="133" y="601"/>
                  </a:lnTo>
                  <a:lnTo>
                    <a:pt x="129" y="603"/>
                  </a:lnTo>
                  <a:lnTo>
                    <a:pt x="124" y="605"/>
                  </a:lnTo>
                  <a:lnTo>
                    <a:pt x="121" y="605"/>
                  </a:lnTo>
                  <a:lnTo>
                    <a:pt x="116" y="606"/>
                  </a:lnTo>
                  <a:lnTo>
                    <a:pt x="112" y="608"/>
                  </a:lnTo>
                  <a:lnTo>
                    <a:pt x="107" y="608"/>
                  </a:lnTo>
                  <a:lnTo>
                    <a:pt x="104" y="610"/>
                  </a:lnTo>
                  <a:lnTo>
                    <a:pt x="99" y="611"/>
                  </a:lnTo>
                  <a:lnTo>
                    <a:pt x="96" y="611"/>
                  </a:lnTo>
                  <a:lnTo>
                    <a:pt x="87" y="615"/>
                  </a:lnTo>
                  <a:lnTo>
                    <a:pt x="81" y="616"/>
                  </a:lnTo>
                  <a:lnTo>
                    <a:pt x="76" y="616"/>
                  </a:lnTo>
                  <a:lnTo>
                    <a:pt x="71" y="618"/>
                  </a:lnTo>
                  <a:lnTo>
                    <a:pt x="67" y="618"/>
                  </a:lnTo>
                  <a:lnTo>
                    <a:pt x="64" y="620"/>
                  </a:lnTo>
                  <a:lnTo>
                    <a:pt x="56" y="621"/>
                  </a:lnTo>
                  <a:lnTo>
                    <a:pt x="49" y="623"/>
                  </a:lnTo>
                  <a:lnTo>
                    <a:pt x="42" y="625"/>
                  </a:lnTo>
                  <a:lnTo>
                    <a:pt x="35" y="626"/>
                  </a:lnTo>
                  <a:lnTo>
                    <a:pt x="29" y="628"/>
                  </a:lnTo>
                  <a:lnTo>
                    <a:pt x="24" y="630"/>
                  </a:lnTo>
                  <a:lnTo>
                    <a:pt x="19" y="630"/>
                  </a:lnTo>
                  <a:lnTo>
                    <a:pt x="14" y="631"/>
                  </a:lnTo>
                  <a:lnTo>
                    <a:pt x="9" y="631"/>
                  </a:lnTo>
                  <a:lnTo>
                    <a:pt x="7" y="633"/>
                  </a:lnTo>
                  <a:lnTo>
                    <a:pt x="2" y="633"/>
                  </a:lnTo>
                  <a:lnTo>
                    <a:pt x="0" y="635"/>
                  </a:lnTo>
                  <a:lnTo>
                    <a:pt x="0" y="633"/>
                  </a:lnTo>
                  <a:lnTo>
                    <a:pt x="4" y="631"/>
                  </a:lnTo>
                  <a:lnTo>
                    <a:pt x="9" y="628"/>
                  </a:lnTo>
                  <a:lnTo>
                    <a:pt x="14" y="625"/>
                  </a:lnTo>
                  <a:lnTo>
                    <a:pt x="20" y="620"/>
                  </a:lnTo>
                  <a:lnTo>
                    <a:pt x="29" y="613"/>
                  </a:lnTo>
                  <a:lnTo>
                    <a:pt x="34" y="610"/>
                  </a:lnTo>
                  <a:lnTo>
                    <a:pt x="39" y="605"/>
                  </a:lnTo>
                  <a:lnTo>
                    <a:pt x="44" y="601"/>
                  </a:lnTo>
                  <a:lnTo>
                    <a:pt x="49" y="598"/>
                  </a:lnTo>
                  <a:lnTo>
                    <a:pt x="54" y="591"/>
                  </a:lnTo>
                  <a:lnTo>
                    <a:pt x="59" y="586"/>
                  </a:lnTo>
                  <a:lnTo>
                    <a:pt x="64" y="581"/>
                  </a:lnTo>
                  <a:lnTo>
                    <a:pt x="69" y="576"/>
                  </a:lnTo>
                  <a:lnTo>
                    <a:pt x="74" y="569"/>
                  </a:lnTo>
                  <a:lnTo>
                    <a:pt x="79" y="563"/>
                  </a:lnTo>
                  <a:lnTo>
                    <a:pt x="84" y="556"/>
                  </a:lnTo>
                  <a:lnTo>
                    <a:pt x="91" y="549"/>
                  </a:lnTo>
                  <a:lnTo>
                    <a:pt x="94" y="541"/>
                  </a:lnTo>
                  <a:lnTo>
                    <a:pt x="101" y="534"/>
                  </a:lnTo>
                  <a:lnTo>
                    <a:pt x="106" y="526"/>
                  </a:lnTo>
                  <a:lnTo>
                    <a:pt x="111" y="517"/>
                  </a:lnTo>
                  <a:lnTo>
                    <a:pt x="112" y="514"/>
                  </a:lnTo>
                  <a:lnTo>
                    <a:pt x="114" y="509"/>
                  </a:lnTo>
                  <a:lnTo>
                    <a:pt x="117" y="504"/>
                  </a:lnTo>
                  <a:lnTo>
                    <a:pt x="119" y="501"/>
                  </a:lnTo>
                  <a:lnTo>
                    <a:pt x="121" y="496"/>
                  </a:lnTo>
                  <a:lnTo>
                    <a:pt x="124" y="491"/>
                  </a:lnTo>
                  <a:lnTo>
                    <a:pt x="126" y="487"/>
                  </a:lnTo>
                  <a:lnTo>
                    <a:pt x="128" y="482"/>
                  </a:lnTo>
                  <a:lnTo>
                    <a:pt x="129" y="477"/>
                  </a:lnTo>
                  <a:lnTo>
                    <a:pt x="131" y="472"/>
                  </a:lnTo>
                  <a:lnTo>
                    <a:pt x="133" y="467"/>
                  </a:lnTo>
                  <a:lnTo>
                    <a:pt x="134" y="462"/>
                  </a:lnTo>
                  <a:lnTo>
                    <a:pt x="136" y="457"/>
                  </a:lnTo>
                  <a:lnTo>
                    <a:pt x="138" y="452"/>
                  </a:lnTo>
                  <a:lnTo>
                    <a:pt x="139" y="447"/>
                  </a:lnTo>
                  <a:lnTo>
                    <a:pt x="141" y="442"/>
                  </a:lnTo>
                  <a:lnTo>
                    <a:pt x="141" y="437"/>
                  </a:lnTo>
                  <a:lnTo>
                    <a:pt x="143" y="434"/>
                  </a:lnTo>
                  <a:lnTo>
                    <a:pt x="144" y="429"/>
                  </a:lnTo>
                  <a:lnTo>
                    <a:pt x="146" y="424"/>
                  </a:lnTo>
                  <a:lnTo>
                    <a:pt x="146" y="420"/>
                  </a:lnTo>
                  <a:lnTo>
                    <a:pt x="148" y="415"/>
                  </a:lnTo>
                  <a:lnTo>
                    <a:pt x="149" y="410"/>
                  </a:lnTo>
                  <a:lnTo>
                    <a:pt x="151" y="407"/>
                  </a:lnTo>
                  <a:lnTo>
                    <a:pt x="151" y="402"/>
                  </a:lnTo>
                  <a:lnTo>
                    <a:pt x="153" y="397"/>
                  </a:lnTo>
                  <a:lnTo>
                    <a:pt x="153" y="394"/>
                  </a:lnTo>
                  <a:lnTo>
                    <a:pt x="154" y="389"/>
                  </a:lnTo>
                  <a:lnTo>
                    <a:pt x="154" y="380"/>
                  </a:lnTo>
                  <a:lnTo>
                    <a:pt x="156" y="373"/>
                  </a:lnTo>
                  <a:lnTo>
                    <a:pt x="158" y="365"/>
                  </a:lnTo>
                  <a:lnTo>
                    <a:pt x="159" y="357"/>
                  </a:lnTo>
                  <a:lnTo>
                    <a:pt x="159" y="350"/>
                  </a:lnTo>
                  <a:lnTo>
                    <a:pt x="161" y="343"/>
                  </a:lnTo>
                  <a:lnTo>
                    <a:pt x="161" y="337"/>
                  </a:lnTo>
                  <a:lnTo>
                    <a:pt x="161" y="330"/>
                  </a:lnTo>
                  <a:lnTo>
                    <a:pt x="161" y="325"/>
                  </a:lnTo>
                  <a:lnTo>
                    <a:pt x="163" y="318"/>
                  </a:lnTo>
                  <a:lnTo>
                    <a:pt x="163" y="313"/>
                  </a:lnTo>
                  <a:lnTo>
                    <a:pt x="163" y="308"/>
                  </a:lnTo>
                  <a:lnTo>
                    <a:pt x="163" y="305"/>
                  </a:lnTo>
                  <a:lnTo>
                    <a:pt x="163" y="300"/>
                  </a:lnTo>
                  <a:lnTo>
                    <a:pt x="163" y="293"/>
                  </a:lnTo>
                  <a:lnTo>
                    <a:pt x="163" y="288"/>
                  </a:lnTo>
                  <a:lnTo>
                    <a:pt x="163" y="285"/>
                  </a:lnTo>
                  <a:lnTo>
                    <a:pt x="163" y="285"/>
                  </a:lnTo>
                  <a:lnTo>
                    <a:pt x="280" y="121"/>
                  </a:lnTo>
                  <a:lnTo>
                    <a:pt x="379" y="0"/>
                  </a:lnTo>
                  <a:lnTo>
                    <a:pt x="343" y="117"/>
                  </a:lnTo>
                  <a:lnTo>
                    <a:pt x="343" y="1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57" name="Полилиния 22556"/>
            <p:cNvSpPr/>
            <p:nvPr/>
          </p:nvSpPr>
          <p:spPr>
            <a:xfrm>
              <a:off x="3733" y="1907"/>
              <a:ext cx="533" cy="415"/>
            </a:xfrm>
            <a:custGeom>
              <a:avLst/>
              <a:gdLst/>
              <a:ahLst/>
              <a:cxnLst/>
              <a:pathLst>
                <a:path w="1066" h="828">
                  <a:moveTo>
                    <a:pt x="1066" y="23"/>
                  </a:moveTo>
                  <a:lnTo>
                    <a:pt x="1047" y="23"/>
                  </a:lnTo>
                  <a:lnTo>
                    <a:pt x="1042" y="23"/>
                  </a:lnTo>
                  <a:lnTo>
                    <a:pt x="1039" y="23"/>
                  </a:lnTo>
                  <a:lnTo>
                    <a:pt x="1034" y="23"/>
                  </a:lnTo>
                  <a:lnTo>
                    <a:pt x="1027" y="23"/>
                  </a:lnTo>
                  <a:lnTo>
                    <a:pt x="1022" y="25"/>
                  </a:lnTo>
                  <a:lnTo>
                    <a:pt x="1017" y="26"/>
                  </a:lnTo>
                  <a:lnTo>
                    <a:pt x="1012" y="28"/>
                  </a:lnTo>
                  <a:lnTo>
                    <a:pt x="1006" y="28"/>
                  </a:lnTo>
                  <a:lnTo>
                    <a:pt x="999" y="30"/>
                  </a:lnTo>
                  <a:lnTo>
                    <a:pt x="994" y="30"/>
                  </a:lnTo>
                  <a:lnTo>
                    <a:pt x="987" y="33"/>
                  </a:lnTo>
                  <a:lnTo>
                    <a:pt x="980" y="35"/>
                  </a:lnTo>
                  <a:lnTo>
                    <a:pt x="975" y="37"/>
                  </a:lnTo>
                  <a:lnTo>
                    <a:pt x="969" y="40"/>
                  </a:lnTo>
                  <a:lnTo>
                    <a:pt x="964" y="42"/>
                  </a:lnTo>
                  <a:lnTo>
                    <a:pt x="957" y="45"/>
                  </a:lnTo>
                  <a:lnTo>
                    <a:pt x="950" y="48"/>
                  </a:lnTo>
                  <a:lnTo>
                    <a:pt x="945" y="52"/>
                  </a:lnTo>
                  <a:lnTo>
                    <a:pt x="939" y="55"/>
                  </a:lnTo>
                  <a:lnTo>
                    <a:pt x="934" y="60"/>
                  </a:lnTo>
                  <a:lnTo>
                    <a:pt x="929" y="63"/>
                  </a:lnTo>
                  <a:lnTo>
                    <a:pt x="924" y="68"/>
                  </a:lnTo>
                  <a:lnTo>
                    <a:pt x="918" y="75"/>
                  </a:lnTo>
                  <a:lnTo>
                    <a:pt x="913" y="80"/>
                  </a:lnTo>
                  <a:lnTo>
                    <a:pt x="908" y="85"/>
                  </a:lnTo>
                  <a:lnTo>
                    <a:pt x="903" y="90"/>
                  </a:lnTo>
                  <a:lnTo>
                    <a:pt x="900" y="97"/>
                  </a:lnTo>
                  <a:lnTo>
                    <a:pt x="895" y="103"/>
                  </a:lnTo>
                  <a:lnTo>
                    <a:pt x="890" y="110"/>
                  </a:lnTo>
                  <a:lnTo>
                    <a:pt x="887" y="117"/>
                  </a:lnTo>
                  <a:lnTo>
                    <a:pt x="883" y="125"/>
                  </a:lnTo>
                  <a:lnTo>
                    <a:pt x="880" y="132"/>
                  </a:lnTo>
                  <a:lnTo>
                    <a:pt x="878" y="139"/>
                  </a:lnTo>
                  <a:lnTo>
                    <a:pt x="873" y="147"/>
                  </a:lnTo>
                  <a:lnTo>
                    <a:pt x="872" y="155"/>
                  </a:lnTo>
                  <a:lnTo>
                    <a:pt x="868" y="162"/>
                  </a:lnTo>
                  <a:lnTo>
                    <a:pt x="867" y="170"/>
                  </a:lnTo>
                  <a:lnTo>
                    <a:pt x="865" y="174"/>
                  </a:lnTo>
                  <a:lnTo>
                    <a:pt x="863" y="179"/>
                  </a:lnTo>
                  <a:lnTo>
                    <a:pt x="863" y="184"/>
                  </a:lnTo>
                  <a:lnTo>
                    <a:pt x="863" y="187"/>
                  </a:lnTo>
                  <a:lnTo>
                    <a:pt x="862" y="191"/>
                  </a:lnTo>
                  <a:lnTo>
                    <a:pt x="860" y="196"/>
                  </a:lnTo>
                  <a:lnTo>
                    <a:pt x="858" y="199"/>
                  </a:lnTo>
                  <a:lnTo>
                    <a:pt x="858" y="204"/>
                  </a:lnTo>
                  <a:lnTo>
                    <a:pt x="857" y="207"/>
                  </a:lnTo>
                  <a:lnTo>
                    <a:pt x="857" y="212"/>
                  </a:lnTo>
                  <a:lnTo>
                    <a:pt x="855" y="217"/>
                  </a:lnTo>
                  <a:lnTo>
                    <a:pt x="855" y="221"/>
                  </a:lnTo>
                  <a:lnTo>
                    <a:pt x="853" y="226"/>
                  </a:lnTo>
                  <a:lnTo>
                    <a:pt x="852" y="231"/>
                  </a:lnTo>
                  <a:lnTo>
                    <a:pt x="852" y="234"/>
                  </a:lnTo>
                  <a:lnTo>
                    <a:pt x="852" y="239"/>
                  </a:lnTo>
                  <a:lnTo>
                    <a:pt x="850" y="244"/>
                  </a:lnTo>
                  <a:lnTo>
                    <a:pt x="850" y="247"/>
                  </a:lnTo>
                  <a:lnTo>
                    <a:pt x="850" y="253"/>
                  </a:lnTo>
                  <a:lnTo>
                    <a:pt x="850" y="258"/>
                  </a:lnTo>
                  <a:lnTo>
                    <a:pt x="848" y="263"/>
                  </a:lnTo>
                  <a:lnTo>
                    <a:pt x="847" y="266"/>
                  </a:lnTo>
                  <a:lnTo>
                    <a:pt x="847" y="271"/>
                  </a:lnTo>
                  <a:lnTo>
                    <a:pt x="847" y="276"/>
                  </a:lnTo>
                  <a:lnTo>
                    <a:pt x="845" y="279"/>
                  </a:lnTo>
                  <a:lnTo>
                    <a:pt x="845" y="284"/>
                  </a:lnTo>
                  <a:lnTo>
                    <a:pt x="845" y="289"/>
                  </a:lnTo>
                  <a:lnTo>
                    <a:pt x="845" y="294"/>
                  </a:lnTo>
                  <a:lnTo>
                    <a:pt x="843" y="299"/>
                  </a:lnTo>
                  <a:lnTo>
                    <a:pt x="843" y="303"/>
                  </a:lnTo>
                  <a:lnTo>
                    <a:pt x="843" y="308"/>
                  </a:lnTo>
                  <a:lnTo>
                    <a:pt x="843" y="313"/>
                  </a:lnTo>
                  <a:lnTo>
                    <a:pt x="843" y="318"/>
                  </a:lnTo>
                  <a:lnTo>
                    <a:pt x="843" y="323"/>
                  </a:lnTo>
                  <a:lnTo>
                    <a:pt x="843" y="328"/>
                  </a:lnTo>
                  <a:lnTo>
                    <a:pt x="843" y="333"/>
                  </a:lnTo>
                  <a:lnTo>
                    <a:pt x="842" y="336"/>
                  </a:lnTo>
                  <a:lnTo>
                    <a:pt x="842" y="341"/>
                  </a:lnTo>
                  <a:lnTo>
                    <a:pt x="840" y="346"/>
                  </a:lnTo>
                  <a:lnTo>
                    <a:pt x="840" y="350"/>
                  </a:lnTo>
                  <a:lnTo>
                    <a:pt x="840" y="355"/>
                  </a:lnTo>
                  <a:lnTo>
                    <a:pt x="838" y="360"/>
                  </a:lnTo>
                  <a:lnTo>
                    <a:pt x="838" y="365"/>
                  </a:lnTo>
                  <a:lnTo>
                    <a:pt x="838" y="370"/>
                  </a:lnTo>
                  <a:lnTo>
                    <a:pt x="837" y="375"/>
                  </a:lnTo>
                  <a:lnTo>
                    <a:pt x="837" y="380"/>
                  </a:lnTo>
                  <a:lnTo>
                    <a:pt x="835" y="385"/>
                  </a:lnTo>
                  <a:lnTo>
                    <a:pt x="835" y="390"/>
                  </a:lnTo>
                  <a:lnTo>
                    <a:pt x="833" y="395"/>
                  </a:lnTo>
                  <a:lnTo>
                    <a:pt x="833" y="402"/>
                  </a:lnTo>
                  <a:lnTo>
                    <a:pt x="831" y="407"/>
                  </a:lnTo>
                  <a:lnTo>
                    <a:pt x="831" y="413"/>
                  </a:lnTo>
                  <a:lnTo>
                    <a:pt x="830" y="417"/>
                  </a:lnTo>
                  <a:lnTo>
                    <a:pt x="828" y="423"/>
                  </a:lnTo>
                  <a:lnTo>
                    <a:pt x="826" y="428"/>
                  </a:lnTo>
                  <a:lnTo>
                    <a:pt x="826" y="435"/>
                  </a:lnTo>
                  <a:lnTo>
                    <a:pt x="823" y="440"/>
                  </a:lnTo>
                  <a:lnTo>
                    <a:pt x="823" y="445"/>
                  </a:lnTo>
                  <a:lnTo>
                    <a:pt x="821" y="450"/>
                  </a:lnTo>
                  <a:lnTo>
                    <a:pt x="820" y="457"/>
                  </a:lnTo>
                  <a:lnTo>
                    <a:pt x="816" y="462"/>
                  </a:lnTo>
                  <a:lnTo>
                    <a:pt x="816" y="469"/>
                  </a:lnTo>
                  <a:lnTo>
                    <a:pt x="813" y="474"/>
                  </a:lnTo>
                  <a:lnTo>
                    <a:pt x="811" y="480"/>
                  </a:lnTo>
                  <a:lnTo>
                    <a:pt x="810" y="485"/>
                  </a:lnTo>
                  <a:lnTo>
                    <a:pt x="808" y="492"/>
                  </a:lnTo>
                  <a:lnTo>
                    <a:pt x="805" y="497"/>
                  </a:lnTo>
                  <a:lnTo>
                    <a:pt x="803" y="504"/>
                  </a:lnTo>
                  <a:lnTo>
                    <a:pt x="801" y="509"/>
                  </a:lnTo>
                  <a:lnTo>
                    <a:pt x="798" y="515"/>
                  </a:lnTo>
                  <a:lnTo>
                    <a:pt x="796" y="520"/>
                  </a:lnTo>
                  <a:lnTo>
                    <a:pt x="793" y="525"/>
                  </a:lnTo>
                  <a:lnTo>
                    <a:pt x="790" y="530"/>
                  </a:lnTo>
                  <a:lnTo>
                    <a:pt x="788" y="537"/>
                  </a:lnTo>
                  <a:lnTo>
                    <a:pt x="785" y="544"/>
                  </a:lnTo>
                  <a:lnTo>
                    <a:pt x="783" y="549"/>
                  </a:lnTo>
                  <a:lnTo>
                    <a:pt x="778" y="554"/>
                  </a:lnTo>
                  <a:lnTo>
                    <a:pt x="776" y="561"/>
                  </a:lnTo>
                  <a:lnTo>
                    <a:pt x="771" y="566"/>
                  </a:lnTo>
                  <a:lnTo>
                    <a:pt x="770" y="572"/>
                  </a:lnTo>
                  <a:lnTo>
                    <a:pt x="765" y="577"/>
                  </a:lnTo>
                  <a:lnTo>
                    <a:pt x="761" y="584"/>
                  </a:lnTo>
                  <a:lnTo>
                    <a:pt x="758" y="589"/>
                  </a:lnTo>
                  <a:lnTo>
                    <a:pt x="755" y="596"/>
                  </a:lnTo>
                  <a:lnTo>
                    <a:pt x="749" y="601"/>
                  </a:lnTo>
                  <a:lnTo>
                    <a:pt x="746" y="606"/>
                  </a:lnTo>
                  <a:lnTo>
                    <a:pt x="741" y="611"/>
                  </a:lnTo>
                  <a:lnTo>
                    <a:pt x="738" y="618"/>
                  </a:lnTo>
                  <a:lnTo>
                    <a:pt x="733" y="623"/>
                  </a:lnTo>
                  <a:lnTo>
                    <a:pt x="729" y="628"/>
                  </a:lnTo>
                  <a:lnTo>
                    <a:pt x="724" y="633"/>
                  </a:lnTo>
                  <a:lnTo>
                    <a:pt x="719" y="639"/>
                  </a:lnTo>
                  <a:lnTo>
                    <a:pt x="714" y="644"/>
                  </a:lnTo>
                  <a:lnTo>
                    <a:pt x="709" y="649"/>
                  </a:lnTo>
                  <a:lnTo>
                    <a:pt x="704" y="654"/>
                  </a:lnTo>
                  <a:lnTo>
                    <a:pt x="701" y="661"/>
                  </a:lnTo>
                  <a:lnTo>
                    <a:pt x="694" y="664"/>
                  </a:lnTo>
                  <a:lnTo>
                    <a:pt x="689" y="671"/>
                  </a:lnTo>
                  <a:lnTo>
                    <a:pt x="684" y="674"/>
                  </a:lnTo>
                  <a:lnTo>
                    <a:pt x="679" y="681"/>
                  </a:lnTo>
                  <a:lnTo>
                    <a:pt x="673" y="686"/>
                  </a:lnTo>
                  <a:lnTo>
                    <a:pt x="667" y="690"/>
                  </a:lnTo>
                  <a:lnTo>
                    <a:pt x="661" y="695"/>
                  </a:lnTo>
                  <a:lnTo>
                    <a:pt x="656" y="700"/>
                  </a:lnTo>
                  <a:lnTo>
                    <a:pt x="651" y="703"/>
                  </a:lnTo>
                  <a:lnTo>
                    <a:pt x="646" y="708"/>
                  </a:lnTo>
                  <a:lnTo>
                    <a:pt x="641" y="711"/>
                  </a:lnTo>
                  <a:lnTo>
                    <a:pt x="636" y="715"/>
                  </a:lnTo>
                  <a:lnTo>
                    <a:pt x="631" y="718"/>
                  </a:lnTo>
                  <a:lnTo>
                    <a:pt x="627" y="721"/>
                  </a:lnTo>
                  <a:lnTo>
                    <a:pt x="622" y="725"/>
                  </a:lnTo>
                  <a:lnTo>
                    <a:pt x="617" y="728"/>
                  </a:lnTo>
                  <a:lnTo>
                    <a:pt x="614" y="731"/>
                  </a:lnTo>
                  <a:lnTo>
                    <a:pt x="609" y="735"/>
                  </a:lnTo>
                  <a:lnTo>
                    <a:pt x="604" y="738"/>
                  </a:lnTo>
                  <a:lnTo>
                    <a:pt x="601" y="741"/>
                  </a:lnTo>
                  <a:lnTo>
                    <a:pt x="596" y="745"/>
                  </a:lnTo>
                  <a:lnTo>
                    <a:pt x="592" y="748"/>
                  </a:lnTo>
                  <a:lnTo>
                    <a:pt x="587" y="750"/>
                  </a:lnTo>
                  <a:lnTo>
                    <a:pt x="584" y="753"/>
                  </a:lnTo>
                  <a:lnTo>
                    <a:pt x="575" y="756"/>
                  </a:lnTo>
                  <a:lnTo>
                    <a:pt x="569" y="762"/>
                  </a:lnTo>
                  <a:lnTo>
                    <a:pt x="560" y="767"/>
                  </a:lnTo>
                  <a:lnTo>
                    <a:pt x="554" y="770"/>
                  </a:lnTo>
                  <a:lnTo>
                    <a:pt x="547" y="775"/>
                  </a:lnTo>
                  <a:lnTo>
                    <a:pt x="540" y="778"/>
                  </a:lnTo>
                  <a:lnTo>
                    <a:pt x="534" y="780"/>
                  </a:lnTo>
                  <a:lnTo>
                    <a:pt x="527" y="783"/>
                  </a:lnTo>
                  <a:lnTo>
                    <a:pt x="520" y="785"/>
                  </a:lnTo>
                  <a:lnTo>
                    <a:pt x="514" y="788"/>
                  </a:lnTo>
                  <a:lnTo>
                    <a:pt x="505" y="790"/>
                  </a:lnTo>
                  <a:lnTo>
                    <a:pt x="498" y="793"/>
                  </a:lnTo>
                  <a:lnTo>
                    <a:pt x="492" y="795"/>
                  </a:lnTo>
                  <a:lnTo>
                    <a:pt x="485" y="798"/>
                  </a:lnTo>
                  <a:lnTo>
                    <a:pt x="478" y="800"/>
                  </a:lnTo>
                  <a:lnTo>
                    <a:pt x="470" y="802"/>
                  </a:lnTo>
                  <a:lnTo>
                    <a:pt x="463" y="803"/>
                  </a:lnTo>
                  <a:lnTo>
                    <a:pt x="457" y="805"/>
                  </a:lnTo>
                  <a:lnTo>
                    <a:pt x="452" y="807"/>
                  </a:lnTo>
                  <a:lnTo>
                    <a:pt x="448" y="808"/>
                  </a:lnTo>
                  <a:lnTo>
                    <a:pt x="443" y="808"/>
                  </a:lnTo>
                  <a:lnTo>
                    <a:pt x="440" y="810"/>
                  </a:lnTo>
                  <a:lnTo>
                    <a:pt x="432" y="812"/>
                  </a:lnTo>
                  <a:lnTo>
                    <a:pt x="425" y="815"/>
                  </a:lnTo>
                  <a:lnTo>
                    <a:pt x="420" y="815"/>
                  </a:lnTo>
                  <a:lnTo>
                    <a:pt x="415" y="817"/>
                  </a:lnTo>
                  <a:lnTo>
                    <a:pt x="411" y="817"/>
                  </a:lnTo>
                  <a:lnTo>
                    <a:pt x="406" y="817"/>
                  </a:lnTo>
                  <a:lnTo>
                    <a:pt x="401" y="818"/>
                  </a:lnTo>
                  <a:lnTo>
                    <a:pt x="398" y="818"/>
                  </a:lnTo>
                  <a:lnTo>
                    <a:pt x="393" y="820"/>
                  </a:lnTo>
                  <a:lnTo>
                    <a:pt x="388" y="822"/>
                  </a:lnTo>
                  <a:lnTo>
                    <a:pt x="385" y="822"/>
                  </a:lnTo>
                  <a:lnTo>
                    <a:pt x="380" y="822"/>
                  </a:lnTo>
                  <a:lnTo>
                    <a:pt x="375" y="823"/>
                  </a:lnTo>
                  <a:lnTo>
                    <a:pt x="371" y="823"/>
                  </a:lnTo>
                  <a:lnTo>
                    <a:pt x="366" y="823"/>
                  </a:lnTo>
                  <a:lnTo>
                    <a:pt x="363" y="823"/>
                  </a:lnTo>
                  <a:lnTo>
                    <a:pt x="358" y="825"/>
                  </a:lnTo>
                  <a:lnTo>
                    <a:pt x="355" y="825"/>
                  </a:lnTo>
                  <a:lnTo>
                    <a:pt x="350" y="825"/>
                  </a:lnTo>
                  <a:lnTo>
                    <a:pt x="346" y="827"/>
                  </a:lnTo>
                  <a:lnTo>
                    <a:pt x="341" y="827"/>
                  </a:lnTo>
                  <a:lnTo>
                    <a:pt x="338" y="827"/>
                  </a:lnTo>
                  <a:lnTo>
                    <a:pt x="333" y="827"/>
                  </a:lnTo>
                  <a:lnTo>
                    <a:pt x="329" y="827"/>
                  </a:lnTo>
                  <a:lnTo>
                    <a:pt x="324" y="827"/>
                  </a:lnTo>
                  <a:lnTo>
                    <a:pt x="321" y="828"/>
                  </a:lnTo>
                  <a:lnTo>
                    <a:pt x="316" y="828"/>
                  </a:lnTo>
                  <a:lnTo>
                    <a:pt x="313" y="828"/>
                  </a:lnTo>
                  <a:lnTo>
                    <a:pt x="308" y="828"/>
                  </a:lnTo>
                  <a:lnTo>
                    <a:pt x="304" y="828"/>
                  </a:lnTo>
                  <a:lnTo>
                    <a:pt x="296" y="828"/>
                  </a:lnTo>
                  <a:lnTo>
                    <a:pt x="289" y="828"/>
                  </a:lnTo>
                  <a:lnTo>
                    <a:pt x="284" y="828"/>
                  </a:lnTo>
                  <a:lnTo>
                    <a:pt x="279" y="828"/>
                  </a:lnTo>
                  <a:lnTo>
                    <a:pt x="276" y="827"/>
                  </a:lnTo>
                  <a:lnTo>
                    <a:pt x="273" y="827"/>
                  </a:lnTo>
                  <a:lnTo>
                    <a:pt x="264" y="827"/>
                  </a:lnTo>
                  <a:lnTo>
                    <a:pt x="258" y="827"/>
                  </a:lnTo>
                  <a:lnTo>
                    <a:pt x="249" y="825"/>
                  </a:lnTo>
                  <a:lnTo>
                    <a:pt x="241" y="823"/>
                  </a:lnTo>
                  <a:lnTo>
                    <a:pt x="232" y="823"/>
                  </a:lnTo>
                  <a:lnTo>
                    <a:pt x="226" y="822"/>
                  </a:lnTo>
                  <a:lnTo>
                    <a:pt x="217" y="820"/>
                  </a:lnTo>
                  <a:lnTo>
                    <a:pt x="211" y="818"/>
                  </a:lnTo>
                  <a:lnTo>
                    <a:pt x="204" y="817"/>
                  </a:lnTo>
                  <a:lnTo>
                    <a:pt x="197" y="817"/>
                  </a:lnTo>
                  <a:lnTo>
                    <a:pt x="189" y="813"/>
                  </a:lnTo>
                  <a:lnTo>
                    <a:pt x="182" y="812"/>
                  </a:lnTo>
                  <a:lnTo>
                    <a:pt x="176" y="810"/>
                  </a:lnTo>
                  <a:lnTo>
                    <a:pt x="169" y="808"/>
                  </a:lnTo>
                  <a:lnTo>
                    <a:pt x="160" y="805"/>
                  </a:lnTo>
                  <a:lnTo>
                    <a:pt x="154" y="802"/>
                  </a:lnTo>
                  <a:lnTo>
                    <a:pt x="145" y="798"/>
                  </a:lnTo>
                  <a:lnTo>
                    <a:pt x="139" y="795"/>
                  </a:lnTo>
                  <a:lnTo>
                    <a:pt x="132" y="792"/>
                  </a:lnTo>
                  <a:lnTo>
                    <a:pt x="124" y="788"/>
                  </a:lnTo>
                  <a:lnTo>
                    <a:pt x="117" y="783"/>
                  </a:lnTo>
                  <a:lnTo>
                    <a:pt x="110" y="780"/>
                  </a:lnTo>
                  <a:lnTo>
                    <a:pt x="102" y="775"/>
                  </a:lnTo>
                  <a:lnTo>
                    <a:pt x="95" y="770"/>
                  </a:lnTo>
                  <a:lnTo>
                    <a:pt x="89" y="765"/>
                  </a:lnTo>
                  <a:lnTo>
                    <a:pt x="82" y="762"/>
                  </a:lnTo>
                  <a:lnTo>
                    <a:pt x="73" y="755"/>
                  </a:lnTo>
                  <a:lnTo>
                    <a:pt x="67" y="750"/>
                  </a:lnTo>
                  <a:lnTo>
                    <a:pt x="62" y="746"/>
                  </a:lnTo>
                  <a:lnTo>
                    <a:pt x="55" y="741"/>
                  </a:lnTo>
                  <a:lnTo>
                    <a:pt x="48" y="736"/>
                  </a:lnTo>
                  <a:lnTo>
                    <a:pt x="43" y="731"/>
                  </a:lnTo>
                  <a:lnTo>
                    <a:pt x="37" y="728"/>
                  </a:lnTo>
                  <a:lnTo>
                    <a:pt x="33" y="723"/>
                  </a:lnTo>
                  <a:lnTo>
                    <a:pt x="28" y="718"/>
                  </a:lnTo>
                  <a:lnTo>
                    <a:pt x="23" y="715"/>
                  </a:lnTo>
                  <a:lnTo>
                    <a:pt x="18" y="710"/>
                  </a:lnTo>
                  <a:lnTo>
                    <a:pt x="15" y="708"/>
                  </a:lnTo>
                  <a:lnTo>
                    <a:pt x="8" y="701"/>
                  </a:lnTo>
                  <a:lnTo>
                    <a:pt x="3" y="696"/>
                  </a:lnTo>
                  <a:lnTo>
                    <a:pt x="1" y="695"/>
                  </a:lnTo>
                  <a:lnTo>
                    <a:pt x="0" y="693"/>
                  </a:lnTo>
                  <a:lnTo>
                    <a:pt x="7" y="663"/>
                  </a:lnTo>
                  <a:lnTo>
                    <a:pt x="30" y="633"/>
                  </a:lnTo>
                  <a:lnTo>
                    <a:pt x="30" y="634"/>
                  </a:lnTo>
                  <a:lnTo>
                    <a:pt x="32" y="639"/>
                  </a:lnTo>
                  <a:lnTo>
                    <a:pt x="32" y="641"/>
                  </a:lnTo>
                  <a:lnTo>
                    <a:pt x="35" y="646"/>
                  </a:lnTo>
                  <a:lnTo>
                    <a:pt x="37" y="651"/>
                  </a:lnTo>
                  <a:lnTo>
                    <a:pt x="40" y="656"/>
                  </a:lnTo>
                  <a:lnTo>
                    <a:pt x="43" y="661"/>
                  </a:lnTo>
                  <a:lnTo>
                    <a:pt x="47" y="666"/>
                  </a:lnTo>
                  <a:lnTo>
                    <a:pt x="50" y="673"/>
                  </a:lnTo>
                  <a:lnTo>
                    <a:pt x="55" y="679"/>
                  </a:lnTo>
                  <a:lnTo>
                    <a:pt x="60" y="685"/>
                  </a:lnTo>
                  <a:lnTo>
                    <a:pt x="65" y="691"/>
                  </a:lnTo>
                  <a:lnTo>
                    <a:pt x="70" y="698"/>
                  </a:lnTo>
                  <a:lnTo>
                    <a:pt x="77" y="706"/>
                  </a:lnTo>
                  <a:lnTo>
                    <a:pt x="83" y="711"/>
                  </a:lnTo>
                  <a:lnTo>
                    <a:pt x="90" y="718"/>
                  </a:lnTo>
                  <a:lnTo>
                    <a:pt x="99" y="725"/>
                  </a:lnTo>
                  <a:lnTo>
                    <a:pt x="105" y="731"/>
                  </a:lnTo>
                  <a:lnTo>
                    <a:pt x="110" y="733"/>
                  </a:lnTo>
                  <a:lnTo>
                    <a:pt x="114" y="736"/>
                  </a:lnTo>
                  <a:lnTo>
                    <a:pt x="119" y="740"/>
                  </a:lnTo>
                  <a:lnTo>
                    <a:pt x="124" y="743"/>
                  </a:lnTo>
                  <a:lnTo>
                    <a:pt x="129" y="745"/>
                  </a:lnTo>
                  <a:lnTo>
                    <a:pt x="132" y="748"/>
                  </a:lnTo>
                  <a:lnTo>
                    <a:pt x="139" y="751"/>
                  </a:lnTo>
                  <a:lnTo>
                    <a:pt x="144" y="755"/>
                  </a:lnTo>
                  <a:lnTo>
                    <a:pt x="149" y="755"/>
                  </a:lnTo>
                  <a:lnTo>
                    <a:pt x="154" y="758"/>
                  </a:lnTo>
                  <a:lnTo>
                    <a:pt x="159" y="760"/>
                  </a:lnTo>
                  <a:lnTo>
                    <a:pt x="165" y="762"/>
                  </a:lnTo>
                  <a:lnTo>
                    <a:pt x="171" y="763"/>
                  </a:lnTo>
                  <a:lnTo>
                    <a:pt x="177" y="765"/>
                  </a:lnTo>
                  <a:lnTo>
                    <a:pt x="182" y="767"/>
                  </a:lnTo>
                  <a:lnTo>
                    <a:pt x="189" y="770"/>
                  </a:lnTo>
                  <a:lnTo>
                    <a:pt x="196" y="770"/>
                  </a:lnTo>
                  <a:lnTo>
                    <a:pt x="202" y="770"/>
                  </a:lnTo>
                  <a:lnTo>
                    <a:pt x="209" y="772"/>
                  </a:lnTo>
                  <a:lnTo>
                    <a:pt x="216" y="772"/>
                  </a:lnTo>
                  <a:lnTo>
                    <a:pt x="222" y="772"/>
                  </a:lnTo>
                  <a:lnTo>
                    <a:pt x="229" y="773"/>
                  </a:lnTo>
                  <a:lnTo>
                    <a:pt x="236" y="773"/>
                  </a:lnTo>
                  <a:lnTo>
                    <a:pt x="244" y="773"/>
                  </a:lnTo>
                  <a:lnTo>
                    <a:pt x="251" y="773"/>
                  </a:lnTo>
                  <a:lnTo>
                    <a:pt x="259" y="772"/>
                  </a:lnTo>
                  <a:lnTo>
                    <a:pt x="266" y="772"/>
                  </a:lnTo>
                  <a:lnTo>
                    <a:pt x="273" y="772"/>
                  </a:lnTo>
                  <a:lnTo>
                    <a:pt x="279" y="770"/>
                  </a:lnTo>
                  <a:lnTo>
                    <a:pt x="286" y="770"/>
                  </a:lnTo>
                  <a:lnTo>
                    <a:pt x="293" y="770"/>
                  </a:lnTo>
                  <a:lnTo>
                    <a:pt x="301" y="770"/>
                  </a:lnTo>
                  <a:lnTo>
                    <a:pt x="308" y="770"/>
                  </a:lnTo>
                  <a:lnTo>
                    <a:pt x="314" y="768"/>
                  </a:lnTo>
                  <a:lnTo>
                    <a:pt x="321" y="768"/>
                  </a:lnTo>
                  <a:lnTo>
                    <a:pt x="328" y="768"/>
                  </a:lnTo>
                  <a:lnTo>
                    <a:pt x="334" y="767"/>
                  </a:lnTo>
                  <a:lnTo>
                    <a:pt x="341" y="767"/>
                  </a:lnTo>
                  <a:lnTo>
                    <a:pt x="348" y="765"/>
                  </a:lnTo>
                  <a:lnTo>
                    <a:pt x="355" y="765"/>
                  </a:lnTo>
                  <a:lnTo>
                    <a:pt x="361" y="763"/>
                  </a:lnTo>
                  <a:lnTo>
                    <a:pt x="368" y="763"/>
                  </a:lnTo>
                  <a:lnTo>
                    <a:pt x="373" y="762"/>
                  </a:lnTo>
                  <a:lnTo>
                    <a:pt x="380" y="762"/>
                  </a:lnTo>
                  <a:lnTo>
                    <a:pt x="386" y="760"/>
                  </a:lnTo>
                  <a:lnTo>
                    <a:pt x="393" y="760"/>
                  </a:lnTo>
                  <a:lnTo>
                    <a:pt x="400" y="758"/>
                  </a:lnTo>
                  <a:lnTo>
                    <a:pt x="406" y="758"/>
                  </a:lnTo>
                  <a:lnTo>
                    <a:pt x="411" y="756"/>
                  </a:lnTo>
                  <a:lnTo>
                    <a:pt x="418" y="755"/>
                  </a:lnTo>
                  <a:lnTo>
                    <a:pt x="423" y="755"/>
                  </a:lnTo>
                  <a:lnTo>
                    <a:pt x="430" y="753"/>
                  </a:lnTo>
                  <a:lnTo>
                    <a:pt x="437" y="751"/>
                  </a:lnTo>
                  <a:lnTo>
                    <a:pt x="442" y="751"/>
                  </a:lnTo>
                  <a:lnTo>
                    <a:pt x="448" y="750"/>
                  </a:lnTo>
                  <a:lnTo>
                    <a:pt x="455" y="748"/>
                  </a:lnTo>
                  <a:lnTo>
                    <a:pt x="460" y="746"/>
                  </a:lnTo>
                  <a:lnTo>
                    <a:pt x="465" y="745"/>
                  </a:lnTo>
                  <a:lnTo>
                    <a:pt x="470" y="743"/>
                  </a:lnTo>
                  <a:lnTo>
                    <a:pt x="477" y="741"/>
                  </a:lnTo>
                  <a:lnTo>
                    <a:pt x="482" y="740"/>
                  </a:lnTo>
                  <a:lnTo>
                    <a:pt x="487" y="738"/>
                  </a:lnTo>
                  <a:lnTo>
                    <a:pt x="493" y="736"/>
                  </a:lnTo>
                  <a:lnTo>
                    <a:pt x="498" y="735"/>
                  </a:lnTo>
                  <a:lnTo>
                    <a:pt x="504" y="733"/>
                  </a:lnTo>
                  <a:lnTo>
                    <a:pt x="509" y="731"/>
                  </a:lnTo>
                  <a:lnTo>
                    <a:pt x="514" y="728"/>
                  </a:lnTo>
                  <a:lnTo>
                    <a:pt x="519" y="726"/>
                  </a:lnTo>
                  <a:lnTo>
                    <a:pt x="524" y="725"/>
                  </a:lnTo>
                  <a:lnTo>
                    <a:pt x="529" y="721"/>
                  </a:lnTo>
                  <a:lnTo>
                    <a:pt x="535" y="720"/>
                  </a:lnTo>
                  <a:lnTo>
                    <a:pt x="540" y="718"/>
                  </a:lnTo>
                  <a:lnTo>
                    <a:pt x="544" y="715"/>
                  </a:lnTo>
                  <a:lnTo>
                    <a:pt x="549" y="713"/>
                  </a:lnTo>
                  <a:lnTo>
                    <a:pt x="554" y="710"/>
                  </a:lnTo>
                  <a:lnTo>
                    <a:pt x="559" y="708"/>
                  </a:lnTo>
                  <a:lnTo>
                    <a:pt x="562" y="705"/>
                  </a:lnTo>
                  <a:lnTo>
                    <a:pt x="567" y="701"/>
                  </a:lnTo>
                  <a:lnTo>
                    <a:pt x="572" y="698"/>
                  </a:lnTo>
                  <a:lnTo>
                    <a:pt x="575" y="695"/>
                  </a:lnTo>
                  <a:lnTo>
                    <a:pt x="580" y="691"/>
                  </a:lnTo>
                  <a:lnTo>
                    <a:pt x="584" y="688"/>
                  </a:lnTo>
                  <a:lnTo>
                    <a:pt x="587" y="685"/>
                  </a:lnTo>
                  <a:lnTo>
                    <a:pt x="592" y="681"/>
                  </a:lnTo>
                  <a:lnTo>
                    <a:pt x="596" y="678"/>
                  </a:lnTo>
                  <a:lnTo>
                    <a:pt x="601" y="674"/>
                  </a:lnTo>
                  <a:lnTo>
                    <a:pt x="604" y="671"/>
                  </a:lnTo>
                  <a:lnTo>
                    <a:pt x="609" y="668"/>
                  </a:lnTo>
                  <a:lnTo>
                    <a:pt x="616" y="661"/>
                  </a:lnTo>
                  <a:lnTo>
                    <a:pt x="622" y="653"/>
                  </a:lnTo>
                  <a:lnTo>
                    <a:pt x="629" y="646"/>
                  </a:lnTo>
                  <a:lnTo>
                    <a:pt x="636" y="639"/>
                  </a:lnTo>
                  <a:lnTo>
                    <a:pt x="642" y="633"/>
                  </a:lnTo>
                  <a:lnTo>
                    <a:pt x="649" y="626"/>
                  </a:lnTo>
                  <a:lnTo>
                    <a:pt x="654" y="619"/>
                  </a:lnTo>
                  <a:lnTo>
                    <a:pt x="661" y="613"/>
                  </a:lnTo>
                  <a:lnTo>
                    <a:pt x="666" y="606"/>
                  </a:lnTo>
                  <a:lnTo>
                    <a:pt x="671" y="599"/>
                  </a:lnTo>
                  <a:lnTo>
                    <a:pt x="676" y="592"/>
                  </a:lnTo>
                  <a:lnTo>
                    <a:pt x="681" y="586"/>
                  </a:lnTo>
                  <a:lnTo>
                    <a:pt x="686" y="579"/>
                  </a:lnTo>
                  <a:lnTo>
                    <a:pt x="689" y="574"/>
                  </a:lnTo>
                  <a:lnTo>
                    <a:pt x="694" y="567"/>
                  </a:lnTo>
                  <a:lnTo>
                    <a:pt x="699" y="561"/>
                  </a:lnTo>
                  <a:lnTo>
                    <a:pt x="703" y="554"/>
                  </a:lnTo>
                  <a:lnTo>
                    <a:pt x="706" y="547"/>
                  </a:lnTo>
                  <a:lnTo>
                    <a:pt x="709" y="541"/>
                  </a:lnTo>
                  <a:lnTo>
                    <a:pt x="714" y="534"/>
                  </a:lnTo>
                  <a:lnTo>
                    <a:pt x="716" y="527"/>
                  </a:lnTo>
                  <a:lnTo>
                    <a:pt x="721" y="519"/>
                  </a:lnTo>
                  <a:lnTo>
                    <a:pt x="724" y="512"/>
                  </a:lnTo>
                  <a:lnTo>
                    <a:pt x="728" y="505"/>
                  </a:lnTo>
                  <a:lnTo>
                    <a:pt x="729" y="500"/>
                  </a:lnTo>
                  <a:lnTo>
                    <a:pt x="731" y="497"/>
                  </a:lnTo>
                  <a:lnTo>
                    <a:pt x="731" y="492"/>
                  </a:lnTo>
                  <a:lnTo>
                    <a:pt x="734" y="489"/>
                  </a:lnTo>
                  <a:lnTo>
                    <a:pt x="736" y="480"/>
                  </a:lnTo>
                  <a:lnTo>
                    <a:pt x="741" y="474"/>
                  </a:lnTo>
                  <a:lnTo>
                    <a:pt x="743" y="469"/>
                  </a:lnTo>
                  <a:lnTo>
                    <a:pt x="743" y="463"/>
                  </a:lnTo>
                  <a:lnTo>
                    <a:pt x="744" y="458"/>
                  </a:lnTo>
                  <a:lnTo>
                    <a:pt x="748" y="455"/>
                  </a:lnTo>
                  <a:lnTo>
                    <a:pt x="749" y="450"/>
                  </a:lnTo>
                  <a:lnTo>
                    <a:pt x="749" y="445"/>
                  </a:lnTo>
                  <a:lnTo>
                    <a:pt x="751" y="442"/>
                  </a:lnTo>
                  <a:lnTo>
                    <a:pt x="755" y="437"/>
                  </a:lnTo>
                  <a:lnTo>
                    <a:pt x="755" y="432"/>
                  </a:lnTo>
                  <a:lnTo>
                    <a:pt x="756" y="427"/>
                  </a:lnTo>
                  <a:lnTo>
                    <a:pt x="758" y="422"/>
                  </a:lnTo>
                  <a:lnTo>
                    <a:pt x="760" y="417"/>
                  </a:lnTo>
                  <a:lnTo>
                    <a:pt x="760" y="412"/>
                  </a:lnTo>
                  <a:lnTo>
                    <a:pt x="761" y="407"/>
                  </a:lnTo>
                  <a:lnTo>
                    <a:pt x="763" y="402"/>
                  </a:lnTo>
                  <a:lnTo>
                    <a:pt x="765" y="397"/>
                  </a:lnTo>
                  <a:lnTo>
                    <a:pt x="765" y="391"/>
                  </a:lnTo>
                  <a:lnTo>
                    <a:pt x="766" y="388"/>
                  </a:lnTo>
                  <a:lnTo>
                    <a:pt x="768" y="381"/>
                  </a:lnTo>
                  <a:lnTo>
                    <a:pt x="770" y="378"/>
                  </a:lnTo>
                  <a:lnTo>
                    <a:pt x="770" y="373"/>
                  </a:lnTo>
                  <a:lnTo>
                    <a:pt x="771" y="368"/>
                  </a:lnTo>
                  <a:lnTo>
                    <a:pt x="771" y="363"/>
                  </a:lnTo>
                  <a:lnTo>
                    <a:pt x="773" y="360"/>
                  </a:lnTo>
                  <a:lnTo>
                    <a:pt x="773" y="355"/>
                  </a:lnTo>
                  <a:lnTo>
                    <a:pt x="775" y="350"/>
                  </a:lnTo>
                  <a:lnTo>
                    <a:pt x="775" y="345"/>
                  </a:lnTo>
                  <a:lnTo>
                    <a:pt x="776" y="340"/>
                  </a:lnTo>
                  <a:lnTo>
                    <a:pt x="776" y="335"/>
                  </a:lnTo>
                  <a:lnTo>
                    <a:pt x="778" y="330"/>
                  </a:lnTo>
                  <a:lnTo>
                    <a:pt x="778" y="326"/>
                  </a:lnTo>
                  <a:lnTo>
                    <a:pt x="780" y="321"/>
                  </a:lnTo>
                  <a:lnTo>
                    <a:pt x="780" y="316"/>
                  </a:lnTo>
                  <a:lnTo>
                    <a:pt x="781" y="313"/>
                  </a:lnTo>
                  <a:lnTo>
                    <a:pt x="781" y="308"/>
                  </a:lnTo>
                  <a:lnTo>
                    <a:pt x="783" y="303"/>
                  </a:lnTo>
                  <a:lnTo>
                    <a:pt x="783" y="299"/>
                  </a:lnTo>
                  <a:lnTo>
                    <a:pt x="783" y="294"/>
                  </a:lnTo>
                  <a:lnTo>
                    <a:pt x="785" y="289"/>
                  </a:lnTo>
                  <a:lnTo>
                    <a:pt x="786" y="286"/>
                  </a:lnTo>
                  <a:lnTo>
                    <a:pt x="786" y="279"/>
                  </a:lnTo>
                  <a:lnTo>
                    <a:pt x="786" y="276"/>
                  </a:lnTo>
                  <a:lnTo>
                    <a:pt x="788" y="271"/>
                  </a:lnTo>
                  <a:lnTo>
                    <a:pt x="788" y="266"/>
                  </a:lnTo>
                  <a:lnTo>
                    <a:pt x="788" y="263"/>
                  </a:lnTo>
                  <a:lnTo>
                    <a:pt x="790" y="258"/>
                  </a:lnTo>
                  <a:lnTo>
                    <a:pt x="790" y="253"/>
                  </a:lnTo>
                  <a:lnTo>
                    <a:pt x="790" y="249"/>
                  </a:lnTo>
                  <a:lnTo>
                    <a:pt x="790" y="244"/>
                  </a:lnTo>
                  <a:lnTo>
                    <a:pt x="791" y="239"/>
                  </a:lnTo>
                  <a:lnTo>
                    <a:pt x="791" y="236"/>
                  </a:lnTo>
                  <a:lnTo>
                    <a:pt x="793" y="231"/>
                  </a:lnTo>
                  <a:lnTo>
                    <a:pt x="793" y="227"/>
                  </a:lnTo>
                  <a:lnTo>
                    <a:pt x="795" y="224"/>
                  </a:lnTo>
                  <a:lnTo>
                    <a:pt x="795" y="219"/>
                  </a:lnTo>
                  <a:lnTo>
                    <a:pt x="796" y="216"/>
                  </a:lnTo>
                  <a:lnTo>
                    <a:pt x="796" y="211"/>
                  </a:lnTo>
                  <a:lnTo>
                    <a:pt x="798" y="206"/>
                  </a:lnTo>
                  <a:lnTo>
                    <a:pt x="798" y="202"/>
                  </a:lnTo>
                  <a:lnTo>
                    <a:pt x="800" y="197"/>
                  </a:lnTo>
                  <a:lnTo>
                    <a:pt x="800" y="194"/>
                  </a:lnTo>
                  <a:lnTo>
                    <a:pt x="801" y="191"/>
                  </a:lnTo>
                  <a:lnTo>
                    <a:pt x="803" y="186"/>
                  </a:lnTo>
                  <a:lnTo>
                    <a:pt x="803" y="182"/>
                  </a:lnTo>
                  <a:lnTo>
                    <a:pt x="805" y="174"/>
                  </a:lnTo>
                  <a:lnTo>
                    <a:pt x="808" y="165"/>
                  </a:lnTo>
                  <a:lnTo>
                    <a:pt x="810" y="157"/>
                  </a:lnTo>
                  <a:lnTo>
                    <a:pt x="813" y="150"/>
                  </a:lnTo>
                  <a:lnTo>
                    <a:pt x="816" y="144"/>
                  </a:lnTo>
                  <a:lnTo>
                    <a:pt x="818" y="135"/>
                  </a:lnTo>
                  <a:lnTo>
                    <a:pt x="820" y="129"/>
                  </a:lnTo>
                  <a:lnTo>
                    <a:pt x="823" y="122"/>
                  </a:lnTo>
                  <a:lnTo>
                    <a:pt x="825" y="115"/>
                  </a:lnTo>
                  <a:lnTo>
                    <a:pt x="826" y="109"/>
                  </a:lnTo>
                  <a:lnTo>
                    <a:pt x="830" y="102"/>
                  </a:lnTo>
                  <a:lnTo>
                    <a:pt x="831" y="97"/>
                  </a:lnTo>
                  <a:lnTo>
                    <a:pt x="833" y="92"/>
                  </a:lnTo>
                  <a:lnTo>
                    <a:pt x="837" y="87"/>
                  </a:lnTo>
                  <a:lnTo>
                    <a:pt x="838" y="82"/>
                  </a:lnTo>
                  <a:lnTo>
                    <a:pt x="840" y="77"/>
                  </a:lnTo>
                  <a:lnTo>
                    <a:pt x="843" y="72"/>
                  </a:lnTo>
                  <a:lnTo>
                    <a:pt x="845" y="67"/>
                  </a:lnTo>
                  <a:lnTo>
                    <a:pt x="847" y="63"/>
                  </a:lnTo>
                  <a:lnTo>
                    <a:pt x="850" y="60"/>
                  </a:lnTo>
                  <a:lnTo>
                    <a:pt x="853" y="52"/>
                  </a:lnTo>
                  <a:lnTo>
                    <a:pt x="858" y="45"/>
                  </a:lnTo>
                  <a:lnTo>
                    <a:pt x="863" y="38"/>
                  </a:lnTo>
                  <a:lnTo>
                    <a:pt x="868" y="33"/>
                  </a:lnTo>
                  <a:lnTo>
                    <a:pt x="873" y="28"/>
                  </a:lnTo>
                  <a:lnTo>
                    <a:pt x="880" y="25"/>
                  </a:lnTo>
                  <a:lnTo>
                    <a:pt x="885" y="20"/>
                  </a:lnTo>
                  <a:lnTo>
                    <a:pt x="893" y="18"/>
                  </a:lnTo>
                  <a:lnTo>
                    <a:pt x="900" y="13"/>
                  </a:lnTo>
                  <a:lnTo>
                    <a:pt x="908" y="11"/>
                  </a:lnTo>
                  <a:lnTo>
                    <a:pt x="917" y="8"/>
                  </a:lnTo>
                  <a:lnTo>
                    <a:pt x="924" y="6"/>
                  </a:lnTo>
                  <a:lnTo>
                    <a:pt x="932" y="5"/>
                  </a:lnTo>
                  <a:lnTo>
                    <a:pt x="939" y="3"/>
                  </a:lnTo>
                  <a:lnTo>
                    <a:pt x="945" y="1"/>
                  </a:lnTo>
                  <a:lnTo>
                    <a:pt x="952" y="1"/>
                  </a:lnTo>
                  <a:lnTo>
                    <a:pt x="957" y="0"/>
                  </a:lnTo>
                  <a:lnTo>
                    <a:pt x="964" y="0"/>
                  </a:lnTo>
                  <a:lnTo>
                    <a:pt x="969" y="0"/>
                  </a:lnTo>
                  <a:lnTo>
                    <a:pt x="974" y="0"/>
                  </a:lnTo>
                  <a:lnTo>
                    <a:pt x="982" y="0"/>
                  </a:lnTo>
                  <a:lnTo>
                    <a:pt x="1066" y="23"/>
                  </a:lnTo>
                  <a:lnTo>
                    <a:pt x="1066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58" name="Полилиния 22557"/>
            <p:cNvSpPr/>
            <p:nvPr/>
          </p:nvSpPr>
          <p:spPr>
            <a:xfrm>
              <a:off x="4047" y="1793"/>
              <a:ext cx="171" cy="93"/>
            </a:xfrm>
            <a:custGeom>
              <a:avLst/>
              <a:gdLst/>
              <a:ahLst/>
              <a:cxnLst/>
              <a:pathLst>
                <a:path w="343" h="186">
                  <a:moveTo>
                    <a:pt x="302" y="152"/>
                  </a:moveTo>
                  <a:lnTo>
                    <a:pt x="303" y="149"/>
                  </a:lnTo>
                  <a:lnTo>
                    <a:pt x="305" y="144"/>
                  </a:lnTo>
                  <a:lnTo>
                    <a:pt x="307" y="141"/>
                  </a:lnTo>
                  <a:lnTo>
                    <a:pt x="308" y="136"/>
                  </a:lnTo>
                  <a:lnTo>
                    <a:pt x="310" y="131"/>
                  </a:lnTo>
                  <a:lnTo>
                    <a:pt x="312" y="126"/>
                  </a:lnTo>
                  <a:lnTo>
                    <a:pt x="312" y="119"/>
                  </a:lnTo>
                  <a:lnTo>
                    <a:pt x="313" y="112"/>
                  </a:lnTo>
                  <a:lnTo>
                    <a:pt x="313" y="105"/>
                  </a:lnTo>
                  <a:lnTo>
                    <a:pt x="312" y="99"/>
                  </a:lnTo>
                  <a:lnTo>
                    <a:pt x="312" y="94"/>
                  </a:lnTo>
                  <a:lnTo>
                    <a:pt x="310" y="90"/>
                  </a:lnTo>
                  <a:lnTo>
                    <a:pt x="308" y="85"/>
                  </a:lnTo>
                  <a:lnTo>
                    <a:pt x="307" y="82"/>
                  </a:lnTo>
                  <a:lnTo>
                    <a:pt x="303" y="77"/>
                  </a:lnTo>
                  <a:lnTo>
                    <a:pt x="302" y="74"/>
                  </a:lnTo>
                  <a:lnTo>
                    <a:pt x="300" y="69"/>
                  </a:lnTo>
                  <a:lnTo>
                    <a:pt x="297" y="65"/>
                  </a:lnTo>
                  <a:lnTo>
                    <a:pt x="293" y="60"/>
                  </a:lnTo>
                  <a:lnTo>
                    <a:pt x="290" y="57"/>
                  </a:lnTo>
                  <a:lnTo>
                    <a:pt x="285" y="52"/>
                  </a:lnTo>
                  <a:lnTo>
                    <a:pt x="280" y="50"/>
                  </a:lnTo>
                  <a:lnTo>
                    <a:pt x="275" y="47"/>
                  </a:lnTo>
                  <a:lnTo>
                    <a:pt x="270" y="45"/>
                  </a:lnTo>
                  <a:lnTo>
                    <a:pt x="265" y="44"/>
                  </a:lnTo>
                  <a:lnTo>
                    <a:pt x="260" y="42"/>
                  </a:lnTo>
                  <a:lnTo>
                    <a:pt x="253" y="40"/>
                  </a:lnTo>
                  <a:lnTo>
                    <a:pt x="248" y="38"/>
                  </a:lnTo>
                  <a:lnTo>
                    <a:pt x="241" y="38"/>
                  </a:lnTo>
                  <a:lnTo>
                    <a:pt x="236" y="38"/>
                  </a:lnTo>
                  <a:lnTo>
                    <a:pt x="230" y="38"/>
                  </a:lnTo>
                  <a:lnTo>
                    <a:pt x="223" y="38"/>
                  </a:lnTo>
                  <a:lnTo>
                    <a:pt x="216" y="38"/>
                  </a:lnTo>
                  <a:lnTo>
                    <a:pt x="211" y="40"/>
                  </a:lnTo>
                  <a:lnTo>
                    <a:pt x="203" y="40"/>
                  </a:lnTo>
                  <a:lnTo>
                    <a:pt x="196" y="40"/>
                  </a:lnTo>
                  <a:lnTo>
                    <a:pt x="189" y="40"/>
                  </a:lnTo>
                  <a:lnTo>
                    <a:pt x="184" y="42"/>
                  </a:lnTo>
                  <a:lnTo>
                    <a:pt x="178" y="44"/>
                  </a:lnTo>
                  <a:lnTo>
                    <a:pt x="173" y="44"/>
                  </a:lnTo>
                  <a:lnTo>
                    <a:pt x="166" y="45"/>
                  </a:lnTo>
                  <a:lnTo>
                    <a:pt x="161" y="47"/>
                  </a:lnTo>
                  <a:lnTo>
                    <a:pt x="156" y="49"/>
                  </a:lnTo>
                  <a:lnTo>
                    <a:pt x="149" y="50"/>
                  </a:lnTo>
                  <a:lnTo>
                    <a:pt x="146" y="50"/>
                  </a:lnTo>
                  <a:lnTo>
                    <a:pt x="141" y="54"/>
                  </a:lnTo>
                  <a:lnTo>
                    <a:pt x="136" y="54"/>
                  </a:lnTo>
                  <a:lnTo>
                    <a:pt x="133" y="55"/>
                  </a:lnTo>
                  <a:lnTo>
                    <a:pt x="129" y="57"/>
                  </a:lnTo>
                  <a:lnTo>
                    <a:pt x="128" y="59"/>
                  </a:lnTo>
                  <a:lnTo>
                    <a:pt x="121" y="62"/>
                  </a:lnTo>
                  <a:lnTo>
                    <a:pt x="116" y="65"/>
                  </a:lnTo>
                  <a:lnTo>
                    <a:pt x="109" y="72"/>
                  </a:lnTo>
                  <a:lnTo>
                    <a:pt x="104" y="79"/>
                  </a:lnTo>
                  <a:lnTo>
                    <a:pt x="99" y="85"/>
                  </a:lnTo>
                  <a:lnTo>
                    <a:pt x="94" y="92"/>
                  </a:lnTo>
                  <a:lnTo>
                    <a:pt x="91" y="97"/>
                  </a:lnTo>
                  <a:lnTo>
                    <a:pt x="89" y="100"/>
                  </a:lnTo>
                  <a:lnTo>
                    <a:pt x="87" y="105"/>
                  </a:lnTo>
                  <a:lnTo>
                    <a:pt x="84" y="110"/>
                  </a:lnTo>
                  <a:lnTo>
                    <a:pt x="79" y="117"/>
                  </a:lnTo>
                  <a:lnTo>
                    <a:pt x="76" y="126"/>
                  </a:lnTo>
                  <a:lnTo>
                    <a:pt x="71" y="132"/>
                  </a:lnTo>
                  <a:lnTo>
                    <a:pt x="69" y="139"/>
                  </a:lnTo>
                  <a:lnTo>
                    <a:pt x="66" y="144"/>
                  </a:lnTo>
                  <a:lnTo>
                    <a:pt x="64" y="147"/>
                  </a:lnTo>
                  <a:lnTo>
                    <a:pt x="64" y="151"/>
                  </a:lnTo>
                  <a:lnTo>
                    <a:pt x="64" y="152"/>
                  </a:lnTo>
                  <a:lnTo>
                    <a:pt x="0" y="157"/>
                  </a:lnTo>
                  <a:lnTo>
                    <a:pt x="0" y="156"/>
                  </a:lnTo>
                  <a:lnTo>
                    <a:pt x="2" y="152"/>
                  </a:lnTo>
                  <a:lnTo>
                    <a:pt x="2" y="147"/>
                  </a:lnTo>
                  <a:lnTo>
                    <a:pt x="4" y="146"/>
                  </a:lnTo>
                  <a:lnTo>
                    <a:pt x="7" y="141"/>
                  </a:lnTo>
                  <a:lnTo>
                    <a:pt x="9" y="137"/>
                  </a:lnTo>
                  <a:lnTo>
                    <a:pt x="10" y="132"/>
                  </a:lnTo>
                  <a:lnTo>
                    <a:pt x="12" y="126"/>
                  </a:lnTo>
                  <a:lnTo>
                    <a:pt x="15" y="121"/>
                  </a:lnTo>
                  <a:lnTo>
                    <a:pt x="19" y="116"/>
                  </a:lnTo>
                  <a:lnTo>
                    <a:pt x="20" y="109"/>
                  </a:lnTo>
                  <a:lnTo>
                    <a:pt x="24" y="104"/>
                  </a:lnTo>
                  <a:lnTo>
                    <a:pt x="27" y="97"/>
                  </a:lnTo>
                  <a:lnTo>
                    <a:pt x="32" y="92"/>
                  </a:lnTo>
                  <a:lnTo>
                    <a:pt x="35" y="85"/>
                  </a:lnTo>
                  <a:lnTo>
                    <a:pt x="40" y="79"/>
                  </a:lnTo>
                  <a:lnTo>
                    <a:pt x="44" y="72"/>
                  </a:lnTo>
                  <a:lnTo>
                    <a:pt x="49" y="65"/>
                  </a:lnTo>
                  <a:lnTo>
                    <a:pt x="54" y="59"/>
                  </a:lnTo>
                  <a:lnTo>
                    <a:pt x="57" y="52"/>
                  </a:lnTo>
                  <a:lnTo>
                    <a:pt x="62" y="47"/>
                  </a:lnTo>
                  <a:lnTo>
                    <a:pt x="69" y="42"/>
                  </a:lnTo>
                  <a:lnTo>
                    <a:pt x="74" y="35"/>
                  </a:lnTo>
                  <a:lnTo>
                    <a:pt x="79" y="32"/>
                  </a:lnTo>
                  <a:lnTo>
                    <a:pt x="84" y="27"/>
                  </a:lnTo>
                  <a:lnTo>
                    <a:pt x="91" y="23"/>
                  </a:lnTo>
                  <a:lnTo>
                    <a:pt x="97" y="18"/>
                  </a:lnTo>
                  <a:lnTo>
                    <a:pt x="104" y="17"/>
                  </a:lnTo>
                  <a:lnTo>
                    <a:pt x="111" y="13"/>
                  </a:lnTo>
                  <a:lnTo>
                    <a:pt x="117" y="12"/>
                  </a:lnTo>
                  <a:lnTo>
                    <a:pt x="122" y="10"/>
                  </a:lnTo>
                  <a:lnTo>
                    <a:pt x="129" y="8"/>
                  </a:lnTo>
                  <a:lnTo>
                    <a:pt x="136" y="7"/>
                  </a:lnTo>
                  <a:lnTo>
                    <a:pt x="143" y="5"/>
                  </a:lnTo>
                  <a:lnTo>
                    <a:pt x="148" y="3"/>
                  </a:lnTo>
                  <a:lnTo>
                    <a:pt x="153" y="3"/>
                  </a:lnTo>
                  <a:lnTo>
                    <a:pt x="158" y="3"/>
                  </a:lnTo>
                  <a:lnTo>
                    <a:pt x="164" y="3"/>
                  </a:lnTo>
                  <a:lnTo>
                    <a:pt x="169" y="2"/>
                  </a:lnTo>
                  <a:lnTo>
                    <a:pt x="174" y="2"/>
                  </a:lnTo>
                  <a:lnTo>
                    <a:pt x="179" y="0"/>
                  </a:lnTo>
                  <a:lnTo>
                    <a:pt x="184" y="0"/>
                  </a:lnTo>
                  <a:lnTo>
                    <a:pt x="189" y="0"/>
                  </a:lnTo>
                  <a:lnTo>
                    <a:pt x="194" y="0"/>
                  </a:lnTo>
                  <a:lnTo>
                    <a:pt x="199" y="0"/>
                  </a:lnTo>
                  <a:lnTo>
                    <a:pt x="204" y="2"/>
                  </a:lnTo>
                  <a:lnTo>
                    <a:pt x="210" y="2"/>
                  </a:lnTo>
                  <a:lnTo>
                    <a:pt x="215" y="2"/>
                  </a:lnTo>
                  <a:lnTo>
                    <a:pt x="218" y="2"/>
                  </a:lnTo>
                  <a:lnTo>
                    <a:pt x="223" y="2"/>
                  </a:lnTo>
                  <a:lnTo>
                    <a:pt x="226" y="2"/>
                  </a:lnTo>
                  <a:lnTo>
                    <a:pt x="231" y="3"/>
                  </a:lnTo>
                  <a:lnTo>
                    <a:pt x="236" y="3"/>
                  </a:lnTo>
                  <a:lnTo>
                    <a:pt x="240" y="5"/>
                  </a:lnTo>
                  <a:lnTo>
                    <a:pt x="245" y="5"/>
                  </a:lnTo>
                  <a:lnTo>
                    <a:pt x="248" y="5"/>
                  </a:lnTo>
                  <a:lnTo>
                    <a:pt x="251" y="7"/>
                  </a:lnTo>
                  <a:lnTo>
                    <a:pt x="256" y="7"/>
                  </a:lnTo>
                  <a:lnTo>
                    <a:pt x="260" y="8"/>
                  </a:lnTo>
                  <a:lnTo>
                    <a:pt x="265" y="10"/>
                  </a:lnTo>
                  <a:lnTo>
                    <a:pt x="268" y="10"/>
                  </a:lnTo>
                  <a:lnTo>
                    <a:pt x="273" y="12"/>
                  </a:lnTo>
                  <a:lnTo>
                    <a:pt x="280" y="13"/>
                  </a:lnTo>
                  <a:lnTo>
                    <a:pt x="286" y="17"/>
                  </a:lnTo>
                  <a:lnTo>
                    <a:pt x="291" y="18"/>
                  </a:lnTo>
                  <a:lnTo>
                    <a:pt x="298" y="23"/>
                  </a:lnTo>
                  <a:lnTo>
                    <a:pt x="303" y="27"/>
                  </a:lnTo>
                  <a:lnTo>
                    <a:pt x="307" y="32"/>
                  </a:lnTo>
                  <a:lnTo>
                    <a:pt x="312" y="35"/>
                  </a:lnTo>
                  <a:lnTo>
                    <a:pt x="317" y="40"/>
                  </a:lnTo>
                  <a:lnTo>
                    <a:pt x="318" y="44"/>
                  </a:lnTo>
                  <a:lnTo>
                    <a:pt x="322" y="49"/>
                  </a:lnTo>
                  <a:lnTo>
                    <a:pt x="323" y="54"/>
                  </a:lnTo>
                  <a:lnTo>
                    <a:pt x="327" y="59"/>
                  </a:lnTo>
                  <a:lnTo>
                    <a:pt x="330" y="65"/>
                  </a:lnTo>
                  <a:lnTo>
                    <a:pt x="332" y="70"/>
                  </a:lnTo>
                  <a:lnTo>
                    <a:pt x="333" y="75"/>
                  </a:lnTo>
                  <a:lnTo>
                    <a:pt x="337" y="82"/>
                  </a:lnTo>
                  <a:lnTo>
                    <a:pt x="337" y="87"/>
                  </a:lnTo>
                  <a:lnTo>
                    <a:pt x="338" y="94"/>
                  </a:lnTo>
                  <a:lnTo>
                    <a:pt x="340" y="97"/>
                  </a:lnTo>
                  <a:lnTo>
                    <a:pt x="340" y="100"/>
                  </a:lnTo>
                  <a:lnTo>
                    <a:pt x="342" y="105"/>
                  </a:lnTo>
                  <a:lnTo>
                    <a:pt x="342" y="110"/>
                  </a:lnTo>
                  <a:lnTo>
                    <a:pt x="342" y="114"/>
                  </a:lnTo>
                  <a:lnTo>
                    <a:pt x="342" y="119"/>
                  </a:lnTo>
                  <a:lnTo>
                    <a:pt x="342" y="122"/>
                  </a:lnTo>
                  <a:lnTo>
                    <a:pt x="343" y="127"/>
                  </a:lnTo>
                  <a:lnTo>
                    <a:pt x="343" y="132"/>
                  </a:lnTo>
                  <a:lnTo>
                    <a:pt x="343" y="136"/>
                  </a:lnTo>
                  <a:lnTo>
                    <a:pt x="343" y="141"/>
                  </a:lnTo>
                  <a:lnTo>
                    <a:pt x="343" y="146"/>
                  </a:lnTo>
                  <a:lnTo>
                    <a:pt x="343" y="152"/>
                  </a:lnTo>
                  <a:lnTo>
                    <a:pt x="343" y="159"/>
                  </a:lnTo>
                  <a:lnTo>
                    <a:pt x="343" y="167"/>
                  </a:lnTo>
                  <a:lnTo>
                    <a:pt x="343" y="174"/>
                  </a:lnTo>
                  <a:lnTo>
                    <a:pt x="343" y="177"/>
                  </a:lnTo>
                  <a:lnTo>
                    <a:pt x="343" y="182"/>
                  </a:lnTo>
                  <a:lnTo>
                    <a:pt x="343" y="184"/>
                  </a:lnTo>
                  <a:lnTo>
                    <a:pt x="343" y="186"/>
                  </a:lnTo>
                  <a:lnTo>
                    <a:pt x="302" y="152"/>
                  </a:lnTo>
                  <a:lnTo>
                    <a:pt x="302" y="1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59" name="Полилиния 22558"/>
            <p:cNvSpPr/>
            <p:nvPr/>
          </p:nvSpPr>
          <p:spPr>
            <a:xfrm>
              <a:off x="4197" y="1871"/>
              <a:ext cx="91" cy="43"/>
            </a:xfrm>
            <a:custGeom>
              <a:avLst/>
              <a:gdLst/>
              <a:ahLst/>
              <a:cxnLst/>
              <a:pathLst>
                <a:path w="180" h="85">
                  <a:moveTo>
                    <a:pt x="180" y="85"/>
                  </a:moveTo>
                  <a:lnTo>
                    <a:pt x="15" y="0"/>
                  </a:lnTo>
                  <a:lnTo>
                    <a:pt x="0" y="35"/>
                  </a:lnTo>
                  <a:lnTo>
                    <a:pt x="180" y="85"/>
                  </a:lnTo>
                  <a:lnTo>
                    <a:pt x="180" y="8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60" name="Полилиния 22559"/>
            <p:cNvSpPr/>
            <p:nvPr/>
          </p:nvSpPr>
          <p:spPr>
            <a:xfrm>
              <a:off x="3685" y="1245"/>
              <a:ext cx="409" cy="589"/>
            </a:xfrm>
            <a:custGeom>
              <a:avLst/>
              <a:gdLst/>
              <a:ahLst/>
              <a:cxnLst/>
              <a:pathLst>
                <a:path w="819" h="1177">
                  <a:moveTo>
                    <a:pt x="800" y="1072"/>
                  </a:moveTo>
                  <a:lnTo>
                    <a:pt x="800" y="1070"/>
                  </a:lnTo>
                  <a:lnTo>
                    <a:pt x="802" y="1063"/>
                  </a:lnTo>
                  <a:lnTo>
                    <a:pt x="802" y="1058"/>
                  </a:lnTo>
                  <a:lnTo>
                    <a:pt x="804" y="1053"/>
                  </a:lnTo>
                  <a:lnTo>
                    <a:pt x="804" y="1048"/>
                  </a:lnTo>
                  <a:lnTo>
                    <a:pt x="805" y="1043"/>
                  </a:lnTo>
                  <a:lnTo>
                    <a:pt x="805" y="1035"/>
                  </a:lnTo>
                  <a:lnTo>
                    <a:pt x="807" y="1028"/>
                  </a:lnTo>
                  <a:lnTo>
                    <a:pt x="807" y="1023"/>
                  </a:lnTo>
                  <a:lnTo>
                    <a:pt x="809" y="1020"/>
                  </a:lnTo>
                  <a:lnTo>
                    <a:pt x="809" y="1015"/>
                  </a:lnTo>
                  <a:lnTo>
                    <a:pt x="810" y="1012"/>
                  </a:lnTo>
                  <a:lnTo>
                    <a:pt x="810" y="1007"/>
                  </a:lnTo>
                  <a:lnTo>
                    <a:pt x="810" y="1002"/>
                  </a:lnTo>
                  <a:lnTo>
                    <a:pt x="812" y="998"/>
                  </a:lnTo>
                  <a:lnTo>
                    <a:pt x="812" y="993"/>
                  </a:lnTo>
                  <a:lnTo>
                    <a:pt x="812" y="988"/>
                  </a:lnTo>
                  <a:lnTo>
                    <a:pt x="812" y="983"/>
                  </a:lnTo>
                  <a:lnTo>
                    <a:pt x="814" y="978"/>
                  </a:lnTo>
                  <a:lnTo>
                    <a:pt x="814" y="973"/>
                  </a:lnTo>
                  <a:lnTo>
                    <a:pt x="814" y="968"/>
                  </a:lnTo>
                  <a:lnTo>
                    <a:pt x="814" y="963"/>
                  </a:lnTo>
                  <a:lnTo>
                    <a:pt x="815" y="958"/>
                  </a:lnTo>
                  <a:lnTo>
                    <a:pt x="815" y="951"/>
                  </a:lnTo>
                  <a:lnTo>
                    <a:pt x="815" y="946"/>
                  </a:lnTo>
                  <a:lnTo>
                    <a:pt x="815" y="941"/>
                  </a:lnTo>
                  <a:lnTo>
                    <a:pt x="817" y="936"/>
                  </a:lnTo>
                  <a:lnTo>
                    <a:pt x="817" y="931"/>
                  </a:lnTo>
                  <a:lnTo>
                    <a:pt x="817" y="925"/>
                  </a:lnTo>
                  <a:lnTo>
                    <a:pt x="817" y="919"/>
                  </a:lnTo>
                  <a:lnTo>
                    <a:pt x="817" y="913"/>
                  </a:lnTo>
                  <a:lnTo>
                    <a:pt x="817" y="908"/>
                  </a:lnTo>
                  <a:lnTo>
                    <a:pt x="817" y="903"/>
                  </a:lnTo>
                  <a:lnTo>
                    <a:pt x="817" y="898"/>
                  </a:lnTo>
                  <a:lnTo>
                    <a:pt x="817" y="891"/>
                  </a:lnTo>
                  <a:lnTo>
                    <a:pt x="819" y="886"/>
                  </a:lnTo>
                  <a:lnTo>
                    <a:pt x="817" y="881"/>
                  </a:lnTo>
                  <a:lnTo>
                    <a:pt x="817" y="876"/>
                  </a:lnTo>
                  <a:lnTo>
                    <a:pt x="817" y="869"/>
                  </a:lnTo>
                  <a:lnTo>
                    <a:pt x="817" y="864"/>
                  </a:lnTo>
                  <a:lnTo>
                    <a:pt x="815" y="859"/>
                  </a:lnTo>
                  <a:lnTo>
                    <a:pt x="815" y="854"/>
                  </a:lnTo>
                  <a:lnTo>
                    <a:pt x="815" y="849"/>
                  </a:lnTo>
                  <a:lnTo>
                    <a:pt x="815" y="844"/>
                  </a:lnTo>
                  <a:lnTo>
                    <a:pt x="814" y="839"/>
                  </a:lnTo>
                  <a:lnTo>
                    <a:pt x="812" y="836"/>
                  </a:lnTo>
                  <a:lnTo>
                    <a:pt x="812" y="829"/>
                  </a:lnTo>
                  <a:lnTo>
                    <a:pt x="812" y="826"/>
                  </a:lnTo>
                  <a:lnTo>
                    <a:pt x="810" y="821"/>
                  </a:lnTo>
                  <a:lnTo>
                    <a:pt x="809" y="816"/>
                  </a:lnTo>
                  <a:lnTo>
                    <a:pt x="809" y="812"/>
                  </a:lnTo>
                  <a:lnTo>
                    <a:pt x="807" y="809"/>
                  </a:lnTo>
                  <a:lnTo>
                    <a:pt x="805" y="804"/>
                  </a:lnTo>
                  <a:lnTo>
                    <a:pt x="804" y="801"/>
                  </a:lnTo>
                  <a:lnTo>
                    <a:pt x="802" y="796"/>
                  </a:lnTo>
                  <a:lnTo>
                    <a:pt x="800" y="792"/>
                  </a:lnTo>
                  <a:lnTo>
                    <a:pt x="799" y="787"/>
                  </a:lnTo>
                  <a:lnTo>
                    <a:pt x="795" y="782"/>
                  </a:lnTo>
                  <a:lnTo>
                    <a:pt x="794" y="779"/>
                  </a:lnTo>
                  <a:lnTo>
                    <a:pt x="792" y="774"/>
                  </a:lnTo>
                  <a:lnTo>
                    <a:pt x="789" y="770"/>
                  </a:lnTo>
                  <a:lnTo>
                    <a:pt x="785" y="765"/>
                  </a:lnTo>
                  <a:lnTo>
                    <a:pt x="784" y="760"/>
                  </a:lnTo>
                  <a:lnTo>
                    <a:pt x="780" y="757"/>
                  </a:lnTo>
                  <a:lnTo>
                    <a:pt x="779" y="752"/>
                  </a:lnTo>
                  <a:lnTo>
                    <a:pt x="775" y="747"/>
                  </a:lnTo>
                  <a:lnTo>
                    <a:pt x="772" y="744"/>
                  </a:lnTo>
                  <a:lnTo>
                    <a:pt x="770" y="739"/>
                  </a:lnTo>
                  <a:lnTo>
                    <a:pt x="765" y="734"/>
                  </a:lnTo>
                  <a:lnTo>
                    <a:pt x="763" y="729"/>
                  </a:lnTo>
                  <a:lnTo>
                    <a:pt x="758" y="725"/>
                  </a:lnTo>
                  <a:lnTo>
                    <a:pt x="757" y="720"/>
                  </a:lnTo>
                  <a:lnTo>
                    <a:pt x="752" y="715"/>
                  </a:lnTo>
                  <a:lnTo>
                    <a:pt x="750" y="712"/>
                  </a:lnTo>
                  <a:lnTo>
                    <a:pt x="745" y="707"/>
                  </a:lnTo>
                  <a:lnTo>
                    <a:pt x="743" y="702"/>
                  </a:lnTo>
                  <a:lnTo>
                    <a:pt x="738" y="698"/>
                  </a:lnTo>
                  <a:lnTo>
                    <a:pt x="735" y="693"/>
                  </a:lnTo>
                  <a:lnTo>
                    <a:pt x="732" y="688"/>
                  </a:lnTo>
                  <a:lnTo>
                    <a:pt x="728" y="685"/>
                  </a:lnTo>
                  <a:lnTo>
                    <a:pt x="722" y="677"/>
                  </a:lnTo>
                  <a:lnTo>
                    <a:pt x="715" y="668"/>
                  </a:lnTo>
                  <a:lnTo>
                    <a:pt x="712" y="665"/>
                  </a:lnTo>
                  <a:lnTo>
                    <a:pt x="708" y="660"/>
                  </a:lnTo>
                  <a:lnTo>
                    <a:pt x="705" y="657"/>
                  </a:lnTo>
                  <a:lnTo>
                    <a:pt x="702" y="652"/>
                  </a:lnTo>
                  <a:lnTo>
                    <a:pt x="695" y="645"/>
                  </a:lnTo>
                  <a:lnTo>
                    <a:pt x="688" y="638"/>
                  </a:lnTo>
                  <a:lnTo>
                    <a:pt x="681" y="632"/>
                  </a:lnTo>
                  <a:lnTo>
                    <a:pt x="676" y="625"/>
                  </a:lnTo>
                  <a:lnTo>
                    <a:pt x="671" y="618"/>
                  </a:lnTo>
                  <a:lnTo>
                    <a:pt x="666" y="615"/>
                  </a:lnTo>
                  <a:lnTo>
                    <a:pt x="661" y="610"/>
                  </a:lnTo>
                  <a:lnTo>
                    <a:pt x="656" y="605"/>
                  </a:lnTo>
                  <a:lnTo>
                    <a:pt x="653" y="601"/>
                  </a:lnTo>
                  <a:lnTo>
                    <a:pt x="650" y="598"/>
                  </a:lnTo>
                  <a:lnTo>
                    <a:pt x="646" y="595"/>
                  </a:lnTo>
                  <a:lnTo>
                    <a:pt x="645" y="593"/>
                  </a:lnTo>
                  <a:lnTo>
                    <a:pt x="643" y="591"/>
                  </a:lnTo>
                  <a:lnTo>
                    <a:pt x="640" y="590"/>
                  </a:lnTo>
                  <a:lnTo>
                    <a:pt x="636" y="588"/>
                  </a:lnTo>
                  <a:lnTo>
                    <a:pt x="633" y="585"/>
                  </a:lnTo>
                  <a:lnTo>
                    <a:pt x="628" y="583"/>
                  </a:lnTo>
                  <a:lnTo>
                    <a:pt x="625" y="581"/>
                  </a:lnTo>
                  <a:lnTo>
                    <a:pt x="618" y="576"/>
                  </a:lnTo>
                  <a:lnTo>
                    <a:pt x="613" y="575"/>
                  </a:lnTo>
                  <a:lnTo>
                    <a:pt x="608" y="570"/>
                  </a:lnTo>
                  <a:lnTo>
                    <a:pt x="601" y="566"/>
                  </a:lnTo>
                  <a:lnTo>
                    <a:pt x="594" y="561"/>
                  </a:lnTo>
                  <a:lnTo>
                    <a:pt x="588" y="556"/>
                  </a:lnTo>
                  <a:lnTo>
                    <a:pt x="581" y="551"/>
                  </a:lnTo>
                  <a:lnTo>
                    <a:pt x="574" y="546"/>
                  </a:lnTo>
                  <a:lnTo>
                    <a:pt x="566" y="539"/>
                  </a:lnTo>
                  <a:lnTo>
                    <a:pt x="559" y="533"/>
                  </a:lnTo>
                  <a:lnTo>
                    <a:pt x="551" y="526"/>
                  </a:lnTo>
                  <a:lnTo>
                    <a:pt x="543" y="519"/>
                  </a:lnTo>
                  <a:lnTo>
                    <a:pt x="539" y="516"/>
                  </a:lnTo>
                  <a:lnTo>
                    <a:pt x="536" y="511"/>
                  </a:lnTo>
                  <a:lnTo>
                    <a:pt x="531" y="508"/>
                  </a:lnTo>
                  <a:lnTo>
                    <a:pt x="528" y="504"/>
                  </a:lnTo>
                  <a:lnTo>
                    <a:pt x="519" y="496"/>
                  </a:lnTo>
                  <a:lnTo>
                    <a:pt x="511" y="489"/>
                  </a:lnTo>
                  <a:lnTo>
                    <a:pt x="507" y="482"/>
                  </a:lnTo>
                  <a:lnTo>
                    <a:pt x="502" y="479"/>
                  </a:lnTo>
                  <a:lnTo>
                    <a:pt x="499" y="474"/>
                  </a:lnTo>
                  <a:lnTo>
                    <a:pt x="496" y="469"/>
                  </a:lnTo>
                  <a:lnTo>
                    <a:pt x="491" y="464"/>
                  </a:lnTo>
                  <a:lnTo>
                    <a:pt x="487" y="461"/>
                  </a:lnTo>
                  <a:lnTo>
                    <a:pt x="484" y="456"/>
                  </a:lnTo>
                  <a:lnTo>
                    <a:pt x="481" y="451"/>
                  </a:lnTo>
                  <a:lnTo>
                    <a:pt x="476" y="446"/>
                  </a:lnTo>
                  <a:lnTo>
                    <a:pt x="472" y="441"/>
                  </a:lnTo>
                  <a:lnTo>
                    <a:pt x="469" y="434"/>
                  </a:lnTo>
                  <a:lnTo>
                    <a:pt x="466" y="431"/>
                  </a:lnTo>
                  <a:lnTo>
                    <a:pt x="462" y="424"/>
                  </a:lnTo>
                  <a:lnTo>
                    <a:pt x="459" y="419"/>
                  </a:lnTo>
                  <a:lnTo>
                    <a:pt x="456" y="414"/>
                  </a:lnTo>
                  <a:lnTo>
                    <a:pt x="452" y="409"/>
                  </a:lnTo>
                  <a:lnTo>
                    <a:pt x="449" y="402"/>
                  </a:lnTo>
                  <a:lnTo>
                    <a:pt x="446" y="397"/>
                  </a:lnTo>
                  <a:lnTo>
                    <a:pt x="442" y="390"/>
                  </a:lnTo>
                  <a:lnTo>
                    <a:pt x="439" y="385"/>
                  </a:lnTo>
                  <a:lnTo>
                    <a:pt x="436" y="380"/>
                  </a:lnTo>
                  <a:lnTo>
                    <a:pt x="432" y="374"/>
                  </a:lnTo>
                  <a:lnTo>
                    <a:pt x="429" y="369"/>
                  </a:lnTo>
                  <a:lnTo>
                    <a:pt x="427" y="365"/>
                  </a:lnTo>
                  <a:lnTo>
                    <a:pt x="424" y="359"/>
                  </a:lnTo>
                  <a:lnTo>
                    <a:pt x="420" y="354"/>
                  </a:lnTo>
                  <a:lnTo>
                    <a:pt x="417" y="349"/>
                  </a:lnTo>
                  <a:lnTo>
                    <a:pt x="415" y="344"/>
                  </a:lnTo>
                  <a:lnTo>
                    <a:pt x="412" y="340"/>
                  </a:lnTo>
                  <a:lnTo>
                    <a:pt x="409" y="335"/>
                  </a:lnTo>
                  <a:lnTo>
                    <a:pt x="407" y="330"/>
                  </a:lnTo>
                  <a:lnTo>
                    <a:pt x="404" y="325"/>
                  </a:lnTo>
                  <a:lnTo>
                    <a:pt x="402" y="322"/>
                  </a:lnTo>
                  <a:lnTo>
                    <a:pt x="399" y="317"/>
                  </a:lnTo>
                  <a:lnTo>
                    <a:pt x="395" y="312"/>
                  </a:lnTo>
                  <a:lnTo>
                    <a:pt x="394" y="308"/>
                  </a:lnTo>
                  <a:lnTo>
                    <a:pt x="390" y="303"/>
                  </a:lnTo>
                  <a:lnTo>
                    <a:pt x="389" y="298"/>
                  </a:lnTo>
                  <a:lnTo>
                    <a:pt x="385" y="295"/>
                  </a:lnTo>
                  <a:lnTo>
                    <a:pt x="384" y="292"/>
                  </a:lnTo>
                  <a:lnTo>
                    <a:pt x="380" y="287"/>
                  </a:lnTo>
                  <a:lnTo>
                    <a:pt x="379" y="283"/>
                  </a:lnTo>
                  <a:lnTo>
                    <a:pt x="375" y="278"/>
                  </a:lnTo>
                  <a:lnTo>
                    <a:pt x="374" y="275"/>
                  </a:lnTo>
                  <a:lnTo>
                    <a:pt x="369" y="268"/>
                  </a:lnTo>
                  <a:lnTo>
                    <a:pt x="365" y="261"/>
                  </a:lnTo>
                  <a:lnTo>
                    <a:pt x="362" y="253"/>
                  </a:lnTo>
                  <a:lnTo>
                    <a:pt x="357" y="245"/>
                  </a:lnTo>
                  <a:lnTo>
                    <a:pt x="354" y="238"/>
                  </a:lnTo>
                  <a:lnTo>
                    <a:pt x="350" y="231"/>
                  </a:lnTo>
                  <a:lnTo>
                    <a:pt x="345" y="225"/>
                  </a:lnTo>
                  <a:lnTo>
                    <a:pt x="342" y="218"/>
                  </a:lnTo>
                  <a:lnTo>
                    <a:pt x="338" y="213"/>
                  </a:lnTo>
                  <a:lnTo>
                    <a:pt x="337" y="206"/>
                  </a:lnTo>
                  <a:lnTo>
                    <a:pt x="333" y="200"/>
                  </a:lnTo>
                  <a:lnTo>
                    <a:pt x="330" y="193"/>
                  </a:lnTo>
                  <a:lnTo>
                    <a:pt x="328" y="188"/>
                  </a:lnTo>
                  <a:lnTo>
                    <a:pt x="327" y="181"/>
                  </a:lnTo>
                  <a:lnTo>
                    <a:pt x="323" y="174"/>
                  </a:lnTo>
                  <a:lnTo>
                    <a:pt x="322" y="169"/>
                  </a:lnTo>
                  <a:lnTo>
                    <a:pt x="320" y="163"/>
                  </a:lnTo>
                  <a:lnTo>
                    <a:pt x="320" y="158"/>
                  </a:lnTo>
                  <a:lnTo>
                    <a:pt x="317" y="151"/>
                  </a:lnTo>
                  <a:lnTo>
                    <a:pt x="315" y="144"/>
                  </a:lnTo>
                  <a:lnTo>
                    <a:pt x="313" y="138"/>
                  </a:lnTo>
                  <a:lnTo>
                    <a:pt x="312" y="133"/>
                  </a:lnTo>
                  <a:lnTo>
                    <a:pt x="308" y="126"/>
                  </a:lnTo>
                  <a:lnTo>
                    <a:pt x="307" y="119"/>
                  </a:lnTo>
                  <a:lnTo>
                    <a:pt x="307" y="112"/>
                  </a:lnTo>
                  <a:lnTo>
                    <a:pt x="305" y="106"/>
                  </a:lnTo>
                  <a:lnTo>
                    <a:pt x="302" y="99"/>
                  </a:lnTo>
                  <a:lnTo>
                    <a:pt x="302" y="92"/>
                  </a:lnTo>
                  <a:lnTo>
                    <a:pt x="300" y="86"/>
                  </a:lnTo>
                  <a:lnTo>
                    <a:pt x="298" y="79"/>
                  </a:lnTo>
                  <a:lnTo>
                    <a:pt x="295" y="72"/>
                  </a:lnTo>
                  <a:lnTo>
                    <a:pt x="295" y="67"/>
                  </a:lnTo>
                  <a:lnTo>
                    <a:pt x="293" y="61"/>
                  </a:lnTo>
                  <a:lnTo>
                    <a:pt x="292" y="56"/>
                  </a:lnTo>
                  <a:lnTo>
                    <a:pt x="290" y="49"/>
                  </a:lnTo>
                  <a:lnTo>
                    <a:pt x="288" y="44"/>
                  </a:lnTo>
                  <a:lnTo>
                    <a:pt x="287" y="37"/>
                  </a:lnTo>
                  <a:lnTo>
                    <a:pt x="287" y="32"/>
                  </a:lnTo>
                  <a:lnTo>
                    <a:pt x="285" y="27"/>
                  </a:lnTo>
                  <a:lnTo>
                    <a:pt x="283" y="24"/>
                  </a:lnTo>
                  <a:lnTo>
                    <a:pt x="282" y="19"/>
                  </a:lnTo>
                  <a:lnTo>
                    <a:pt x="282" y="15"/>
                  </a:lnTo>
                  <a:lnTo>
                    <a:pt x="280" y="9"/>
                  </a:lnTo>
                  <a:lnTo>
                    <a:pt x="278" y="4"/>
                  </a:lnTo>
                  <a:lnTo>
                    <a:pt x="278" y="0"/>
                  </a:lnTo>
                  <a:lnTo>
                    <a:pt x="278" y="0"/>
                  </a:lnTo>
                  <a:lnTo>
                    <a:pt x="278" y="0"/>
                  </a:lnTo>
                  <a:lnTo>
                    <a:pt x="277" y="2"/>
                  </a:lnTo>
                  <a:lnTo>
                    <a:pt x="273" y="5"/>
                  </a:lnTo>
                  <a:lnTo>
                    <a:pt x="270" y="9"/>
                  </a:lnTo>
                  <a:lnTo>
                    <a:pt x="267" y="14"/>
                  </a:lnTo>
                  <a:lnTo>
                    <a:pt x="261" y="19"/>
                  </a:lnTo>
                  <a:lnTo>
                    <a:pt x="256" y="25"/>
                  </a:lnTo>
                  <a:lnTo>
                    <a:pt x="251" y="34"/>
                  </a:lnTo>
                  <a:lnTo>
                    <a:pt x="248" y="39"/>
                  </a:lnTo>
                  <a:lnTo>
                    <a:pt x="245" y="42"/>
                  </a:lnTo>
                  <a:lnTo>
                    <a:pt x="241" y="47"/>
                  </a:lnTo>
                  <a:lnTo>
                    <a:pt x="238" y="52"/>
                  </a:lnTo>
                  <a:lnTo>
                    <a:pt x="235" y="56"/>
                  </a:lnTo>
                  <a:lnTo>
                    <a:pt x="231" y="61"/>
                  </a:lnTo>
                  <a:lnTo>
                    <a:pt x="228" y="66"/>
                  </a:lnTo>
                  <a:lnTo>
                    <a:pt x="225" y="72"/>
                  </a:lnTo>
                  <a:lnTo>
                    <a:pt x="220" y="76"/>
                  </a:lnTo>
                  <a:lnTo>
                    <a:pt x="216" y="81"/>
                  </a:lnTo>
                  <a:lnTo>
                    <a:pt x="213" y="87"/>
                  </a:lnTo>
                  <a:lnTo>
                    <a:pt x="208" y="92"/>
                  </a:lnTo>
                  <a:lnTo>
                    <a:pt x="205" y="97"/>
                  </a:lnTo>
                  <a:lnTo>
                    <a:pt x="201" y="104"/>
                  </a:lnTo>
                  <a:lnTo>
                    <a:pt x="198" y="109"/>
                  </a:lnTo>
                  <a:lnTo>
                    <a:pt x="195" y="116"/>
                  </a:lnTo>
                  <a:lnTo>
                    <a:pt x="190" y="121"/>
                  </a:lnTo>
                  <a:lnTo>
                    <a:pt x="185" y="128"/>
                  </a:lnTo>
                  <a:lnTo>
                    <a:pt x="181" y="134"/>
                  </a:lnTo>
                  <a:lnTo>
                    <a:pt x="178" y="139"/>
                  </a:lnTo>
                  <a:lnTo>
                    <a:pt x="173" y="146"/>
                  </a:lnTo>
                  <a:lnTo>
                    <a:pt x="169" y="151"/>
                  </a:lnTo>
                  <a:lnTo>
                    <a:pt x="166" y="158"/>
                  </a:lnTo>
                  <a:lnTo>
                    <a:pt x="161" y="164"/>
                  </a:lnTo>
                  <a:lnTo>
                    <a:pt x="158" y="169"/>
                  </a:lnTo>
                  <a:lnTo>
                    <a:pt x="153" y="174"/>
                  </a:lnTo>
                  <a:lnTo>
                    <a:pt x="149" y="181"/>
                  </a:lnTo>
                  <a:lnTo>
                    <a:pt x="146" y="188"/>
                  </a:lnTo>
                  <a:lnTo>
                    <a:pt x="143" y="193"/>
                  </a:lnTo>
                  <a:lnTo>
                    <a:pt x="139" y="200"/>
                  </a:lnTo>
                  <a:lnTo>
                    <a:pt x="136" y="205"/>
                  </a:lnTo>
                  <a:lnTo>
                    <a:pt x="133" y="211"/>
                  </a:lnTo>
                  <a:lnTo>
                    <a:pt x="129" y="216"/>
                  </a:lnTo>
                  <a:lnTo>
                    <a:pt x="126" y="221"/>
                  </a:lnTo>
                  <a:lnTo>
                    <a:pt x="124" y="226"/>
                  </a:lnTo>
                  <a:lnTo>
                    <a:pt x="121" y="233"/>
                  </a:lnTo>
                  <a:lnTo>
                    <a:pt x="119" y="236"/>
                  </a:lnTo>
                  <a:lnTo>
                    <a:pt x="118" y="243"/>
                  </a:lnTo>
                  <a:lnTo>
                    <a:pt x="114" y="248"/>
                  </a:lnTo>
                  <a:lnTo>
                    <a:pt x="113" y="253"/>
                  </a:lnTo>
                  <a:lnTo>
                    <a:pt x="111" y="256"/>
                  </a:lnTo>
                  <a:lnTo>
                    <a:pt x="109" y="261"/>
                  </a:lnTo>
                  <a:lnTo>
                    <a:pt x="108" y="265"/>
                  </a:lnTo>
                  <a:lnTo>
                    <a:pt x="106" y="270"/>
                  </a:lnTo>
                  <a:lnTo>
                    <a:pt x="106" y="273"/>
                  </a:lnTo>
                  <a:lnTo>
                    <a:pt x="104" y="278"/>
                  </a:lnTo>
                  <a:lnTo>
                    <a:pt x="104" y="282"/>
                  </a:lnTo>
                  <a:lnTo>
                    <a:pt x="104" y="285"/>
                  </a:lnTo>
                  <a:lnTo>
                    <a:pt x="104" y="292"/>
                  </a:lnTo>
                  <a:lnTo>
                    <a:pt x="103" y="298"/>
                  </a:lnTo>
                  <a:lnTo>
                    <a:pt x="103" y="305"/>
                  </a:lnTo>
                  <a:lnTo>
                    <a:pt x="103" y="312"/>
                  </a:lnTo>
                  <a:lnTo>
                    <a:pt x="103" y="317"/>
                  </a:lnTo>
                  <a:lnTo>
                    <a:pt x="103" y="323"/>
                  </a:lnTo>
                  <a:lnTo>
                    <a:pt x="104" y="328"/>
                  </a:lnTo>
                  <a:lnTo>
                    <a:pt x="104" y="335"/>
                  </a:lnTo>
                  <a:lnTo>
                    <a:pt x="104" y="340"/>
                  </a:lnTo>
                  <a:lnTo>
                    <a:pt x="106" y="347"/>
                  </a:lnTo>
                  <a:lnTo>
                    <a:pt x="106" y="352"/>
                  </a:lnTo>
                  <a:lnTo>
                    <a:pt x="106" y="359"/>
                  </a:lnTo>
                  <a:lnTo>
                    <a:pt x="108" y="362"/>
                  </a:lnTo>
                  <a:lnTo>
                    <a:pt x="109" y="367"/>
                  </a:lnTo>
                  <a:lnTo>
                    <a:pt x="109" y="374"/>
                  </a:lnTo>
                  <a:lnTo>
                    <a:pt x="111" y="379"/>
                  </a:lnTo>
                  <a:lnTo>
                    <a:pt x="111" y="382"/>
                  </a:lnTo>
                  <a:lnTo>
                    <a:pt x="113" y="387"/>
                  </a:lnTo>
                  <a:lnTo>
                    <a:pt x="113" y="390"/>
                  </a:lnTo>
                  <a:lnTo>
                    <a:pt x="114" y="394"/>
                  </a:lnTo>
                  <a:lnTo>
                    <a:pt x="116" y="400"/>
                  </a:lnTo>
                  <a:lnTo>
                    <a:pt x="119" y="407"/>
                  </a:lnTo>
                  <a:lnTo>
                    <a:pt x="119" y="412"/>
                  </a:lnTo>
                  <a:lnTo>
                    <a:pt x="121" y="416"/>
                  </a:lnTo>
                  <a:lnTo>
                    <a:pt x="123" y="417"/>
                  </a:lnTo>
                  <a:lnTo>
                    <a:pt x="123" y="419"/>
                  </a:lnTo>
                  <a:lnTo>
                    <a:pt x="121" y="421"/>
                  </a:lnTo>
                  <a:lnTo>
                    <a:pt x="114" y="422"/>
                  </a:lnTo>
                  <a:lnTo>
                    <a:pt x="111" y="426"/>
                  </a:lnTo>
                  <a:lnTo>
                    <a:pt x="106" y="427"/>
                  </a:lnTo>
                  <a:lnTo>
                    <a:pt x="103" y="431"/>
                  </a:lnTo>
                  <a:lnTo>
                    <a:pt x="97" y="436"/>
                  </a:lnTo>
                  <a:lnTo>
                    <a:pt x="92" y="439"/>
                  </a:lnTo>
                  <a:lnTo>
                    <a:pt x="87" y="444"/>
                  </a:lnTo>
                  <a:lnTo>
                    <a:pt x="82" y="449"/>
                  </a:lnTo>
                  <a:lnTo>
                    <a:pt x="77" y="454"/>
                  </a:lnTo>
                  <a:lnTo>
                    <a:pt x="72" y="459"/>
                  </a:lnTo>
                  <a:lnTo>
                    <a:pt x="69" y="466"/>
                  </a:lnTo>
                  <a:lnTo>
                    <a:pt x="66" y="472"/>
                  </a:lnTo>
                  <a:lnTo>
                    <a:pt x="64" y="479"/>
                  </a:lnTo>
                  <a:lnTo>
                    <a:pt x="61" y="484"/>
                  </a:lnTo>
                  <a:lnTo>
                    <a:pt x="59" y="491"/>
                  </a:lnTo>
                  <a:lnTo>
                    <a:pt x="59" y="499"/>
                  </a:lnTo>
                  <a:lnTo>
                    <a:pt x="59" y="506"/>
                  </a:lnTo>
                  <a:lnTo>
                    <a:pt x="59" y="513"/>
                  </a:lnTo>
                  <a:lnTo>
                    <a:pt x="59" y="521"/>
                  </a:lnTo>
                  <a:lnTo>
                    <a:pt x="59" y="528"/>
                  </a:lnTo>
                  <a:lnTo>
                    <a:pt x="59" y="534"/>
                  </a:lnTo>
                  <a:lnTo>
                    <a:pt x="59" y="539"/>
                  </a:lnTo>
                  <a:lnTo>
                    <a:pt x="59" y="546"/>
                  </a:lnTo>
                  <a:lnTo>
                    <a:pt x="61" y="549"/>
                  </a:lnTo>
                  <a:lnTo>
                    <a:pt x="61" y="556"/>
                  </a:lnTo>
                  <a:lnTo>
                    <a:pt x="62" y="561"/>
                  </a:lnTo>
                  <a:lnTo>
                    <a:pt x="64" y="565"/>
                  </a:lnTo>
                  <a:lnTo>
                    <a:pt x="0" y="611"/>
                  </a:lnTo>
                  <a:lnTo>
                    <a:pt x="22" y="647"/>
                  </a:lnTo>
                  <a:lnTo>
                    <a:pt x="104" y="606"/>
                  </a:lnTo>
                  <a:lnTo>
                    <a:pt x="104" y="605"/>
                  </a:lnTo>
                  <a:lnTo>
                    <a:pt x="103" y="601"/>
                  </a:lnTo>
                  <a:lnTo>
                    <a:pt x="99" y="598"/>
                  </a:lnTo>
                  <a:lnTo>
                    <a:pt x="99" y="591"/>
                  </a:lnTo>
                  <a:lnTo>
                    <a:pt x="96" y="588"/>
                  </a:lnTo>
                  <a:lnTo>
                    <a:pt x="96" y="585"/>
                  </a:lnTo>
                  <a:lnTo>
                    <a:pt x="92" y="580"/>
                  </a:lnTo>
                  <a:lnTo>
                    <a:pt x="92" y="576"/>
                  </a:lnTo>
                  <a:lnTo>
                    <a:pt x="91" y="571"/>
                  </a:lnTo>
                  <a:lnTo>
                    <a:pt x="91" y="568"/>
                  </a:lnTo>
                  <a:lnTo>
                    <a:pt x="89" y="563"/>
                  </a:lnTo>
                  <a:lnTo>
                    <a:pt x="89" y="558"/>
                  </a:lnTo>
                  <a:lnTo>
                    <a:pt x="87" y="553"/>
                  </a:lnTo>
                  <a:lnTo>
                    <a:pt x="86" y="548"/>
                  </a:lnTo>
                  <a:lnTo>
                    <a:pt x="86" y="543"/>
                  </a:lnTo>
                  <a:lnTo>
                    <a:pt x="86" y="538"/>
                  </a:lnTo>
                  <a:lnTo>
                    <a:pt x="86" y="533"/>
                  </a:lnTo>
                  <a:lnTo>
                    <a:pt x="86" y="529"/>
                  </a:lnTo>
                  <a:lnTo>
                    <a:pt x="86" y="524"/>
                  </a:lnTo>
                  <a:lnTo>
                    <a:pt x="86" y="519"/>
                  </a:lnTo>
                  <a:lnTo>
                    <a:pt x="86" y="514"/>
                  </a:lnTo>
                  <a:lnTo>
                    <a:pt x="87" y="509"/>
                  </a:lnTo>
                  <a:lnTo>
                    <a:pt x="89" y="506"/>
                  </a:lnTo>
                  <a:lnTo>
                    <a:pt x="92" y="503"/>
                  </a:lnTo>
                  <a:lnTo>
                    <a:pt x="97" y="496"/>
                  </a:lnTo>
                  <a:lnTo>
                    <a:pt x="104" y="489"/>
                  </a:lnTo>
                  <a:lnTo>
                    <a:pt x="111" y="482"/>
                  </a:lnTo>
                  <a:lnTo>
                    <a:pt x="119" y="477"/>
                  </a:lnTo>
                  <a:lnTo>
                    <a:pt x="123" y="476"/>
                  </a:lnTo>
                  <a:lnTo>
                    <a:pt x="128" y="474"/>
                  </a:lnTo>
                  <a:lnTo>
                    <a:pt x="131" y="471"/>
                  </a:lnTo>
                  <a:lnTo>
                    <a:pt x="136" y="469"/>
                  </a:lnTo>
                  <a:lnTo>
                    <a:pt x="143" y="464"/>
                  </a:lnTo>
                  <a:lnTo>
                    <a:pt x="151" y="461"/>
                  </a:lnTo>
                  <a:lnTo>
                    <a:pt x="158" y="457"/>
                  </a:lnTo>
                  <a:lnTo>
                    <a:pt x="166" y="456"/>
                  </a:lnTo>
                  <a:lnTo>
                    <a:pt x="171" y="452"/>
                  </a:lnTo>
                  <a:lnTo>
                    <a:pt x="178" y="449"/>
                  </a:lnTo>
                  <a:lnTo>
                    <a:pt x="183" y="447"/>
                  </a:lnTo>
                  <a:lnTo>
                    <a:pt x="188" y="446"/>
                  </a:lnTo>
                  <a:lnTo>
                    <a:pt x="195" y="444"/>
                  </a:lnTo>
                  <a:lnTo>
                    <a:pt x="196" y="444"/>
                  </a:lnTo>
                  <a:lnTo>
                    <a:pt x="195" y="442"/>
                  </a:lnTo>
                  <a:lnTo>
                    <a:pt x="193" y="441"/>
                  </a:lnTo>
                  <a:lnTo>
                    <a:pt x="188" y="437"/>
                  </a:lnTo>
                  <a:lnTo>
                    <a:pt x="185" y="434"/>
                  </a:lnTo>
                  <a:lnTo>
                    <a:pt x="178" y="427"/>
                  </a:lnTo>
                  <a:lnTo>
                    <a:pt x="171" y="421"/>
                  </a:lnTo>
                  <a:lnTo>
                    <a:pt x="164" y="414"/>
                  </a:lnTo>
                  <a:lnTo>
                    <a:pt x="159" y="405"/>
                  </a:lnTo>
                  <a:lnTo>
                    <a:pt x="154" y="400"/>
                  </a:lnTo>
                  <a:lnTo>
                    <a:pt x="153" y="395"/>
                  </a:lnTo>
                  <a:lnTo>
                    <a:pt x="148" y="390"/>
                  </a:lnTo>
                  <a:lnTo>
                    <a:pt x="146" y="387"/>
                  </a:lnTo>
                  <a:lnTo>
                    <a:pt x="143" y="380"/>
                  </a:lnTo>
                  <a:lnTo>
                    <a:pt x="139" y="375"/>
                  </a:lnTo>
                  <a:lnTo>
                    <a:pt x="138" y="370"/>
                  </a:lnTo>
                  <a:lnTo>
                    <a:pt x="136" y="365"/>
                  </a:lnTo>
                  <a:lnTo>
                    <a:pt x="133" y="360"/>
                  </a:lnTo>
                  <a:lnTo>
                    <a:pt x="133" y="354"/>
                  </a:lnTo>
                  <a:lnTo>
                    <a:pt x="131" y="349"/>
                  </a:lnTo>
                  <a:lnTo>
                    <a:pt x="131" y="344"/>
                  </a:lnTo>
                  <a:lnTo>
                    <a:pt x="131" y="337"/>
                  </a:lnTo>
                  <a:lnTo>
                    <a:pt x="131" y="332"/>
                  </a:lnTo>
                  <a:lnTo>
                    <a:pt x="131" y="325"/>
                  </a:lnTo>
                  <a:lnTo>
                    <a:pt x="133" y="320"/>
                  </a:lnTo>
                  <a:lnTo>
                    <a:pt x="134" y="313"/>
                  </a:lnTo>
                  <a:lnTo>
                    <a:pt x="136" y="308"/>
                  </a:lnTo>
                  <a:lnTo>
                    <a:pt x="139" y="302"/>
                  </a:lnTo>
                  <a:lnTo>
                    <a:pt x="141" y="297"/>
                  </a:lnTo>
                  <a:lnTo>
                    <a:pt x="143" y="290"/>
                  </a:lnTo>
                  <a:lnTo>
                    <a:pt x="146" y="283"/>
                  </a:lnTo>
                  <a:lnTo>
                    <a:pt x="148" y="278"/>
                  </a:lnTo>
                  <a:lnTo>
                    <a:pt x="151" y="272"/>
                  </a:lnTo>
                  <a:lnTo>
                    <a:pt x="153" y="265"/>
                  </a:lnTo>
                  <a:lnTo>
                    <a:pt x="156" y="258"/>
                  </a:lnTo>
                  <a:lnTo>
                    <a:pt x="159" y="253"/>
                  </a:lnTo>
                  <a:lnTo>
                    <a:pt x="163" y="248"/>
                  </a:lnTo>
                  <a:lnTo>
                    <a:pt x="164" y="241"/>
                  </a:lnTo>
                  <a:lnTo>
                    <a:pt x="168" y="236"/>
                  </a:lnTo>
                  <a:lnTo>
                    <a:pt x="171" y="231"/>
                  </a:lnTo>
                  <a:lnTo>
                    <a:pt x="174" y="226"/>
                  </a:lnTo>
                  <a:lnTo>
                    <a:pt x="176" y="221"/>
                  </a:lnTo>
                  <a:lnTo>
                    <a:pt x="179" y="216"/>
                  </a:lnTo>
                  <a:lnTo>
                    <a:pt x="181" y="211"/>
                  </a:lnTo>
                  <a:lnTo>
                    <a:pt x="185" y="208"/>
                  </a:lnTo>
                  <a:lnTo>
                    <a:pt x="186" y="203"/>
                  </a:lnTo>
                  <a:lnTo>
                    <a:pt x="190" y="200"/>
                  </a:lnTo>
                  <a:lnTo>
                    <a:pt x="191" y="196"/>
                  </a:lnTo>
                  <a:lnTo>
                    <a:pt x="195" y="194"/>
                  </a:lnTo>
                  <a:lnTo>
                    <a:pt x="196" y="188"/>
                  </a:lnTo>
                  <a:lnTo>
                    <a:pt x="200" y="184"/>
                  </a:lnTo>
                  <a:lnTo>
                    <a:pt x="201" y="181"/>
                  </a:lnTo>
                  <a:lnTo>
                    <a:pt x="203" y="181"/>
                  </a:lnTo>
                  <a:lnTo>
                    <a:pt x="256" y="122"/>
                  </a:lnTo>
                  <a:lnTo>
                    <a:pt x="256" y="124"/>
                  </a:lnTo>
                  <a:lnTo>
                    <a:pt x="258" y="129"/>
                  </a:lnTo>
                  <a:lnTo>
                    <a:pt x="260" y="133"/>
                  </a:lnTo>
                  <a:lnTo>
                    <a:pt x="261" y="138"/>
                  </a:lnTo>
                  <a:lnTo>
                    <a:pt x="263" y="143"/>
                  </a:lnTo>
                  <a:lnTo>
                    <a:pt x="267" y="149"/>
                  </a:lnTo>
                  <a:lnTo>
                    <a:pt x="268" y="156"/>
                  </a:lnTo>
                  <a:lnTo>
                    <a:pt x="270" y="163"/>
                  </a:lnTo>
                  <a:lnTo>
                    <a:pt x="272" y="166"/>
                  </a:lnTo>
                  <a:lnTo>
                    <a:pt x="273" y="169"/>
                  </a:lnTo>
                  <a:lnTo>
                    <a:pt x="273" y="174"/>
                  </a:lnTo>
                  <a:lnTo>
                    <a:pt x="277" y="179"/>
                  </a:lnTo>
                  <a:lnTo>
                    <a:pt x="278" y="183"/>
                  </a:lnTo>
                  <a:lnTo>
                    <a:pt x="280" y="188"/>
                  </a:lnTo>
                  <a:lnTo>
                    <a:pt x="280" y="191"/>
                  </a:lnTo>
                  <a:lnTo>
                    <a:pt x="283" y="196"/>
                  </a:lnTo>
                  <a:lnTo>
                    <a:pt x="285" y="201"/>
                  </a:lnTo>
                  <a:lnTo>
                    <a:pt x="287" y="206"/>
                  </a:lnTo>
                  <a:lnTo>
                    <a:pt x="288" y="211"/>
                  </a:lnTo>
                  <a:lnTo>
                    <a:pt x="292" y="216"/>
                  </a:lnTo>
                  <a:lnTo>
                    <a:pt x="293" y="221"/>
                  </a:lnTo>
                  <a:lnTo>
                    <a:pt x="295" y="225"/>
                  </a:lnTo>
                  <a:lnTo>
                    <a:pt x="297" y="230"/>
                  </a:lnTo>
                  <a:lnTo>
                    <a:pt x="298" y="236"/>
                  </a:lnTo>
                  <a:lnTo>
                    <a:pt x="302" y="241"/>
                  </a:lnTo>
                  <a:lnTo>
                    <a:pt x="303" y="246"/>
                  </a:lnTo>
                  <a:lnTo>
                    <a:pt x="305" y="251"/>
                  </a:lnTo>
                  <a:lnTo>
                    <a:pt x="307" y="258"/>
                  </a:lnTo>
                  <a:lnTo>
                    <a:pt x="310" y="261"/>
                  </a:lnTo>
                  <a:lnTo>
                    <a:pt x="312" y="268"/>
                  </a:lnTo>
                  <a:lnTo>
                    <a:pt x="313" y="273"/>
                  </a:lnTo>
                  <a:lnTo>
                    <a:pt x="317" y="278"/>
                  </a:lnTo>
                  <a:lnTo>
                    <a:pt x="318" y="283"/>
                  </a:lnTo>
                  <a:lnTo>
                    <a:pt x="322" y="290"/>
                  </a:lnTo>
                  <a:lnTo>
                    <a:pt x="323" y="295"/>
                  </a:lnTo>
                  <a:lnTo>
                    <a:pt x="327" y="302"/>
                  </a:lnTo>
                  <a:lnTo>
                    <a:pt x="328" y="305"/>
                  </a:lnTo>
                  <a:lnTo>
                    <a:pt x="332" y="312"/>
                  </a:lnTo>
                  <a:lnTo>
                    <a:pt x="333" y="317"/>
                  </a:lnTo>
                  <a:lnTo>
                    <a:pt x="335" y="322"/>
                  </a:lnTo>
                  <a:lnTo>
                    <a:pt x="338" y="327"/>
                  </a:lnTo>
                  <a:lnTo>
                    <a:pt x="342" y="332"/>
                  </a:lnTo>
                  <a:lnTo>
                    <a:pt x="343" y="338"/>
                  </a:lnTo>
                  <a:lnTo>
                    <a:pt x="347" y="344"/>
                  </a:lnTo>
                  <a:lnTo>
                    <a:pt x="349" y="349"/>
                  </a:lnTo>
                  <a:lnTo>
                    <a:pt x="350" y="354"/>
                  </a:lnTo>
                  <a:lnTo>
                    <a:pt x="354" y="359"/>
                  </a:lnTo>
                  <a:lnTo>
                    <a:pt x="357" y="364"/>
                  </a:lnTo>
                  <a:lnTo>
                    <a:pt x="359" y="369"/>
                  </a:lnTo>
                  <a:lnTo>
                    <a:pt x="362" y="374"/>
                  </a:lnTo>
                  <a:lnTo>
                    <a:pt x="364" y="379"/>
                  </a:lnTo>
                  <a:lnTo>
                    <a:pt x="367" y="384"/>
                  </a:lnTo>
                  <a:lnTo>
                    <a:pt x="369" y="387"/>
                  </a:lnTo>
                  <a:lnTo>
                    <a:pt x="372" y="392"/>
                  </a:lnTo>
                  <a:lnTo>
                    <a:pt x="374" y="397"/>
                  </a:lnTo>
                  <a:lnTo>
                    <a:pt x="375" y="400"/>
                  </a:lnTo>
                  <a:lnTo>
                    <a:pt x="379" y="405"/>
                  </a:lnTo>
                  <a:lnTo>
                    <a:pt x="380" y="409"/>
                  </a:lnTo>
                  <a:lnTo>
                    <a:pt x="382" y="414"/>
                  </a:lnTo>
                  <a:lnTo>
                    <a:pt x="385" y="419"/>
                  </a:lnTo>
                  <a:lnTo>
                    <a:pt x="390" y="426"/>
                  </a:lnTo>
                  <a:lnTo>
                    <a:pt x="395" y="434"/>
                  </a:lnTo>
                  <a:lnTo>
                    <a:pt x="400" y="441"/>
                  </a:lnTo>
                  <a:lnTo>
                    <a:pt x="405" y="449"/>
                  </a:lnTo>
                  <a:lnTo>
                    <a:pt x="409" y="454"/>
                  </a:lnTo>
                  <a:lnTo>
                    <a:pt x="415" y="461"/>
                  </a:lnTo>
                  <a:lnTo>
                    <a:pt x="419" y="467"/>
                  </a:lnTo>
                  <a:lnTo>
                    <a:pt x="424" y="474"/>
                  </a:lnTo>
                  <a:lnTo>
                    <a:pt x="429" y="479"/>
                  </a:lnTo>
                  <a:lnTo>
                    <a:pt x="434" y="484"/>
                  </a:lnTo>
                  <a:lnTo>
                    <a:pt x="439" y="489"/>
                  </a:lnTo>
                  <a:lnTo>
                    <a:pt x="444" y="496"/>
                  </a:lnTo>
                  <a:lnTo>
                    <a:pt x="449" y="501"/>
                  </a:lnTo>
                  <a:lnTo>
                    <a:pt x="454" y="504"/>
                  </a:lnTo>
                  <a:lnTo>
                    <a:pt x="459" y="509"/>
                  </a:lnTo>
                  <a:lnTo>
                    <a:pt x="464" y="514"/>
                  </a:lnTo>
                  <a:lnTo>
                    <a:pt x="469" y="518"/>
                  </a:lnTo>
                  <a:lnTo>
                    <a:pt x="472" y="523"/>
                  </a:lnTo>
                  <a:lnTo>
                    <a:pt x="477" y="526"/>
                  </a:lnTo>
                  <a:lnTo>
                    <a:pt x="482" y="529"/>
                  </a:lnTo>
                  <a:lnTo>
                    <a:pt x="487" y="533"/>
                  </a:lnTo>
                  <a:lnTo>
                    <a:pt x="492" y="536"/>
                  </a:lnTo>
                  <a:lnTo>
                    <a:pt x="497" y="541"/>
                  </a:lnTo>
                  <a:lnTo>
                    <a:pt x="502" y="544"/>
                  </a:lnTo>
                  <a:lnTo>
                    <a:pt x="507" y="548"/>
                  </a:lnTo>
                  <a:lnTo>
                    <a:pt x="512" y="551"/>
                  </a:lnTo>
                  <a:lnTo>
                    <a:pt x="518" y="554"/>
                  </a:lnTo>
                  <a:lnTo>
                    <a:pt x="523" y="558"/>
                  </a:lnTo>
                  <a:lnTo>
                    <a:pt x="528" y="561"/>
                  </a:lnTo>
                  <a:lnTo>
                    <a:pt x="533" y="565"/>
                  </a:lnTo>
                  <a:lnTo>
                    <a:pt x="538" y="568"/>
                  </a:lnTo>
                  <a:lnTo>
                    <a:pt x="543" y="573"/>
                  </a:lnTo>
                  <a:lnTo>
                    <a:pt x="549" y="576"/>
                  </a:lnTo>
                  <a:lnTo>
                    <a:pt x="554" y="581"/>
                  </a:lnTo>
                  <a:lnTo>
                    <a:pt x="561" y="586"/>
                  </a:lnTo>
                  <a:lnTo>
                    <a:pt x="568" y="591"/>
                  </a:lnTo>
                  <a:lnTo>
                    <a:pt x="574" y="596"/>
                  </a:lnTo>
                  <a:lnTo>
                    <a:pt x="579" y="601"/>
                  </a:lnTo>
                  <a:lnTo>
                    <a:pt x="586" y="606"/>
                  </a:lnTo>
                  <a:lnTo>
                    <a:pt x="593" y="613"/>
                  </a:lnTo>
                  <a:lnTo>
                    <a:pt x="600" y="618"/>
                  </a:lnTo>
                  <a:lnTo>
                    <a:pt x="606" y="625"/>
                  </a:lnTo>
                  <a:lnTo>
                    <a:pt x="613" y="630"/>
                  </a:lnTo>
                  <a:lnTo>
                    <a:pt x="620" y="637"/>
                  </a:lnTo>
                  <a:lnTo>
                    <a:pt x="626" y="642"/>
                  </a:lnTo>
                  <a:lnTo>
                    <a:pt x="631" y="648"/>
                  </a:lnTo>
                  <a:lnTo>
                    <a:pt x="638" y="653"/>
                  </a:lnTo>
                  <a:lnTo>
                    <a:pt x="645" y="660"/>
                  </a:lnTo>
                  <a:lnTo>
                    <a:pt x="650" y="667"/>
                  </a:lnTo>
                  <a:lnTo>
                    <a:pt x="656" y="673"/>
                  </a:lnTo>
                  <a:lnTo>
                    <a:pt x="663" y="680"/>
                  </a:lnTo>
                  <a:lnTo>
                    <a:pt x="670" y="685"/>
                  </a:lnTo>
                  <a:lnTo>
                    <a:pt x="675" y="692"/>
                  </a:lnTo>
                  <a:lnTo>
                    <a:pt x="680" y="698"/>
                  </a:lnTo>
                  <a:lnTo>
                    <a:pt x="685" y="703"/>
                  </a:lnTo>
                  <a:lnTo>
                    <a:pt x="690" y="710"/>
                  </a:lnTo>
                  <a:lnTo>
                    <a:pt x="695" y="715"/>
                  </a:lnTo>
                  <a:lnTo>
                    <a:pt x="700" y="720"/>
                  </a:lnTo>
                  <a:lnTo>
                    <a:pt x="705" y="727"/>
                  </a:lnTo>
                  <a:lnTo>
                    <a:pt x="708" y="734"/>
                  </a:lnTo>
                  <a:lnTo>
                    <a:pt x="712" y="739"/>
                  </a:lnTo>
                  <a:lnTo>
                    <a:pt x="715" y="744"/>
                  </a:lnTo>
                  <a:lnTo>
                    <a:pt x="718" y="750"/>
                  </a:lnTo>
                  <a:lnTo>
                    <a:pt x="723" y="757"/>
                  </a:lnTo>
                  <a:lnTo>
                    <a:pt x="725" y="762"/>
                  </a:lnTo>
                  <a:lnTo>
                    <a:pt x="728" y="769"/>
                  </a:lnTo>
                  <a:lnTo>
                    <a:pt x="732" y="775"/>
                  </a:lnTo>
                  <a:lnTo>
                    <a:pt x="735" y="784"/>
                  </a:lnTo>
                  <a:lnTo>
                    <a:pt x="737" y="791"/>
                  </a:lnTo>
                  <a:lnTo>
                    <a:pt x="738" y="797"/>
                  </a:lnTo>
                  <a:lnTo>
                    <a:pt x="742" y="804"/>
                  </a:lnTo>
                  <a:lnTo>
                    <a:pt x="745" y="811"/>
                  </a:lnTo>
                  <a:lnTo>
                    <a:pt x="747" y="817"/>
                  </a:lnTo>
                  <a:lnTo>
                    <a:pt x="748" y="826"/>
                  </a:lnTo>
                  <a:lnTo>
                    <a:pt x="750" y="832"/>
                  </a:lnTo>
                  <a:lnTo>
                    <a:pt x="753" y="841"/>
                  </a:lnTo>
                  <a:lnTo>
                    <a:pt x="753" y="847"/>
                  </a:lnTo>
                  <a:lnTo>
                    <a:pt x="755" y="856"/>
                  </a:lnTo>
                  <a:lnTo>
                    <a:pt x="757" y="863"/>
                  </a:lnTo>
                  <a:lnTo>
                    <a:pt x="758" y="869"/>
                  </a:lnTo>
                  <a:lnTo>
                    <a:pt x="758" y="876"/>
                  </a:lnTo>
                  <a:lnTo>
                    <a:pt x="760" y="883"/>
                  </a:lnTo>
                  <a:lnTo>
                    <a:pt x="762" y="889"/>
                  </a:lnTo>
                  <a:lnTo>
                    <a:pt x="763" y="898"/>
                  </a:lnTo>
                  <a:lnTo>
                    <a:pt x="763" y="903"/>
                  </a:lnTo>
                  <a:lnTo>
                    <a:pt x="763" y="909"/>
                  </a:lnTo>
                  <a:lnTo>
                    <a:pt x="765" y="916"/>
                  </a:lnTo>
                  <a:lnTo>
                    <a:pt x="765" y="923"/>
                  </a:lnTo>
                  <a:lnTo>
                    <a:pt x="765" y="928"/>
                  </a:lnTo>
                  <a:lnTo>
                    <a:pt x="765" y="933"/>
                  </a:lnTo>
                  <a:lnTo>
                    <a:pt x="765" y="938"/>
                  </a:lnTo>
                  <a:lnTo>
                    <a:pt x="767" y="945"/>
                  </a:lnTo>
                  <a:lnTo>
                    <a:pt x="765" y="950"/>
                  </a:lnTo>
                  <a:lnTo>
                    <a:pt x="765" y="955"/>
                  </a:lnTo>
                  <a:lnTo>
                    <a:pt x="765" y="961"/>
                  </a:lnTo>
                  <a:lnTo>
                    <a:pt x="765" y="970"/>
                  </a:lnTo>
                  <a:lnTo>
                    <a:pt x="765" y="973"/>
                  </a:lnTo>
                  <a:lnTo>
                    <a:pt x="765" y="976"/>
                  </a:lnTo>
                  <a:lnTo>
                    <a:pt x="763" y="981"/>
                  </a:lnTo>
                  <a:lnTo>
                    <a:pt x="763" y="985"/>
                  </a:lnTo>
                  <a:lnTo>
                    <a:pt x="763" y="990"/>
                  </a:lnTo>
                  <a:lnTo>
                    <a:pt x="763" y="995"/>
                  </a:lnTo>
                  <a:lnTo>
                    <a:pt x="763" y="1000"/>
                  </a:lnTo>
                  <a:lnTo>
                    <a:pt x="763" y="1005"/>
                  </a:lnTo>
                  <a:lnTo>
                    <a:pt x="762" y="1010"/>
                  </a:lnTo>
                  <a:lnTo>
                    <a:pt x="762" y="1013"/>
                  </a:lnTo>
                  <a:lnTo>
                    <a:pt x="760" y="1020"/>
                  </a:lnTo>
                  <a:lnTo>
                    <a:pt x="760" y="1025"/>
                  </a:lnTo>
                  <a:lnTo>
                    <a:pt x="760" y="1028"/>
                  </a:lnTo>
                  <a:lnTo>
                    <a:pt x="758" y="1035"/>
                  </a:lnTo>
                  <a:lnTo>
                    <a:pt x="758" y="1040"/>
                  </a:lnTo>
                  <a:lnTo>
                    <a:pt x="758" y="1045"/>
                  </a:lnTo>
                  <a:lnTo>
                    <a:pt x="758" y="1050"/>
                  </a:lnTo>
                  <a:lnTo>
                    <a:pt x="758" y="1055"/>
                  </a:lnTo>
                  <a:lnTo>
                    <a:pt x="757" y="1060"/>
                  </a:lnTo>
                  <a:lnTo>
                    <a:pt x="757" y="1067"/>
                  </a:lnTo>
                  <a:lnTo>
                    <a:pt x="757" y="1072"/>
                  </a:lnTo>
                  <a:lnTo>
                    <a:pt x="755" y="1077"/>
                  </a:lnTo>
                  <a:lnTo>
                    <a:pt x="755" y="1082"/>
                  </a:lnTo>
                  <a:lnTo>
                    <a:pt x="755" y="1087"/>
                  </a:lnTo>
                  <a:lnTo>
                    <a:pt x="755" y="1092"/>
                  </a:lnTo>
                  <a:lnTo>
                    <a:pt x="753" y="1097"/>
                  </a:lnTo>
                  <a:lnTo>
                    <a:pt x="753" y="1102"/>
                  </a:lnTo>
                  <a:lnTo>
                    <a:pt x="753" y="1107"/>
                  </a:lnTo>
                  <a:lnTo>
                    <a:pt x="752" y="1112"/>
                  </a:lnTo>
                  <a:lnTo>
                    <a:pt x="752" y="1115"/>
                  </a:lnTo>
                  <a:lnTo>
                    <a:pt x="752" y="1120"/>
                  </a:lnTo>
                  <a:lnTo>
                    <a:pt x="752" y="1125"/>
                  </a:lnTo>
                  <a:lnTo>
                    <a:pt x="750" y="1129"/>
                  </a:lnTo>
                  <a:lnTo>
                    <a:pt x="750" y="1134"/>
                  </a:lnTo>
                  <a:lnTo>
                    <a:pt x="750" y="1137"/>
                  </a:lnTo>
                  <a:lnTo>
                    <a:pt x="750" y="1142"/>
                  </a:lnTo>
                  <a:lnTo>
                    <a:pt x="750" y="1149"/>
                  </a:lnTo>
                  <a:lnTo>
                    <a:pt x="750" y="1156"/>
                  </a:lnTo>
                  <a:lnTo>
                    <a:pt x="748" y="1162"/>
                  </a:lnTo>
                  <a:lnTo>
                    <a:pt x="748" y="1167"/>
                  </a:lnTo>
                  <a:lnTo>
                    <a:pt x="748" y="1171"/>
                  </a:lnTo>
                  <a:lnTo>
                    <a:pt x="748" y="1174"/>
                  </a:lnTo>
                  <a:lnTo>
                    <a:pt x="748" y="1177"/>
                  </a:lnTo>
                  <a:lnTo>
                    <a:pt x="750" y="1176"/>
                  </a:lnTo>
                  <a:lnTo>
                    <a:pt x="750" y="1171"/>
                  </a:lnTo>
                  <a:lnTo>
                    <a:pt x="753" y="1166"/>
                  </a:lnTo>
                  <a:lnTo>
                    <a:pt x="757" y="1157"/>
                  </a:lnTo>
                  <a:lnTo>
                    <a:pt x="760" y="1151"/>
                  </a:lnTo>
                  <a:lnTo>
                    <a:pt x="762" y="1146"/>
                  </a:lnTo>
                  <a:lnTo>
                    <a:pt x="763" y="1141"/>
                  </a:lnTo>
                  <a:lnTo>
                    <a:pt x="765" y="1137"/>
                  </a:lnTo>
                  <a:lnTo>
                    <a:pt x="769" y="1132"/>
                  </a:lnTo>
                  <a:lnTo>
                    <a:pt x="770" y="1129"/>
                  </a:lnTo>
                  <a:lnTo>
                    <a:pt x="772" y="1124"/>
                  </a:lnTo>
                  <a:lnTo>
                    <a:pt x="775" y="1119"/>
                  </a:lnTo>
                  <a:lnTo>
                    <a:pt x="779" y="1115"/>
                  </a:lnTo>
                  <a:lnTo>
                    <a:pt x="779" y="1110"/>
                  </a:lnTo>
                  <a:lnTo>
                    <a:pt x="782" y="1107"/>
                  </a:lnTo>
                  <a:lnTo>
                    <a:pt x="784" y="1102"/>
                  </a:lnTo>
                  <a:lnTo>
                    <a:pt x="785" y="1099"/>
                  </a:lnTo>
                  <a:lnTo>
                    <a:pt x="790" y="1090"/>
                  </a:lnTo>
                  <a:lnTo>
                    <a:pt x="794" y="1085"/>
                  </a:lnTo>
                  <a:lnTo>
                    <a:pt x="795" y="1079"/>
                  </a:lnTo>
                  <a:lnTo>
                    <a:pt x="799" y="1075"/>
                  </a:lnTo>
                  <a:lnTo>
                    <a:pt x="800" y="1072"/>
                  </a:lnTo>
                  <a:lnTo>
                    <a:pt x="800" y="1072"/>
                  </a:lnTo>
                  <a:lnTo>
                    <a:pt x="800" y="107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61" name="Полилиния 22560"/>
            <p:cNvSpPr/>
            <p:nvPr/>
          </p:nvSpPr>
          <p:spPr>
            <a:xfrm>
              <a:off x="3500" y="1298"/>
              <a:ext cx="496" cy="681"/>
            </a:xfrm>
            <a:custGeom>
              <a:avLst/>
              <a:gdLst/>
              <a:ahLst/>
              <a:cxnLst/>
              <a:pathLst>
                <a:path w="990" h="1363">
                  <a:moveTo>
                    <a:pt x="920" y="1338"/>
                  </a:moveTo>
                  <a:lnTo>
                    <a:pt x="920" y="1336"/>
                  </a:lnTo>
                  <a:lnTo>
                    <a:pt x="923" y="1334"/>
                  </a:lnTo>
                  <a:lnTo>
                    <a:pt x="927" y="1333"/>
                  </a:lnTo>
                  <a:lnTo>
                    <a:pt x="932" y="1328"/>
                  </a:lnTo>
                  <a:lnTo>
                    <a:pt x="938" y="1322"/>
                  </a:lnTo>
                  <a:lnTo>
                    <a:pt x="945" y="1317"/>
                  </a:lnTo>
                  <a:lnTo>
                    <a:pt x="947" y="1312"/>
                  </a:lnTo>
                  <a:lnTo>
                    <a:pt x="952" y="1309"/>
                  </a:lnTo>
                  <a:lnTo>
                    <a:pt x="955" y="1304"/>
                  </a:lnTo>
                  <a:lnTo>
                    <a:pt x="958" y="1301"/>
                  </a:lnTo>
                  <a:lnTo>
                    <a:pt x="962" y="1294"/>
                  </a:lnTo>
                  <a:lnTo>
                    <a:pt x="967" y="1287"/>
                  </a:lnTo>
                  <a:lnTo>
                    <a:pt x="969" y="1281"/>
                  </a:lnTo>
                  <a:lnTo>
                    <a:pt x="974" y="1276"/>
                  </a:lnTo>
                  <a:lnTo>
                    <a:pt x="975" y="1267"/>
                  </a:lnTo>
                  <a:lnTo>
                    <a:pt x="979" y="1261"/>
                  </a:lnTo>
                  <a:lnTo>
                    <a:pt x="979" y="1256"/>
                  </a:lnTo>
                  <a:lnTo>
                    <a:pt x="980" y="1252"/>
                  </a:lnTo>
                  <a:lnTo>
                    <a:pt x="982" y="1247"/>
                  </a:lnTo>
                  <a:lnTo>
                    <a:pt x="984" y="1244"/>
                  </a:lnTo>
                  <a:lnTo>
                    <a:pt x="985" y="1239"/>
                  </a:lnTo>
                  <a:lnTo>
                    <a:pt x="985" y="1234"/>
                  </a:lnTo>
                  <a:lnTo>
                    <a:pt x="985" y="1230"/>
                  </a:lnTo>
                  <a:lnTo>
                    <a:pt x="987" y="1225"/>
                  </a:lnTo>
                  <a:lnTo>
                    <a:pt x="987" y="1220"/>
                  </a:lnTo>
                  <a:lnTo>
                    <a:pt x="989" y="1215"/>
                  </a:lnTo>
                  <a:lnTo>
                    <a:pt x="989" y="1210"/>
                  </a:lnTo>
                  <a:lnTo>
                    <a:pt x="990" y="1205"/>
                  </a:lnTo>
                  <a:lnTo>
                    <a:pt x="990" y="1199"/>
                  </a:lnTo>
                  <a:lnTo>
                    <a:pt x="990" y="1192"/>
                  </a:lnTo>
                  <a:lnTo>
                    <a:pt x="990" y="1187"/>
                  </a:lnTo>
                  <a:lnTo>
                    <a:pt x="990" y="1182"/>
                  </a:lnTo>
                  <a:lnTo>
                    <a:pt x="990" y="1175"/>
                  </a:lnTo>
                  <a:lnTo>
                    <a:pt x="990" y="1168"/>
                  </a:lnTo>
                  <a:lnTo>
                    <a:pt x="990" y="1163"/>
                  </a:lnTo>
                  <a:lnTo>
                    <a:pt x="990" y="1157"/>
                  </a:lnTo>
                  <a:lnTo>
                    <a:pt x="989" y="1150"/>
                  </a:lnTo>
                  <a:lnTo>
                    <a:pt x="987" y="1143"/>
                  </a:lnTo>
                  <a:lnTo>
                    <a:pt x="987" y="1137"/>
                  </a:lnTo>
                  <a:lnTo>
                    <a:pt x="985" y="1130"/>
                  </a:lnTo>
                  <a:lnTo>
                    <a:pt x="984" y="1123"/>
                  </a:lnTo>
                  <a:lnTo>
                    <a:pt x="984" y="1117"/>
                  </a:lnTo>
                  <a:lnTo>
                    <a:pt x="980" y="1112"/>
                  </a:lnTo>
                  <a:lnTo>
                    <a:pt x="980" y="1107"/>
                  </a:lnTo>
                  <a:lnTo>
                    <a:pt x="979" y="1100"/>
                  </a:lnTo>
                  <a:lnTo>
                    <a:pt x="977" y="1093"/>
                  </a:lnTo>
                  <a:lnTo>
                    <a:pt x="974" y="1088"/>
                  </a:lnTo>
                  <a:lnTo>
                    <a:pt x="974" y="1081"/>
                  </a:lnTo>
                  <a:lnTo>
                    <a:pt x="970" y="1076"/>
                  </a:lnTo>
                  <a:lnTo>
                    <a:pt x="969" y="1070"/>
                  </a:lnTo>
                  <a:lnTo>
                    <a:pt x="967" y="1065"/>
                  </a:lnTo>
                  <a:lnTo>
                    <a:pt x="965" y="1060"/>
                  </a:lnTo>
                  <a:lnTo>
                    <a:pt x="962" y="1055"/>
                  </a:lnTo>
                  <a:lnTo>
                    <a:pt x="958" y="1050"/>
                  </a:lnTo>
                  <a:lnTo>
                    <a:pt x="955" y="1043"/>
                  </a:lnTo>
                  <a:lnTo>
                    <a:pt x="953" y="1038"/>
                  </a:lnTo>
                  <a:lnTo>
                    <a:pt x="950" y="1033"/>
                  </a:lnTo>
                  <a:lnTo>
                    <a:pt x="947" y="1028"/>
                  </a:lnTo>
                  <a:lnTo>
                    <a:pt x="945" y="1023"/>
                  </a:lnTo>
                  <a:lnTo>
                    <a:pt x="942" y="1019"/>
                  </a:lnTo>
                  <a:lnTo>
                    <a:pt x="938" y="1014"/>
                  </a:lnTo>
                  <a:lnTo>
                    <a:pt x="937" y="1009"/>
                  </a:lnTo>
                  <a:lnTo>
                    <a:pt x="933" y="1004"/>
                  </a:lnTo>
                  <a:lnTo>
                    <a:pt x="930" y="1001"/>
                  </a:lnTo>
                  <a:lnTo>
                    <a:pt x="925" y="993"/>
                  </a:lnTo>
                  <a:lnTo>
                    <a:pt x="918" y="984"/>
                  </a:lnTo>
                  <a:lnTo>
                    <a:pt x="912" y="976"/>
                  </a:lnTo>
                  <a:lnTo>
                    <a:pt x="907" y="969"/>
                  </a:lnTo>
                  <a:lnTo>
                    <a:pt x="900" y="963"/>
                  </a:lnTo>
                  <a:lnTo>
                    <a:pt x="895" y="956"/>
                  </a:lnTo>
                  <a:lnTo>
                    <a:pt x="890" y="949"/>
                  </a:lnTo>
                  <a:lnTo>
                    <a:pt x="885" y="944"/>
                  </a:lnTo>
                  <a:lnTo>
                    <a:pt x="880" y="939"/>
                  </a:lnTo>
                  <a:lnTo>
                    <a:pt x="875" y="936"/>
                  </a:lnTo>
                  <a:lnTo>
                    <a:pt x="871" y="931"/>
                  </a:lnTo>
                  <a:lnTo>
                    <a:pt x="866" y="927"/>
                  </a:lnTo>
                  <a:lnTo>
                    <a:pt x="863" y="924"/>
                  </a:lnTo>
                  <a:lnTo>
                    <a:pt x="861" y="922"/>
                  </a:lnTo>
                  <a:lnTo>
                    <a:pt x="858" y="919"/>
                  </a:lnTo>
                  <a:lnTo>
                    <a:pt x="856" y="919"/>
                  </a:lnTo>
                  <a:lnTo>
                    <a:pt x="855" y="917"/>
                  </a:lnTo>
                  <a:lnTo>
                    <a:pt x="851" y="914"/>
                  </a:lnTo>
                  <a:lnTo>
                    <a:pt x="846" y="911"/>
                  </a:lnTo>
                  <a:lnTo>
                    <a:pt x="841" y="906"/>
                  </a:lnTo>
                  <a:lnTo>
                    <a:pt x="836" y="902"/>
                  </a:lnTo>
                  <a:lnTo>
                    <a:pt x="831" y="899"/>
                  </a:lnTo>
                  <a:lnTo>
                    <a:pt x="828" y="894"/>
                  </a:lnTo>
                  <a:lnTo>
                    <a:pt x="823" y="891"/>
                  </a:lnTo>
                  <a:lnTo>
                    <a:pt x="818" y="885"/>
                  </a:lnTo>
                  <a:lnTo>
                    <a:pt x="811" y="882"/>
                  </a:lnTo>
                  <a:lnTo>
                    <a:pt x="806" y="877"/>
                  </a:lnTo>
                  <a:lnTo>
                    <a:pt x="801" y="872"/>
                  </a:lnTo>
                  <a:lnTo>
                    <a:pt x="793" y="867"/>
                  </a:lnTo>
                  <a:lnTo>
                    <a:pt x="786" y="862"/>
                  </a:lnTo>
                  <a:lnTo>
                    <a:pt x="779" y="855"/>
                  </a:lnTo>
                  <a:lnTo>
                    <a:pt x="773" y="850"/>
                  </a:lnTo>
                  <a:lnTo>
                    <a:pt x="764" y="844"/>
                  </a:lnTo>
                  <a:lnTo>
                    <a:pt x="758" y="839"/>
                  </a:lnTo>
                  <a:lnTo>
                    <a:pt x="749" y="832"/>
                  </a:lnTo>
                  <a:lnTo>
                    <a:pt x="743" y="825"/>
                  </a:lnTo>
                  <a:lnTo>
                    <a:pt x="733" y="817"/>
                  </a:lnTo>
                  <a:lnTo>
                    <a:pt x="724" y="810"/>
                  </a:lnTo>
                  <a:lnTo>
                    <a:pt x="716" y="805"/>
                  </a:lnTo>
                  <a:lnTo>
                    <a:pt x="707" y="798"/>
                  </a:lnTo>
                  <a:lnTo>
                    <a:pt x="699" y="790"/>
                  </a:lnTo>
                  <a:lnTo>
                    <a:pt x="689" y="783"/>
                  </a:lnTo>
                  <a:lnTo>
                    <a:pt x="681" y="777"/>
                  </a:lnTo>
                  <a:lnTo>
                    <a:pt x="672" y="770"/>
                  </a:lnTo>
                  <a:lnTo>
                    <a:pt x="664" y="762"/>
                  </a:lnTo>
                  <a:lnTo>
                    <a:pt x="654" y="753"/>
                  </a:lnTo>
                  <a:lnTo>
                    <a:pt x="644" y="747"/>
                  </a:lnTo>
                  <a:lnTo>
                    <a:pt x="636" y="738"/>
                  </a:lnTo>
                  <a:lnTo>
                    <a:pt x="625" y="730"/>
                  </a:lnTo>
                  <a:lnTo>
                    <a:pt x="617" y="723"/>
                  </a:lnTo>
                  <a:lnTo>
                    <a:pt x="609" y="716"/>
                  </a:lnTo>
                  <a:lnTo>
                    <a:pt x="599" y="710"/>
                  </a:lnTo>
                  <a:lnTo>
                    <a:pt x="590" y="701"/>
                  </a:lnTo>
                  <a:lnTo>
                    <a:pt x="582" y="693"/>
                  </a:lnTo>
                  <a:lnTo>
                    <a:pt x="572" y="686"/>
                  </a:lnTo>
                  <a:lnTo>
                    <a:pt x="564" y="678"/>
                  </a:lnTo>
                  <a:lnTo>
                    <a:pt x="555" y="671"/>
                  </a:lnTo>
                  <a:lnTo>
                    <a:pt x="545" y="664"/>
                  </a:lnTo>
                  <a:lnTo>
                    <a:pt x="537" y="658"/>
                  </a:lnTo>
                  <a:lnTo>
                    <a:pt x="530" y="651"/>
                  </a:lnTo>
                  <a:lnTo>
                    <a:pt x="522" y="643"/>
                  </a:lnTo>
                  <a:lnTo>
                    <a:pt x="513" y="636"/>
                  </a:lnTo>
                  <a:lnTo>
                    <a:pt x="505" y="629"/>
                  </a:lnTo>
                  <a:lnTo>
                    <a:pt x="498" y="624"/>
                  </a:lnTo>
                  <a:lnTo>
                    <a:pt x="492" y="618"/>
                  </a:lnTo>
                  <a:lnTo>
                    <a:pt x="485" y="611"/>
                  </a:lnTo>
                  <a:lnTo>
                    <a:pt x="478" y="606"/>
                  </a:lnTo>
                  <a:lnTo>
                    <a:pt x="472" y="601"/>
                  </a:lnTo>
                  <a:lnTo>
                    <a:pt x="465" y="594"/>
                  </a:lnTo>
                  <a:lnTo>
                    <a:pt x="460" y="589"/>
                  </a:lnTo>
                  <a:lnTo>
                    <a:pt x="453" y="584"/>
                  </a:lnTo>
                  <a:lnTo>
                    <a:pt x="448" y="579"/>
                  </a:lnTo>
                  <a:lnTo>
                    <a:pt x="443" y="574"/>
                  </a:lnTo>
                  <a:lnTo>
                    <a:pt x="440" y="571"/>
                  </a:lnTo>
                  <a:lnTo>
                    <a:pt x="435" y="567"/>
                  </a:lnTo>
                  <a:lnTo>
                    <a:pt x="433" y="564"/>
                  </a:lnTo>
                  <a:lnTo>
                    <a:pt x="425" y="556"/>
                  </a:lnTo>
                  <a:lnTo>
                    <a:pt x="418" y="549"/>
                  </a:lnTo>
                  <a:lnTo>
                    <a:pt x="410" y="541"/>
                  </a:lnTo>
                  <a:lnTo>
                    <a:pt x="403" y="534"/>
                  </a:lnTo>
                  <a:lnTo>
                    <a:pt x="396" y="526"/>
                  </a:lnTo>
                  <a:lnTo>
                    <a:pt x="390" y="519"/>
                  </a:lnTo>
                  <a:lnTo>
                    <a:pt x="383" y="510"/>
                  </a:lnTo>
                  <a:lnTo>
                    <a:pt x="376" y="504"/>
                  </a:lnTo>
                  <a:lnTo>
                    <a:pt x="371" y="499"/>
                  </a:lnTo>
                  <a:lnTo>
                    <a:pt x="368" y="495"/>
                  </a:lnTo>
                  <a:lnTo>
                    <a:pt x="364" y="490"/>
                  </a:lnTo>
                  <a:lnTo>
                    <a:pt x="361" y="487"/>
                  </a:lnTo>
                  <a:lnTo>
                    <a:pt x="354" y="479"/>
                  </a:lnTo>
                  <a:lnTo>
                    <a:pt x="348" y="470"/>
                  </a:lnTo>
                  <a:lnTo>
                    <a:pt x="344" y="467"/>
                  </a:lnTo>
                  <a:lnTo>
                    <a:pt x="341" y="464"/>
                  </a:lnTo>
                  <a:lnTo>
                    <a:pt x="338" y="459"/>
                  </a:lnTo>
                  <a:lnTo>
                    <a:pt x="334" y="455"/>
                  </a:lnTo>
                  <a:lnTo>
                    <a:pt x="329" y="447"/>
                  </a:lnTo>
                  <a:lnTo>
                    <a:pt x="323" y="438"/>
                  </a:lnTo>
                  <a:lnTo>
                    <a:pt x="319" y="435"/>
                  </a:lnTo>
                  <a:lnTo>
                    <a:pt x="316" y="430"/>
                  </a:lnTo>
                  <a:lnTo>
                    <a:pt x="313" y="425"/>
                  </a:lnTo>
                  <a:lnTo>
                    <a:pt x="309" y="422"/>
                  </a:lnTo>
                  <a:lnTo>
                    <a:pt x="306" y="417"/>
                  </a:lnTo>
                  <a:lnTo>
                    <a:pt x="304" y="413"/>
                  </a:lnTo>
                  <a:lnTo>
                    <a:pt x="301" y="408"/>
                  </a:lnTo>
                  <a:lnTo>
                    <a:pt x="299" y="405"/>
                  </a:lnTo>
                  <a:lnTo>
                    <a:pt x="294" y="400"/>
                  </a:lnTo>
                  <a:lnTo>
                    <a:pt x="292" y="397"/>
                  </a:lnTo>
                  <a:lnTo>
                    <a:pt x="289" y="392"/>
                  </a:lnTo>
                  <a:lnTo>
                    <a:pt x="286" y="388"/>
                  </a:lnTo>
                  <a:lnTo>
                    <a:pt x="284" y="383"/>
                  </a:lnTo>
                  <a:lnTo>
                    <a:pt x="281" y="380"/>
                  </a:lnTo>
                  <a:lnTo>
                    <a:pt x="279" y="375"/>
                  </a:lnTo>
                  <a:lnTo>
                    <a:pt x="277" y="371"/>
                  </a:lnTo>
                  <a:lnTo>
                    <a:pt x="274" y="366"/>
                  </a:lnTo>
                  <a:lnTo>
                    <a:pt x="272" y="361"/>
                  </a:lnTo>
                  <a:lnTo>
                    <a:pt x="269" y="358"/>
                  </a:lnTo>
                  <a:lnTo>
                    <a:pt x="267" y="355"/>
                  </a:lnTo>
                  <a:lnTo>
                    <a:pt x="264" y="350"/>
                  </a:lnTo>
                  <a:lnTo>
                    <a:pt x="262" y="345"/>
                  </a:lnTo>
                  <a:lnTo>
                    <a:pt x="261" y="341"/>
                  </a:lnTo>
                  <a:lnTo>
                    <a:pt x="257" y="336"/>
                  </a:lnTo>
                  <a:lnTo>
                    <a:pt x="256" y="333"/>
                  </a:lnTo>
                  <a:lnTo>
                    <a:pt x="252" y="328"/>
                  </a:lnTo>
                  <a:lnTo>
                    <a:pt x="251" y="323"/>
                  </a:lnTo>
                  <a:lnTo>
                    <a:pt x="249" y="320"/>
                  </a:lnTo>
                  <a:lnTo>
                    <a:pt x="246" y="315"/>
                  </a:lnTo>
                  <a:lnTo>
                    <a:pt x="246" y="311"/>
                  </a:lnTo>
                  <a:lnTo>
                    <a:pt x="244" y="306"/>
                  </a:lnTo>
                  <a:lnTo>
                    <a:pt x="242" y="303"/>
                  </a:lnTo>
                  <a:lnTo>
                    <a:pt x="239" y="298"/>
                  </a:lnTo>
                  <a:lnTo>
                    <a:pt x="237" y="293"/>
                  </a:lnTo>
                  <a:lnTo>
                    <a:pt x="236" y="288"/>
                  </a:lnTo>
                  <a:lnTo>
                    <a:pt x="234" y="283"/>
                  </a:lnTo>
                  <a:lnTo>
                    <a:pt x="231" y="278"/>
                  </a:lnTo>
                  <a:lnTo>
                    <a:pt x="229" y="273"/>
                  </a:lnTo>
                  <a:lnTo>
                    <a:pt x="227" y="268"/>
                  </a:lnTo>
                  <a:lnTo>
                    <a:pt x="226" y="263"/>
                  </a:lnTo>
                  <a:lnTo>
                    <a:pt x="222" y="256"/>
                  </a:lnTo>
                  <a:lnTo>
                    <a:pt x="221" y="251"/>
                  </a:lnTo>
                  <a:lnTo>
                    <a:pt x="219" y="244"/>
                  </a:lnTo>
                  <a:lnTo>
                    <a:pt x="217" y="239"/>
                  </a:lnTo>
                  <a:lnTo>
                    <a:pt x="214" y="232"/>
                  </a:lnTo>
                  <a:lnTo>
                    <a:pt x="212" y="227"/>
                  </a:lnTo>
                  <a:lnTo>
                    <a:pt x="210" y="221"/>
                  </a:lnTo>
                  <a:lnTo>
                    <a:pt x="209" y="216"/>
                  </a:lnTo>
                  <a:lnTo>
                    <a:pt x="205" y="209"/>
                  </a:lnTo>
                  <a:lnTo>
                    <a:pt x="204" y="202"/>
                  </a:lnTo>
                  <a:lnTo>
                    <a:pt x="202" y="196"/>
                  </a:lnTo>
                  <a:lnTo>
                    <a:pt x="199" y="191"/>
                  </a:lnTo>
                  <a:lnTo>
                    <a:pt x="197" y="184"/>
                  </a:lnTo>
                  <a:lnTo>
                    <a:pt x="195" y="177"/>
                  </a:lnTo>
                  <a:lnTo>
                    <a:pt x="194" y="171"/>
                  </a:lnTo>
                  <a:lnTo>
                    <a:pt x="190" y="166"/>
                  </a:lnTo>
                  <a:lnTo>
                    <a:pt x="189" y="159"/>
                  </a:lnTo>
                  <a:lnTo>
                    <a:pt x="185" y="152"/>
                  </a:lnTo>
                  <a:lnTo>
                    <a:pt x="184" y="145"/>
                  </a:lnTo>
                  <a:lnTo>
                    <a:pt x="182" y="139"/>
                  </a:lnTo>
                  <a:lnTo>
                    <a:pt x="180" y="132"/>
                  </a:lnTo>
                  <a:lnTo>
                    <a:pt x="179" y="127"/>
                  </a:lnTo>
                  <a:lnTo>
                    <a:pt x="177" y="120"/>
                  </a:lnTo>
                  <a:lnTo>
                    <a:pt x="175" y="115"/>
                  </a:lnTo>
                  <a:lnTo>
                    <a:pt x="174" y="109"/>
                  </a:lnTo>
                  <a:lnTo>
                    <a:pt x="172" y="104"/>
                  </a:lnTo>
                  <a:lnTo>
                    <a:pt x="170" y="97"/>
                  </a:lnTo>
                  <a:lnTo>
                    <a:pt x="169" y="92"/>
                  </a:lnTo>
                  <a:lnTo>
                    <a:pt x="165" y="85"/>
                  </a:lnTo>
                  <a:lnTo>
                    <a:pt x="165" y="80"/>
                  </a:lnTo>
                  <a:lnTo>
                    <a:pt x="164" y="75"/>
                  </a:lnTo>
                  <a:lnTo>
                    <a:pt x="162" y="70"/>
                  </a:lnTo>
                  <a:lnTo>
                    <a:pt x="160" y="63"/>
                  </a:lnTo>
                  <a:lnTo>
                    <a:pt x="159" y="58"/>
                  </a:lnTo>
                  <a:lnTo>
                    <a:pt x="157" y="55"/>
                  </a:lnTo>
                  <a:lnTo>
                    <a:pt x="155" y="50"/>
                  </a:lnTo>
                  <a:lnTo>
                    <a:pt x="154" y="45"/>
                  </a:lnTo>
                  <a:lnTo>
                    <a:pt x="154" y="40"/>
                  </a:lnTo>
                  <a:lnTo>
                    <a:pt x="152" y="37"/>
                  </a:lnTo>
                  <a:lnTo>
                    <a:pt x="152" y="33"/>
                  </a:lnTo>
                  <a:lnTo>
                    <a:pt x="149" y="25"/>
                  </a:lnTo>
                  <a:lnTo>
                    <a:pt x="147" y="18"/>
                  </a:lnTo>
                  <a:lnTo>
                    <a:pt x="145" y="11"/>
                  </a:lnTo>
                  <a:lnTo>
                    <a:pt x="144" y="8"/>
                  </a:lnTo>
                  <a:lnTo>
                    <a:pt x="142" y="3"/>
                  </a:lnTo>
                  <a:lnTo>
                    <a:pt x="142" y="1"/>
                  </a:lnTo>
                  <a:lnTo>
                    <a:pt x="142" y="0"/>
                  </a:lnTo>
                  <a:lnTo>
                    <a:pt x="140" y="0"/>
                  </a:lnTo>
                  <a:lnTo>
                    <a:pt x="137" y="3"/>
                  </a:lnTo>
                  <a:lnTo>
                    <a:pt x="135" y="6"/>
                  </a:lnTo>
                  <a:lnTo>
                    <a:pt x="132" y="10"/>
                  </a:lnTo>
                  <a:lnTo>
                    <a:pt x="130" y="15"/>
                  </a:lnTo>
                  <a:lnTo>
                    <a:pt x="127" y="20"/>
                  </a:lnTo>
                  <a:lnTo>
                    <a:pt x="122" y="23"/>
                  </a:lnTo>
                  <a:lnTo>
                    <a:pt x="118" y="30"/>
                  </a:lnTo>
                  <a:lnTo>
                    <a:pt x="113" y="35"/>
                  </a:lnTo>
                  <a:lnTo>
                    <a:pt x="110" y="43"/>
                  </a:lnTo>
                  <a:lnTo>
                    <a:pt x="105" y="50"/>
                  </a:lnTo>
                  <a:lnTo>
                    <a:pt x="100" y="57"/>
                  </a:lnTo>
                  <a:lnTo>
                    <a:pt x="98" y="60"/>
                  </a:lnTo>
                  <a:lnTo>
                    <a:pt x="97" y="63"/>
                  </a:lnTo>
                  <a:lnTo>
                    <a:pt x="93" y="68"/>
                  </a:lnTo>
                  <a:lnTo>
                    <a:pt x="92" y="73"/>
                  </a:lnTo>
                  <a:lnTo>
                    <a:pt x="88" y="77"/>
                  </a:lnTo>
                  <a:lnTo>
                    <a:pt x="85" y="82"/>
                  </a:lnTo>
                  <a:lnTo>
                    <a:pt x="83" y="85"/>
                  </a:lnTo>
                  <a:lnTo>
                    <a:pt x="82" y="90"/>
                  </a:lnTo>
                  <a:lnTo>
                    <a:pt x="78" y="95"/>
                  </a:lnTo>
                  <a:lnTo>
                    <a:pt x="75" y="99"/>
                  </a:lnTo>
                  <a:lnTo>
                    <a:pt x="73" y="104"/>
                  </a:lnTo>
                  <a:lnTo>
                    <a:pt x="72" y="110"/>
                  </a:lnTo>
                  <a:lnTo>
                    <a:pt x="68" y="114"/>
                  </a:lnTo>
                  <a:lnTo>
                    <a:pt x="65" y="119"/>
                  </a:lnTo>
                  <a:lnTo>
                    <a:pt x="62" y="124"/>
                  </a:lnTo>
                  <a:lnTo>
                    <a:pt x="60" y="129"/>
                  </a:lnTo>
                  <a:lnTo>
                    <a:pt x="58" y="134"/>
                  </a:lnTo>
                  <a:lnTo>
                    <a:pt x="55" y="140"/>
                  </a:lnTo>
                  <a:lnTo>
                    <a:pt x="53" y="145"/>
                  </a:lnTo>
                  <a:lnTo>
                    <a:pt x="52" y="152"/>
                  </a:lnTo>
                  <a:lnTo>
                    <a:pt x="48" y="155"/>
                  </a:lnTo>
                  <a:lnTo>
                    <a:pt x="45" y="162"/>
                  </a:lnTo>
                  <a:lnTo>
                    <a:pt x="43" y="167"/>
                  </a:lnTo>
                  <a:lnTo>
                    <a:pt x="41" y="172"/>
                  </a:lnTo>
                  <a:lnTo>
                    <a:pt x="38" y="177"/>
                  </a:lnTo>
                  <a:lnTo>
                    <a:pt x="36" y="184"/>
                  </a:lnTo>
                  <a:lnTo>
                    <a:pt x="35" y="189"/>
                  </a:lnTo>
                  <a:lnTo>
                    <a:pt x="33" y="196"/>
                  </a:lnTo>
                  <a:lnTo>
                    <a:pt x="31" y="201"/>
                  </a:lnTo>
                  <a:lnTo>
                    <a:pt x="28" y="206"/>
                  </a:lnTo>
                  <a:lnTo>
                    <a:pt x="26" y="212"/>
                  </a:lnTo>
                  <a:lnTo>
                    <a:pt x="25" y="219"/>
                  </a:lnTo>
                  <a:lnTo>
                    <a:pt x="23" y="224"/>
                  </a:lnTo>
                  <a:lnTo>
                    <a:pt x="23" y="231"/>
                  </a:lnTo>
                  <a:lnTo>
                    <a:pt x="21" y="236"/>
                  </a:lnTo>
                  <a:lnTo>
                    <a:pt x="20" y="243"/>
                  </a:lnTo>
                  <a:lnTo>
                    <a:pt x="18" y="248"/>
                  </a:lnTo>
                  <a:lnTo>
                    <a:pt x="18" y="254"/>
                  </a:lnTo>
                  <a:lnTo>
                    <a:pt x="16" y="259"/>
                  </a:lnTo>
                  <a:lnTo>
                    <a:pt x="15" y="268"/>
                  </a:lnTo>
                  <a:lnTo>
                    <a:pt x="13" y="273"/>
                  </a:lnTo>
                  <a:lnTo>
                    <a:pt x="13" y="278"/>
                  </a:lnTo>
                  <a:lnTo>
                    <a:pt x="11" y="284"/>
                  </a:lnTo>
                  <a:lnTo>
                    <a:pt x="11" y="291"/>
                  </a:lnTo>
                  <a:lnTo>
                    <a:pt x="11" y="296"/>
                  </a:lnTo>
                  <a:lnTo>
                    <a:pt x="10" y="301"/>
                  </a:lnTo>
                  <a:lnTo>
                    <a:pt x="10" y="308"/>
                  </a:lnTo>
                  <a:lnTo>
                    <a:pt x="10" y="315"/>
                  </a:lnTo>
                  <a:lnTo>
                    <a:pt x="10" y="320"/>
                  </a:lnTo>
                  <a:lnTo>
                    <a:pt x="10" y="326"/>
                  </a:lnTo>
                  <a:lnTo>
                    <a:pt x="10" y="331"/>
                  </a:lnTo>
                  <a:lnTo>
                    <a:pt x="10" y="338"/>
                  </a:lnTo>
                  <a:lnTo>
                    <a:pt x="10" y="343"/>
                  </a:lnTo>
                  <a:lnTo>
                    <a:pt x="10" y="348"/>
                  </a:lnTo>
                  <a:lnTo>
                    <a:pt x="10" y="353"/>
                  </a:lnTo>
                  <a:lnTo>
                    <a:pt x="10" y="360"/>
                  </a:lnTo>
                  <a:lnTo>
                    <a:pt x="10" y="365"/>
                  </a:lnTo>
                  <a:lnTo>
                    <a:pt x="10" y="370"/>
                  </a:lnTo>
                  <a:lnTo>
                    <a:pt x="10" y="375"/>
                  </a:lnTo>
                  <a:lnTo>
                    <a:pt x="11" y="382"/>
                  </a:lnTo>
                  <a:lnTo>
                    <a:pt x="11" y="385"/>
                  </a:lnTo>
                  <a:lnTo>
                    <a:pt x="11" y="390"/>
                  </a:lnTo>
                  <a:lnTo>
                    <a:pt x="11" y="395"/>
                  </a:lnTo>
                  <a:lnTo>
                    <a:pt x="13" y="400"/>
                  </a:lnTo>
                  <a:lnTo>
                    <a:pt x="13" y="405"/>
                  </a:lnTo>
                  <a:lnTo>
                    <a:pt x="13" y="410"/>
                  </a:lnTo>
                  <a:lnTo>
                    <a:pt x="15" y="415"/>
                  </a:lnTo>
                  <a:lnTo>
                    <a:pt x="16" y="420"/>
                  </a:lnTo>
                  <a:lnTo>
                    <a:pt x="16" y="423"/>
                  </a:lnTo>
                  <a:lnTo>
                    <a:pt x="16" y="428"/>
                  </a:lnTo>
                  <a:lnTo>
                    <a:pt x="18" y="432"/>
                  </a:lnTo>
                  <a:lnTo>
                    <a:pt x="18" y="437"/>
                  </a:lnTo>
                  <a:lnTo>
                    <a:pt x="18" y="443"/>
                  </a:lnTo>
                  <a:lnTo>
                    <a:pt x="21" y="452"/>
                  </a:lnTo>
                  <a:lnTo>
                    <a:pt x="21" y="459"/>
                  </a:lnTo>
                  <a:lnTo>
                    <a:pt x="23" y="465"/>
                  </a:lnTo>
                  <a:lnTo>
                    <a:pt x="25" y="472"/>
                  </a:lnTo>
                  <a:lnTo>
                    <a:pt x="26" y="477"/>
                  </a:lnTo>
                  <a:lnTo>
                    <a:pt x="26" y="482"/>
                  </a:lnTo>
                  <a:lnTo>
                    <a:pt x="28" y="487"/>
                  </a:lnTo>
                  <a:lnTo>
                    <a:pt x="30" y="490"/>
                  </a:lnTo>
                  <a:lnTo>
                    <a:pt x="31" y="494"/>
                  </a:lnTo>
                  <a:lnTo>
                    <a:pt x="31" y="499"/>
                  </a:lnTo>
                  <a:lnTo>
                    <a:pt x="33" y="500"/>
                  </a:lnTo>
                  <a:lnTo>
                    <a:pt x="31" y="500"/>
                  </a:lnTo>
                  <a:lnTo>
                    <a:pt x="31" y="504"/>
                  </a:lnTo>
                  <a:lnTo>
                    <a:pt x="28" y="507"/>
                  </a:lnTo>
                  <a:lnTo>
                    <a:pt x="26" y="514"/>
                  </a:lnTo>
                  <a:lnTo>
                    <a:pt x="25" y="515"/>
                  </a:lnTo>
                  <a:lnTo>
                    <a:pt x="23" y="519"/>
                  </a:lnTo>
                  <a:lnTo>
                    <a:pt x="21" y="524"/>
                  </a:lnTo>
                  <a:lnTo>
                    <a:pt x="20" y="529"/>
                  </a:lnTo>
                  <a:lnTo>
                    <a:pt x="18" y="532"/>
                  </a:lnTo>
                  <a:lnTo>
                    <a:pt x="16" y="537"/>
                  </a:lnTo>
                  <a:lnTo>
                    <a:pt x="15" y="542"/>
                  </a:lnTo>
                  <a:lnTo>
                    <a:pt x="13" y="547"/>
                  </a:lnTo>
                  <a:lnTo>
                    <a:pt x="11" y="552"/>
                  </a:lnTo>
                  <a:lnTo>
                    <a:pt x="10" y="557"/>
                  </a:lnTo>
                  <a:lnTo>
                    <a:pt x="8" y="562"/>
                  </a:lnTo>
                  <a:lnTo>
                    <a:pt x="6" y="569"/>
                  </a:lnTo>
                  <a:lnTo>
                    <a:pt x="5" y="574"/>
                  </a:lnTo>
                  <a:lnTo>
                    <a:pt x="5" y="581"/>
                  </a:lnTo>
                  <a:lnTo>
                    <a:pt x="3" y="586"/>
                  </a:lnTo>
                  <a:lnTo>
                    <a:pt x="3" y="592"/>
                  </a:lnTo>
                  <a:lnTo>
                    <a:pt x="1" y="597"/>
                  </a:lnTo>
                  <a:lnTo>
                    <a:pt x="0" y="604"/>
                  </a:lnTo>
                  <a:lnTo>
                    <a:pt x="0" y="609"/>
                  </a:lnTo>
                  <a:lnTo>
                    <a:pt x="0" y="616"/>
                  </a:lnTo>
                  <a:lnTo>
                    <a:pt x="0" y="621"/>
                  </a:lnTo>
                  <a:lnTo>
                    <a:pt x="0" y="628"/>
                  </a:lnTo>
                  <a:lnTo>
                    <a:pt x="1" y="634"/>
                  </a:lnTo>
                  <a:lnTo>
                    <a:pt x="3" y="639"/>
                  </a:lnTo>
                  <a:lnTo>
                    <a:pt x="3" y="644"/>
                  </a:lnTo>
                  <a:lnTo>
                    <a:pt x="5" y="649"/>
                  </a:lnTo>
                  <a:lnTo>
                    <a:pt x="6" y="654"/>
                  </a:lnTo>
                  <a:lnTo>
                    <a:pt x="8" y="661"/>
                  </a:lnTo>
                  <a:lnTo>
                    <a:pt x="10" y="666"/>
                  </a:lnTo>
                  <a:lnTo>
                    <a:pt x="11" y="671"/>
                  </a:lnTo>
                  <a:lnTo>
                    <a:pt x="15" y="676"/>
                  </a:lnTo>
                  <a:lnTo>
                    <a:pt x="16" y="683"/>
                  </a:lnTo>
                  <a:lnTo>
                    <a:pt x="18" y="686"/>
                  </a:lnTo>
                  <a:lnTo>
                    <a:pt x="21" y="693"/>
                  </a:lnTo>
                  <a:lnTo>
                    <a:pt x="23" y="696"/>
                  </a:lnTo>
                  <a:lnTo>
                    <a:pt x="26" y="703"/>
                  </a:lnTo>
                  <a:lnTo>
                    <a:pt x="28" y="708"/>
                  </a:lnTo>
                  <a:lnTo>
                    <a:pt x="31" y="713"/>
                  </a:lnTo>
                  <a:lnTo>
                    <a:pt x="33" y="716"/>
                  </a:lnTo>
                  <a:lnTo>
                    <a:pt x="36" y="723"/>
                  </a:lnTo>
                  <a:lnTo>
                    <a:pt x="38" y="726"/>
                  </a:lnTo>
                  <a:lnTo>
                    <a:pt x="41" y="730"/>
                  </a:lnTo>
                  <a:lnTo>
                    <a:pt x="43" y="735"/>
                  </a:lnTo>
                  <a:lnTo>
                    <a:pt x="45" y="738"/>
                  </a:lnTo>
                  <a:lnTo>
                    <a:pt x="50" y="745"/>
                  </a:lnTo>
                  <a:lnTo>
                    <a:pt x="53" y="752"/>
                  </a:lnTo>
                  <a:lnTo>
                    <a:pt x="57" y="755"/>
                  </a:lnTo>
                  <a:lnTo>
                    <a:pt x="60" y="758"/>
                  </a:lnTo>
                  <a:lnTo>
                    <a:pt x="62" y="762"/>
                  </a:lnTo>
                  <a:lnTo>
                    <a:pt x="62" y="763"/>
                  </a:lnTo>
                  <a:lnTo>
                    <a:pt x="62" y="763"/>
                  </a:lnTo>
                  <a:lnTo>
                    <a:pt x="60" y="765"/>
                  </a:lnTo>
                  <a:lnTo>
                    <a:pt x="58" y="768"/>
                  </a:lnTo>
                  <a:lnTo>
                    <a:pt x="57" y="773"/>
                  </a:lnTo>
                  <a:lnTo>
                    <a:pt x="53" y="780"/>
                  </a:lnTo>
                  <a:lnTo>
                    <a:pt x="50" y="787"/>
                  </a:lnTo>
                  <a:lnTo>
                    <a:pt x="48" y="790"/>
                  </a:lnTo>
                  <a:lnTo>
                    <a:pt x="46" y="795"/>
                  </a:lnTo>
                  <a:lnTo>
                    <a:pt x="45" y="798"/>
                  </a:lnTo>
                  <a:lnTo>
                    <a:pt x="45" y="803"/>
                  </a:lnTo>
                  <a:lnTo>
                    <a:pt x="43" y="808"/>
                  </a:lnTo>
                  <a:lnTo>
                    <a:pt x="41" y="812"/>
                  </a:lnTo>
                  <a:lnTo>
                    <a:pt x="40" y="817"/>
                  </a:lnTo>
                  <a:lnTo>
                    <a:pt x="38" y="822"/>
                  </a:lnTo>
                  <a:lnTo>
                    <a:pt x="36" y="827"/>
                  </a:lnTo>
                  <a:lnTo>
                    <a:pt x="36" y="832"/>
                  </a:lnTo>
                  <a:lnTo>
                    <a:pt x="35" y="837"/>
                  </a:lnTo>
                  <a:lnTo>
                    <a:pt x="35" y="842"/>
                  </a:lnTo>
                  <a:lnTo>
                    <a:pt x="33" y="847"/>
                  </a:lnTo>
                  <a:lnTo>
                    <a:pt x="31" y="852"/>
                  </a:lnTo>
                  <a:lnTo>
                    <a:pt x="31" y="857"/>
                  </a:lnTo>
                  <a:lnTo>
                    <a:pt x="31" y="864"/>
                  </a:lnTo>
                  <a:lnTo>
                    <a:pt x="31" y="867"/>
                  </a:lnTo>
                  <a:lnTo>
                    <a:pt x="31" y="874"/>
                  </a:lnTo>
                  <a:lnTo>
                    <a:pt x="31" y="879"/>
                  </a:lnTo>
                  <a:lnTo>
                    <a:pt x="33" y="884"/>
                  </a:lnTo>
                  <a:lnTo>
                    <a:pt x="33" y="889"/>
                  </a:lnTo>
                  <a:lnTo>
                    <a:pt x="33" y="892"/>
                  </a:lnTo>
                  <a:lnTo>
                    <a:pt x="33" y="897"/>
                  </a:lnTo>
                  <a:lnTo>
                    <a:pt x="35" y="902"/>
                  </a:lnTo>
                  <a:lnTo>
                    <a:pt x="36" y="907"/>
                  </a:lnTo>
                  <a:lnTo>
                    <a:pt x="38" y="912"/>
                  </a:lnTo>
                  <a:lnTo>
                    <a:pt x="38" y="917"/>
                  </a:lnTo>
                  <a:lnTo>
                    <a:pt x="41" y="922"/>
                  </a:lnTo>
                  <a:lnTo>
                    <a:pt x="43" y="926"/>
                  </a:lnTo>
                  <a:lnTo>
                    <a:pt x="45" y="931"/>
                  </a:lnTo>
                  <a:lnTo>
                    <a:pt x="45" y="934"/>
                  </a:lnTo>
                  <a:lnTo>
                    <a:pt x="48" y="939"/>
                  </a:lnTo>
                  <a:lnTo>
                    <a:pt x="50" y="942"/>
                  </a:lnTo>
                  <a:lnTo>
                    <a:pt x="52" y="947"/>
                  </a:lnTo>
                  <a:lnTo>
                    <a:pt x="55" y="951"/>
                  </a:lnTo>
                  <a:lnTo>
                    <a:pt x="57" y="956"/>
                  </a:lnTo>
                  <a:lnTo>
                    <a:pt x="60" y="961"/>
                  </a:lnTo>
                  <a:lnTo>
                    <a:pt x="65" y="968"/>
                  </a:lnTo>
                  <a:lnTo>
                    <a:pt x="68" y="974"/>
                  </a:lnTo>
                  <a:lnTo>
                    <a:pt x="72" y="979"/>
                  </a:lnTo>
                  <a:lnTo>
                    <a:pt x="73" y="983"/>
                  </a:lnTo>
                  <a:lnTo>
                    <a:pt x="77" y="986"/>
                  </a:lnTo>
                  <a:lnTo>
                    <a:pt x="78" y="988"/>
                  </a:lnTo>
                  <a:lnTo>
                    <a:pt x="78" y="988"/>
                  </a:lnTo>
                  <a:lnTo>
                    <a:pt x="77" y="988"/>
                  </a:lnTo>
                  <a:lnTo>
                    <a:pt x="75" y="989"/>
                  </a:lnTo>
                  <a:lnTo>
                    <a:pt x="72" y="991"/>
                  </a:lnTo>
                  <a:lnTo>
                    <a:pt x="68" y="994"/>
                  </a:lnTo>
                  <a:lnTo>
                    <a:pt x="63" y="996"/>
                  </a:lnTo>
                  <a:lnTo>
                    <a:pt x="58" y="1001"/>
                  </a:lnTo>
                  <a:lnTo>
                    <a:pt x="52" y="1006"/>
                  </a:lnTo>
                  <a:lnTo>
                    <a:pt x="45" y="1014"/>
                  </a:lnTo>
                  <a:lnTo>
                    <a:pt x="41" y="1016"/>
                  </a:lnTo>
                  <a:lnTo>
                    <a:pt x="38" y="1021"/>
                  </a:lnTo>
                  <a:lnTo>
                    <a:pt x="35" y="1024"/>
                  </a:lnTo>
                  <a:lnTo>
                    <a:pt x="31" y="1029"/>
                  </a:lnTo>
                  <a:lnTo>
                    <a:pt x="30" y="1035"/>
                  </a:lnTo>
                  <a:lnTo>
                    <a:pt x="26" y="1038"/>
                  </a:lnTo>
                  <a:lnTo>
                    <a:pt x="23" y="1043"/>
                  </a:lnTo>
                  <a:lnTo>
                    <a:pt x="21" y="1050"/>
                  </a:lnTo>
                  <a:lnTo>
                    <a:pt x="18" y="1055"/>
                  </a:lnTo>
                  <a:lnTo>
                    <a:pt x="16" y="1061"/>
                  </a:lnTo>
                  <a:lnTo>
                    <a:pt x="13" y="1068"/>
                  </a:lnTo>
                  <a:lnTo>
                    <a:pt x="11" y="1075"/>
                  </a:lnTo>
                  <a:lnTo>
                    <a:pt x="10" y="1081"/>
                  </a:lnTo>
                  <a:lnTo>
                    <a:pt x="10" y="1090"/>
                  </a:lnTo>
                  <a:lnTo>
                    <a:pt x="10" y="1093"/>
                  </a:lnTo>
                  <a:lnTo>
                    <a:pt x="8" y="1096"/>
                  </a:lnTo>
                  <a:lnTo>
                    <a:pt x="8" y="1101"/>
                  </a:lnTo>
                  <a:lnTo>
                    <a:pt x="8" y="1105"/>
                  </a:lnTo>
                  <a:lnTo>
                    <a:pt x="8" y="1113"/>
                  </a:lnTo>
                  <a:lnTo>
                    <a:pt x="6" y="1120"/>
                  </a:lnTo>
                  <a:lnTo>
                    <a:pt x="6" y="1128"/>
                  </a:lnTo>
                  <a:lnTo>
                    <a:pt x="8" y="1137"/>
                  </a:lnTo>
                  <a:lnTo>
                    <a:pt x="8" y="1143"/>
                  </a:lnTo>
                  <a:lnTo>
                    <a:pt x="8" y="1150"/>
                  </a:lnTo>
                  <a:lnTo>
                    <a:pt x="10" y="1157"/>
                  </a:lnTo>
                  <a:lnTo>
                    <a:pt x="11" y="1165"/>
                  </a:lnTo>
                  <a:lnTo>
                    <a:pt x="11" y="1170"/>
                  </a:lnTo>
                  <a:lnTo>
                    <a:pt x="13" y="1177"/>
                  </a:lnTo>
                  <a:lnTo>
                    <a:pt x="16" y="1184"/>
                  </a:lnTo>
                  <a:lnTo>
                    <a:pt x="18" y="1190"/>
                  </a:lnTo>
                  <a:lnTo>
                    <a:pt x="20" y="1195"/>
                  </a:lnTo>
                  <a:lnTo>
                    <a:pt x="23" y="1200"/>
                  </a:lnTo>
                  <a:lnTo>
                    <a:pt x="25" y="1207"/>
                  </a:lnTo>
                  <a:lnTo>
                    <a:pt x="28" y="1212"/>
                  </a:lnTo>
                  <a:lnTo>
                    <a:pt x="31" y="1217"/>
                  </a:lnTo>
                  <a:lnTo>
                    <a:pt x="33" y="1220"/>
                  </a:lnTo>
                  <a:lnTo>
                    <a:pt x="36" y="1225"/>
                  </a:lnTo>
                  <a:lnTo>
                    <a:pt x="40" y="1230"/>
                  </a:lnTo>
                  <a:lnTo>
                    <a:pt x="46" y="1237"/>
                  </a:lnTo>
                  <a:lnTo>
                    <a:pt x="53" y="1244"/>
                  </a:lnTo>
                  <a:lnTo>
                    <a:pt x="60" y="1249"/>
                  </a:lnTo>
                  <a:lnTo>
                    <a:pt x="68" y="1254"/>
                  </a:lnTo>
                  <a:lnTo>
                    <a:pt x="77" y="1259"/>
                  </a:lnTo>
                  <a:lnTo>
                    <a:pt x="85" y="1261"/>
                  </a:lnTo>
                  <a:lnTo>
                    <a:pt x="92" y="1262"/>
                  </a:lnTo>
                  <a:lnTo>
                    <a:pt x="98" y="1264"/>
                  </a:lnTo>
                  <a:lnTo>
                    <a:pt x="103" y="1266"/>
                  </a:lnTo>
                  <a:lnTo>
                    <a:pt x="107" y="1266"/>
                  </a:lnTo>
                  <a:lnTo>
                    <a:pt x="112" y="1267"/>
                  </a:lnTo>
                  <a:lnTo>
                    <a:pt x="117" y="1267"/>
                  </a:lnTo>
                  <a:lnTo>
                    <a:pt x="120" y="1267"/>
                  </a:lnTo>
                  <a:lnTo>
                    <a:pt x="125" y="1267"/>
                  </a:lnTo>
                  <a:lnTo>
                    <a:pt x="128" y="1267"/>
                  </a:lnTo>
                  <a:lnTo>
                    <a:pt x="132" y="1267"/>
                  </a:lnTo>
                  <a:lnTo>
                    <a:pt x="140" y="1267"/>
                  </a:lnTo>
                  <a:lnTo>
                    <a:pt x="149" y="1269"/>
                  </a:lnTo>
                  <a:lnTo>
                    <a:pt x="154" y="1267"/>
                  </a:lnTo>
                  <a:lnTo>
                    <a:pt x="160" y="1267"/>
                  </a:lnTo>
                  <a:lnTo>
                    <a:pt x="167" y="1267"/>
                  </a:lnTo>
                  <a:lnTo>
                    <a:pt x="172" y="1267"/>
                  </a:lnTo>
                  <a:lnTo>
                    <a:pt x="175" y="1267"/>
                  </a:lnTo>
                  <a:lnTo>
                    <a:pt x="179" y="1267"/>
                  </a:lnTo>
                  <a:lnTo>
                    <a:pt x="180" y="1267"/>
                  </a:lnTo>
                  <a:lnTo>
                    <a:pt x="182" y="1267"/>
                  </a:lnTo>
                  <a:lnTo>
                    <a:pt x="224" y="1222"/>
                  </a:lnTo>
                  <a:lnTo>
                    <a:pt x="236" y="1157"/>
                  </a:lnTo>
                  <a:lnTo>
                    <a:pt x="234" y="1157"/>
                  </a:lnTo>
                  <a:lnTo>
                    <a:pt x="232" y="1160"/>
                  </a:lnTo>
                  <a:lnTo>
                    <a:pt x="229" y="1163"/>
                  </a:lnTo>
                  <a:lnTo>
                    <a:pt x="226" y="1170"/>
                  </a:lnTo>
                  <a:lnTo>
                    <a:pt x="219" y="1175"/>
                  </a:lnTo>
                  <a:lnTo>
                    <a:pt x="212" y="1184"/>
                  </a:lnTo>
                  <a:lnTo>
                    <a:pt x="204" y="1190"/>
                  </a:lnTo>
                  <a:lnTo>
                    <a:pt x="197" y="1199"/>
                  </a:lnTo>
                  <a:lnTo>
                    <a:pt x="192" y="1200"/>
                  </a:lnTo>
                  <a:lnTo>
                    <a:pt x="187" y="1205"/>
                  </a:lnTo>
                  <a:lnTo>
                    <a:pt x="182" y="1207"/>
                  </a:lnTo>
                  <a:lnTo>
                    <a:pt x="177" y="1212"/>
                  </a:lnTo>
                  <a:lnTo>
                    <a:pt x="172" y="1214"/>
                  </a:lnTo>
                  <a:lnTo>
                    <a:pt x="167" y="1217"/>
                  </a:lnTo>
                  <a:lnTo>
                    <a:pt x="160" y="1219"/>
                  </a:lnTo>
                  <a:lnTo>
                    <a:pt x="157" y="1220"/>
                  </a:lnTo>
                  <a:lnTo>
                    <a:pt x="150" y="1222"/>
                  </a:lnTo>
                  <a:lnTo>
                    <a:pt x="145" y="1224"/>
                  </a:lnTo>
                  <a:lnTo>
                    <a:pt x="139" y="1224"/>
                  </a:lnTo>
                  <a:lnTo>
                    <a:pt x="134" y="1225"/>
                  </a:lnTo>
                  <a:lnTo>
                    <a:pt x="128" y="1225"/>
                  </a:lnTo>
                  <a:lnTo>
                    <a:pt x="123" y="1225"/>
                  </a:lnTo>
                  <a:lnTo>
                    <a:pt x="118" y="1224"/>
                  </a:lnTo>
                  <a:lnTo>
                    <a:pt x="112" y="1222"/>
                  </a:lnTo>
                  <a:lnTo>
                    <a:pt x="107" y="1219"/>
                  </a:lnTo>
                  <a:lnTo>
                    <a:pt x="102" y="1217"/>
                  </a:lnTo>
                  <a:lnTo>
                    <a:pt x="97" y="1214"/>
                  </a:lnTo>
                  <a:lnTo>
                    <a:pt x="92" y="1212"/>
                  </a:lnTo>
                  <a:lnTo>
                    <a:pt x="87" y="1209"/>
                  </a:lnTo>
                  <a:lnTo>
                    <a:pt x="83" y="1205"/>
                  </a:lnTo>
                  <a:lnTo>
                    <a:pt x="78" y="1202"/>
                  </a:lnTo>
                  <a:lnTo>
                    <a:pt x="77" y="1199"/>
                  </a:lnTo>
                  <a:lnTo>
                    <a:pt x="68" y="1192"/>
                  </a:lnTo>
                  <a:lnTo>
                    <a:pt x="63" y="1185"/>
                  </a:lnTo>
                  <a:lnTo>
                    <a:pt x="58" y="1177"/>
                  </a:lnTo>
                  <a:lnTo>
                    <a:pt x="55" y="1170"/>
                  </a:lnTo>
                  <a:lnTo>
                    <a:pt x="52" y="1165"/>
                  </a:lnTo>
                  <a:lnTo>
                    <a:pt x="50" y="1162"/>
                  </a:lnTo>
                  <a:lnTo>
                    <a:pt x="48" y="1157"/>
                  </a:lnTo>
                  <a:lnTo>
                    <a:pt x="48" y="1153"/>
                  </a:lnTo>
                  <a:lnTo>
                    <a:pt x="46" y="1148"/>
                  </a:lnTo>
                  <a:lnTo>
                    <a:pt x="45" y="1145"/>
                  </a:lnTo>
                  <a:lnTo>
                    <a:pt x="45" y="1140"/>
                  </a:lnTo>
                  <a:lnTo>
                    <a:pt x="45" y="1137"/>
                  </a:lnTo>
                  <a:lnTo>
                    <a:pt x="45" y="1132"/>
                  </a:lnTo>
                  <a:lnTo>
                    <a:pt x="45" y="1128"/>
                  </a:lnTo>
                  <a:lnTo>
                    <a:pt x="45" y="1125"/>
                  </a:lnTo>
                  <a:lnTo>
                    <a:pt x="45" y="1120"/>
                  </a:lnTo>
                  <a:lnTo>
                    <a:pt x="46" y="1112"/>
                  </a:lnTo>
                  <a:lnTo>
                    <a:pt x="50" y="1105"/>
                  </a:lnTo>
                  <a:lnTo>
                    <a:pt x="52" y="1096"/>
                  </a:lnTo>
                  <a:lnTo>
                    <a:pt x="55" y="1090"/>
                  </a:lnTo>
                  <a:lnTo>
                    <a:pt x="58" y="1083"/>
                  </a:lnTo>
                  <a:lnTo>
                    <a:pt x="63" y="1076"/>
                  </a:lnTo>
                  <a:lnTo>
                    <a:pt x="67" y="1070"/>
                  </a:lnTo>
                  <a:lnTo>
                    <a:pt x="72" y="1063"/>
                  </a:lnTo>
                  <a:lnTo>
                    <a:pt x="75" y="1056"/>
                  </a:lnTo>
                  <a:lnTo>
                    <a:pt x="80" y="1051"/>
                  </a:lnTo>
                  <a:lnTo>
                    <a:pt x="85" y="1046"/>
                  </a:lnTo>
                  <a:lnTo>
                    <a:pt x="88" y="1041"/>
                  </a:lnTo>
                  <a:lnTo>
                    <a:pt x="92" y="1038"/>
                  </a:lnTo>
                  <a:lnTo>
                    <a:pt x="97" y="1035"/>
                  </a:lnTo>
                  <a:lnTo>
                    <a:pt x="100" y="1029"/>
                  </a:lnTo>
                  <a:lnTo>
                    <a:pt x="103" y="1029"/>
                  </a:lnTo>
                  <a:lnTo>
                    <a:pt x="142" y="1013"/>
                  </a:lnTo>
                  <a:lnTo>
                    <a:pt x="140" y="1011"/>
                  </a:lnTo>
                  <a:lnTo>
                    <a:pt x="139" y="1009"/>
                  </a:lnTo>
                  <a:lnTo>
                    <a:pt x="135" y="1004"/>
                  </a:lnTo>
                  <a:lnTo>
                    <a:pt x="132" y="999"/>
                  </a:lnTo>
                  <a:lnTo>
                    <a:pt x="128" y="996"/>
                  </a:lnTo>
                  <a:lnTo>
                    <a:pt x="125" y="993"/>
                  </a:lnTo>
                  <a:lnTo>
                    <a:pt x="123" y="988"/>
                  </a:lnTo>
                  <a:lnTo>
                    <a:pt x="120" y="984"/>
                  </a:lnTo>
                  <a:lnTo>
                    <a:pt x="118" y="981"/>
                  </a:lnTo>
                  <a:lnTo>
                    <a:pt x="115" y="976"/>
                  </a:lnTo>
                  <a:lnTo>
                    <a:pt x="112" y="971"/>
                  </a:lnTo>
                  <a:lnTo>
                    <a:pt x="110" y="968"/>
                  </a:lnTo>
                  <a:lnTo>
                    <a:pt x="105" y="961"/>
                  </a:lnTo>
                  <a:lnTo>
                    <a:pt x="103" y="956"/>
                  </a:lnTo>
                  <a:lnTo>
                    <a:pt x="100" y="951"/>
                  </a:lnTo>
                  <a:lnTo>
                    <a:pt x="98" y="946"/>
                  </a:lnTo>
                  <a:lnTo>
                    <a:pt x="95" y="939"/>
                  </a:lnTo>
                  <a:lnTo>
                    <a:pt x="92" y="934"/>
                  </a:lnTo>
                  <a:lnTo>
                    <a:pt x="90" y="926"/>
                  </a:lnTo>
                  <a:lnTo>
                    <a:pt x="88" y="921"/>
                  </a:lnTo>
                  <a:lnTo>
                    <a:pt x="85" y="914"/>
                  </a:lnTo>
                  <a:lnTo>
                    <a:pt x="83" y="909"/>
                  </a:lnTo>
                  <a:lnTo>
                    <a:pt x="82" y="902"/>
                  </a:lnTo>
                  <a:lnTo>
                    <a:pt x="80" y="897"/>
                  </a:lnTo>
                  <a:lnTo>
                    <a:pt x="78" y="891"/>
                  </a:lnTo>
                  <a:lnTo>
                    <a:pt x="78" y="885"/>
                  </a:lnTo>
                  <a:lnTo>
                    <a:pt x="78" y="879"/>
                  </a:lnTo>
                  <a:lnTo>
                    <a:pt x="78" y="874"/>
                  </a:lnTo>
                  <a:lnTo>
                    <a:pt x="78" y="867"/>
                  </a:lnTo>
                  <a:lnTo>
                    <a:pt x="78" y="860"/>
                  </a:lnTo>
                  <a:lnTo>
                    <a:pt x="78" y="855"/>
                  </a:lnTo>
                  <a:lnTo>
                    <a:pt x="78" y="849"/>
                  </a:lnTo>
                  <a:lnTo>
                    <a:pt x="78" y="842"/>
                  </a:lnTo>
                  <a:lnTo>
                    <a:pt x="80" y="837"/>
                  </a:lnTo>
                  <a:lnTo>
                    <a:pt x="82" y="832"/>
                  </a:lnTo>
                  <a:lnTo>
                    <a:pt x="83" y="825"/>
                  </a:lnTo>
                  <a:lnTo>
                    <a:pt x="85" y="820"/>
                  </a:lnTo>
                  <a:lnTo>
                    <a:pt x="85" y="815"/>
                  </a:lnTo>
                  <a:lnTo>
                    <a:pt x="87" y="810"/>
                  </a:lnTo>
                  <a:lnTo>
                    <a:pt x="88" y="805"/>
                  </a:lnTo>
                  <a:lnTo>
                    <a:pt x="90" y="800"/>
                  </a:lnTo>
                  <a:lnTo>
                    <a:pt x="92" y="795"/>
                  </a:lnTo>
                  <a:lnTo>
                    <a:pt x="93" y="792"/>
                  </a:lnTo>
                  <a:lnTo>
                    <a:pt x="95" y="787"/>
                  </a:lnTo>
                  <a:lnTo>
                    <a:pt x="97" y="783"/>
                  </a:lnTo>
                  <a:lnTo>
                    <a:pt x="98" y="778"/>
                  </a:lnTo>
                  <a:lnTo>
                    <a:pt x="98" y="775"/>
                  </a:lnTo>
                  <a:lnTo>
                    <a:pt x="100" y="772"/>
                  </a:lnTo>
                  <a:lnTo>
                    <a:pt x="103" y="765"/>
                  </a:lnTo>
                  <a:lnTo>
                    <a:pt x="107" y="760"/>
                  </a:lnTo>
                  <a:lnTo>
                    <a:pt x="108" y="755"/>
                  </a:lnTo>
                  <a:lnTo>
                    <a:pt x="110" y="753"/>
                  </a:lnTo>
                  <a:lnTo>
                    <a:pt x="112" y="750"/>
                  </a:lnTo>
                  <a:lnTo>
                    <a:pt x="112" y="750"/>
                  </a:lnTo>
                  <a:lnTo>
                    <a:pt x="112" y="750"/>
                  </a:lnTo>
                  <a:lnTo>
                    <a:pt x="108" y="747"/>
                  </a:lnTo>
                  <a:lnTo>
                    <a:pt x="105" y="743"/>
                  </a:lnTo>
                  <a:lnTo>
                    <a:pt x="102" y="736"/>
                  </a:lnTo>
                  <a:lnTo>
                    <a:pt x="98" y="733"/>
                  </a:lnTo>
                  <a:lnTo>
                    <a:pt x="95" y="730"/>
                  </a:lnTo>
                  <a:lnTo>
                    <a:pt x="92" y="726"/>
                  </a:lnTo>
                  <a:lnTo>
                    <a:pt x="90" y="723"/>
                  </a:lnTo>
                  <a:lnTo>
                    <a:pt x="85" y="718"/>
                  </a:lnTo>
                  <a:lnTo>
                    <a:pt x="83" y="713"/>
                  </a:lnTo>
                  <a:lnTo>
                    <a:pt x="80" y="710"/>
                  </a:lnTo>
                  <a:lnTo>
                    <a:pt x="78" y="705"/>
                  </a:lnTo>
                  <a:lnTo>
                    <a:pt x="73" y="698"/>
                  </a:lnTo>
                  <a:lnTo>
                    <a:pt x="72" y="693"/>
                  </a:lnTo>
                  <a:lnTo>
                    <a:pt x="67" y="688"/>
                  </a:lnTo>
                  <a:lnTo>
                    <a:pt x="65" y="683"/>
                  </a:lnTo>
                  <a:lnTo>
                    <a:pt x="62" y="676"/>
                  </a:lnTo>
                  <a:lnTo>
                    <a:pt x="58" y="671"/>
                  </a:lnTo>
                  <a:lnTo>
                    <a:pt x="57" y="664"/>
                  </a:lnTo>
                  <a:lnTo>
                    <a:pt x="53" y="659"/>
                  </a:lnTo>
                  <a:lnTo>
                    <a:pt x="52" y="653"/>
                  </a:lnTo>
                  <a:lnTo>
                    <a:pt x="48" y="646"/>
                  </a:lnTo>
                  <a:lnTo>
                    <a:pt x="46" y="641"/>
                  </a:lnTo>
                  <a:lnTo>
                    <a:pt x="45" y="634"/>
                  </a:lnTo>
                  <a:lnTo>
                    <a:pt x="45" y="628"/>
                  </a:lnTo>
                  <a:lnTo>
                    <a:pt x="43" y="621"/>
                  </a:lnTo>
                  <a:lnTo>
                    <a:pt x="43" y="616"/>
                  </a:lnTo>
                  <a:lnTo>
                    <a:pt x="43" y="611"/>
                  </a:lnTo>
                  <a:lnTo>
                    <a:pt x="43" y="604"/>
                  </a:lnTo>
                  <a:lnTo>
                    <a:pt x="43" y="597"/>
                  </a:lnTo>
                  <a:lnTo>
                    <a:pt x="45" y="592"/>
                  </a:lnTo>
                  <a:lnTo>
                    <a:pt x="45" y="586"/>
                  </a:lnTo>
                  <a:lnTo>
                    <a:pt x="46" y="579"/>
                  </a:lnTo>
                  <a:lnTo>
                    <a:pt x="48" y="574"/>
                  </a:lnTo>
                  <a:lnTo>
                    <a:pt x="52" y="567"/>
                  </a:lnTo>
                  <a:lnTo>
                    <a:pt x="53" y="562"/>
                  </a:lnTo>
                  <a:lnTo>
                    <a:pt x="57" y="556"/>
                  </a:lnTo>
                  <a:lnTo>
                    <a:pt x="58" y="551"/>
                  </a:lnTo>
                  <a:lnTo>
                    <a:pt x="62" y="544"/>
                  </a:lnTo>
                  <a:lnTo>
                    <a:pt x="65" y="539"/>
                  </a:lnTo>
                  <a:lnTo>
                    <a:pt x="67" y="534"/>
                  </a:lnTo>
                  <a:lnTo>
                    <a:pt x="72" y="529"/>
                  </a:lnTo>
                  <a:lnTo>
                    <a:pt x="73" y="524"/>
                  </a:lnTo>
                  <a:lnTo>
                    <a:pt x="78" y="519"/>
                  </a:lnTo>
                  <a:lnTo>
                    <a:pt x="80" y="514"/>
                  </a:lnTo>
                  <a:lnTo>
                    <a:pt x="83" y="510"/>
                  </a:lnTo>
                  <a:lnTo>
                    <a:pt x="85" y="505"/>
                  </a:lnTo>
                  <a:lnTo>
                    <a:pt x="90" y="502"/>
                  </a:lnTo>
                  <a:lnTo>
                    <a:pt x="95" y="494"/>
                  </a:lnTo>
                  <a:lnTo>
                    <a:pt x="102" y="489"/>
                  </a:lnTo>
                  <a:lnTo>
                    <a:pt x="105" y="484"/>
                  </a:lnTo>
                  <a:lnTo>
                    <a:pt x="108" y="479"/>
                  </a:lnTo>
                  <a:lnTo>
                    <a:pt x="112" y="477"/>
                  </a:lnTo>
                  <a:lnTo>
                    <a:pt x="112" y="477"/>
                  </a:lnTo>
                  <a:lnTo>
                    <a:pt x="112" y="477"/>
                  </a:lnTo>
                  <a:lnTo>
                    <a:pt x="110" y="475"/>
                  </a:lnTo>
                  <a:lnTo>
                    <a:pt x="105" y="472"/>
                  </a:lnTo>
                  <a:lnTo>
                    <a:pt x="102" y="470"/>
                  </a:lnTo>
                  <a:lnTo>
                    <a:pt x="97" y="467"/>
                  </a:lnTo>
                  <a:lnTo>
                    <a:pt x="92" y="464"/>
                  </a:lnTo>
                  <a:lnTo>
                    <a:pt x="87" y="457"/>
                  </a:lnTo>
                  <a:lnTo>
                    <a:pt x="82" y="450"/>
                  </a:lnTo>
                  <a:lnTo>
                    <a:pt x="78" y="447"/>
                  </a:lnTo>
                  <a:lnTo>
                    <a:pt x="75" y="442"/>
                  </a:lnTo>
                  <a:lnTo>
                    <a:pt x="72" y="437"/>
                  </a:lnTo>
                  <a:lnTo>
                    <a:pt x="70" y="432"/>
                  </a:lnTo>
                  <a:lnTo>
                    <a:pt x="67" y="427"/>
                  </a:lnTo>
                  <a:lnTo>
                    <a:pt x="65" y="422"/>
                  </a:lnTo>
                  <a:lnTo>
                    <a:pt x="63" y="415"/>
                  </a:lnTo>
                  <a:lnTo>
                    <a:pt x="62" y="410"/>
                  </a:lnTo>
                  <a:lnTo>
                    <a:pt x="58" y="402"/>
                  </a:lnTo>
                  <a:lnTo>
                    <a:pt x="58" y="395"/>
                  </a:lnTo>
                  <a:lnTo>
                    <a:pt x="57" y="388"/>
                  </a:lnTo>
                  <a:lnTo>
                    <a:pt x="55" y="380"/>
                  </a:lnTo>
                  <a:lnTo>
                    <a:pt x="55" y="376"/>
                  </a:lnTo>
                  <a:lnTo>
                    <a:pt x="55" y="371"/>
                  </a:lnTo>
                  <a:lnTo>
                    <a:pt x="55" y="366"/>
                  </a:lnTo>
                  <a:lnTo>
                    <a:pt x="55" y="361"/>
                  </a:lnTo>
                  <a:lnTo>
                    <a:pt x="55" y="356"/>
                  </a:lnTo>
                  <a:lnTo>
                    <a:pt x="55" y="353"/>
                  </a:lnTo>
                  <a:lnTo>
                    <a:pt x="55" y="348"/>
                  </a:lnTo>
                  <a:lnTo>
                    <a:pt x="55" y="343"/>
                  </a:lnTo>
                  <a:lnTo>
                    <a:pt x="55" y="338"/>
                  </a:lnTo>
                  <a:lnTo>
                    <a:pt x="55" y="333"/>
                  </a:lnTo>
                  <a:lnTo>
                    <a:pt x="55" y="328"/>
                  </a:lnTo>
                  <a:lnTo>
                    <a:pt x="57" y="323"/>
                  </a:lnTo>
                  <a:lnTo>
                    <a:pt x="57" y="318"/>
                  </a:lnTo>
                  <a:lnTo>
                    <a:pt x="57" y="315"/>
                  </a:lnTo>
                  <a:lnTo>
                    <a:pt x="57" y="310"/>
                  </a:lnTo>
                  <a:lnTo>
                    <a:pt x="58" y="304"/>
                  </a:lnTo>
                  <a:lnTo>
                    <a:pt x="58" y="301"/>
                  </a:lnTo>
                  <a:lnTo>
                    <a:pt x="58" y="296"/>
                  </a:lnTo>
                  <a:lnTo>
                    <a:pt x="58" y="291"/>
                  </a:lnTo>
                  <a:lnTo>
                    <a:pt x="58" y="288"/>
                  </a:lnTo>
                  <a:lnTo>
                    <a:pt x="60" y="279"/>
                  </a:lnTo>
                  <a:lnTo>
                    <a:pt x="62" y="273"/>
                  </a:lnTo>
                  <a:lnTo>
                    <a:pt x="62" y="266"/>
                  </a:lnTo>
                  <a:lnTo>
                    <a:pt x="63" y="259"/>
                  </a:lnTo>
                  <a:lnTo>
                    <a:pt x="63" y="253"/>
                  </a:lnTo>
                  <a:lnTo>
                    <a:pt x="65" y="246"/>
                  </a:lnTo>
                  <a:lnTo>
                    <a:pt x="65" y="239"/>
                  </a:lnTo>
                  <a:lnTo>
                    <a:pt x="67" y="234"/>
                  </a:lnTo>
                  <a:lnTo>
                    <a:pt x="67" y="231"/>
                  </a:lnTo>
                  <a:lnTo>
                    <a:pt x="68" y="226"/>
                  </a:lnTo>
                  <a:lnTo>
                    <a:pt x="68" y="221"/>
                  </a:lnTo>
                  <a:lnTo>
                    <a:pt x="70" y="217"/>
                  </a:lnTo>
                  <a:lnTo>
                    <a:pt x="70" y="212"/>
                  </a:lnTo>
                  <a:lnTo>
                    <a:pt x="72" y="211"/>
                  </a:lnTo>
                  <a:lnTo>
                    <a:pt x="73" y="204"/>
                  </a:lnTo>
                  <a:lnTo>
                    <a:pt x="75" y="199"/>
                  </a:lnTo>
                  <a:lnTo>
                    <a:pt x="77" y="196"/>
                  </a:lnTo>
                  <a:lnTo>
                    <a:pt x="77" y="192"/>
                  </a:lnTo>
                  <a:lnTo>
                    <a:pt x="78" y="192"/>
                  </a:lnTo>
                  <a:lnTo>
                    <a:pt x="78" y="192"/>
                  </a:lnTo>
                  <a:lnTo>
                    <a:pt x="78" y="191"/>
                  </a:lnTo>
                  <a:lnTo>
                    <a:pt x="78" y="186"/>
                  </a:lnTo>
                  <a:lnTo>
                    <a:pt x="80" y="181"/>
                  </a:lnTo>
                  <a:lnTo>
                    <a:pt x="82" y="174"/>
                  </a:lnTo>
                  <a:lnTo>
                    <a:pt x="83" y="171"/>
                  </a:lnTo>
                  <a:lnTo>
                    <a:pt x="85" y="166"/>
                  </a:lnTo>
                  <a:lnTo>
                    <a:pt x="85" y="160"/>
                  </a:lnTo>
                  <a:lnTo>
                    <a:pt x="87" y="157"/>
                  </a:lnTo>
                  <a:lnTo>
                    <a:pt x="88" y="152"/>
                  </a:lnTo>
                  <a:lnTo>
                    <a:pt x="90" y="147"/>
                  </a:lnTo>
                  <a:lnTo>
                    <a:pt x="92" y="144"/>
                  </a:lnTo>
                  <a:lnTo>
                    <a:pt x="93" y="139"/>
                  </a:lnTo>
                  <a:lnTo>
                    <a:pt x="93" y="134"/>
                  </a:lnTo>
                  <a:lnTo>
                    <a:pt x="95" y="129"/>
                  </a:lnTo>
                  <a:lnTo>
                    <a:pt x="97" y="124"/>
                  </a:lnTo>
                  <a:lnTo>
                    <a:pt x="98" y="120"/>
                  </a:lnTo>
                  <a:lnTo>
                    <a:pt x="102" y="114"/>
                  </a:lnTo>
                  <a:lnTo>
                    <a:pt x="105" y="107"/>
                  </a:lnTo>
                  <a:lnTo>
                    <a:pt x="107" y="104"/>
                  </a:lnTo>
                  <a:lnTo>
                    <a:pt x="108" y="100"/>
                  </a:lnTo>
                  <a:lnTo>
                    <a:pt x="110" y="100"/>
                  </a:lnTo>
                  <a:lnTo>
                    <a:pt x="112" y="104"/>
                  </a:lnTo>
                  <a:lnTo>
                    <a:pt x="112" y="105"/>
                  </a:lnTo>
                  <a:lnTo>
                    <a:pt x="113" y="110"/>
                  </a:lnTo>
                  <a:lnTo>
                    <a:pt x="115" y="115"/>
                  </a:lnTo>
                  <a:lnTo>
                    <a:pt x="118" y="122"/>
                  </a:lnTo>
                  <a:lnTo>
                    <a:pt x="118" y="124"/>
                  </a:lnTo>
                  <a:lnTo>
                    <a:pt x="120" y="129"/>
                  </a:lnTo>
                  <a:lnTo>
                    <a:pt x="122" y="132"/>
                  </a:lnTo>
                  <a:lnTo>
                    <a:pt x="123" y="137"/>
                  </a:lnTo>
                  <a:lnTo>
                    <a:pt x="125" y="142"/>
                  </a:lnTo>
                  <a:lnTo>
                    <a:pt x="127" y="145"/>
                  </a:lnTo>
                  <a:lnTo>
                    <a:pt x="128" y="152"/>
                  </a:lnTo>
                  <a:lnTo>
                    <a:pt x="132" y="157"/>
                  </a:lnTo>
                  <a:lnTo>
                    <a:pt x="132" y="162"/>
                  </a:lnTo>
                  <a:lnTo>
                    <a:pt x="135" y="167"/>
                  </a:lnTo>
                  <a:lnTo>
                    <a:pt x="137" y="172"/>
                  </a:lnTo>
                  <a:lnTo>
                    <a:pt x="139" y="179"/>
                  </a:lnTo>
                  <a:lnTo>
                    <a:pt x="142" y="186"/>
                  </a:lnTo>
                  <a:lnTo>
                    <a:pt x="144" y="191"/>
                  </a:lnTo>
                  <a:lnTo>
                    <a:pt x="145" y="197"/>
                  </a:lnTo>
                  <a:lnTo>
                    <a:pt x="149" y="204"/>
                  </a:lnTo>
                  <a:lnTo>
                    <a:pt x="152" y="211"/>
                  </a:lnTo>
                  <a:lnTo>
                    <a:pt x="154" y="217"/>
                  </a:lnTo>
                  <a:lnTo>
                    <a:pt x="157" y="224"/>
                  </a:lnTo>
                  <a:lnTo>
                    <a:pt x="160" y="231"/>
                  </a:lnTo>
                  <a:lnTo>
                    <a:pt x="162" y="238"/>
                  </a:lnTo>
                  <a:lnTo>
                    <a:pt x="165" y="246"/>
                  </a:lnTo>
                  <a:lnTo>
                    <a:pt x="169" y="253"/>
                  </a:lnTo>
                  <a:lnTo>
                    <a:pt x="172" y="261"/>
                  </a:lnTo>
                  <a:lnTo>
                    <a:pt x="174" y="268"/>
                  </a:lnTo>
                  <a:lnTo>
                    <a:pt x="179" y="274"/>
                  </a:lnTo>
                  <a:lnTo>
                    <a:pt x="180" y="283"/>
                  </a:lnTo>
                  <a:lnTo>
                    <a:pt x="184" y="289"/>
                  </a:lnTo>
                  <a:lnTo>
                    <a:pt x="187" y="298"/>
                  </a:lnTo>
                  <a:lnTo>
                    <a:pt x="190" y="304"/>
                  </a:lnTo>
                  <a:lnTo>
                    <a:pt x="194" y="313"/>
                  </a:lnTo>
                  <a:lnTo>
                    <a:pt x="199" y="321"/>
                  </a:lnTo>
                  <a:lnTo>
                    <a:pt x="200" y="328"/>
                  </a:lnTo>
                  <a:lnTo>
                    <a:pt x="205" y="335"/>
                  </a:lnTo>
                  <a:lnTo>
                    <a:pt x="207" y="343"/>
                  </a:lnTo>
                  <a:lnTo>
                    <a:pt x="212" y="350"/>
                  </a:lnTo>
                  <a:lnTo>
                    <a:pt x="214" y="356"/>
                  </a:lnTo>
                  <a:lnTo>
                    <a:pt x="219" y="365"/>
                  </a:lnTo>
                  <a:lnTo>
                    <a:pt x="222" y="371"/>
                  </a:lnTo>
                  <a:lnTo>
                    <a:pt x="227" y="380"/>
                  </a:lnTo>
                  <a:lnTo>
                    <a:pt x="229" y="387"/>
                  </a:lnTo>
                  <a:lnTo>
                    <a:pt x="234" y="395"/>
                  </a:lnTo>
                  <a:lnTo>
                    <a:pt x="237" y="402"/>
                  </a:lnTo>
                  <a:lnTo>
                    <a:pt x="241" y="408"/>
                  </a:lnTo>
                  <a:lnTo>
                    <a:pt x="244" y="415"/>
                  </a:lnTo>
                  <a:lnTo>
                    <a:pt x="247" y="422"/>
                  </a:lnTo>
                  <a:lnTo>
                    <a:pt x="252" y="428"/>
                  </a:lnTo>
                  <a:lnTo>
                    <a:pt x="256" y="437"/>
                  </a:lnTo>
                  <a:lnTo>
                    <a:pt x="259" y="442"/>
                  </a:lnTo>
                  <a:lnTo>
                    <a:pt x="262" y="448"/>
                  </a:lnTo>
                  <a:lnTo>
                    <a:pt x="267" y="454"/>
                  </a:lnTo>
                  <a:lnTo>
                    <a:pt x="271" y="460"/>
                  </a:lnTo>
                  <a:lnTo>
                    <a:pt x="274" y="465"/>
                  </a:lnTo>
                  <a:lnTo>
                    <a:pt x="279" y="472"/>
                  </a:lnTo>
                  <a:lnTo>
                    <a:pt x="282" y="477"/>
                  </a:lnTo>
                  <a:lnTo>
                    <a:pt x="286" y="484"/>
                  </a:lnTo>
                  <a:lnTo>
                    <a:pt x="289" y="489"/>
                  </a:lnTo>
                  <a:lnTo>
                    <a:pt x="294" y="494"/>
                  </a:lnTo>
                  <a:lnTo>
                    <a:pt x="297" y="499"/>
                  </a:lnTo>
                  <a:lnTo>
                    <a:pt x="303" y="504"/>
                  </a:lnTo>
                  <a:lnTo>
                    <a:pt x="306" y="509"/>
                  </a:lnTo>
                  <a:lnTo>
                    <a:pt x="311" y="514"/>
                  </a:lnTo>
                  <a:lnTo>
                    <a:pt x="316" y="519"/>
                  </a:lnTo>
                  <a:lnTo>
                    <a:pt x="319" y="526"/>
                  </a:lnTo>
                  <a:lnTo>
                    <a:pt x="324" y="529"/>
                  </a:lnTo>
                  <a:lnTo>
                    <a:pt x="329" y="534"/>
                  </a:lnTo>
                  <a:lnTo>
                    <a:pt x="334" y="539"/>
                  </a:lnTo>
                  <a:lnTo>
                    <a:pt x="339" y="546"/>
                  </a:lnTo>
                  <a:lnTo>
                    <a:pt x="344" y="549"/>
                  </a:lnTo>
                  <a:lnTo>
                    <a:pt x="349" y="556"/>
                  </a:lnTo>
                  <a:lnTo>
                    <a:pt x="354" y="559"/>
                  </a:lnTo>
                  <a:lnTo>
                    <a:pt x="361" y="566"/>
                  </a:lnTo>
                  <a:lnTo>
                    <a:pt x="366" y="571"/>
                  </a:lnTo>
                  <a:lnTo>
                    <a:pt x="371" y="576"/>
                  </a:lnTo>
                  <a:lnTo>
                    <a:pt x="376" y="579"/>
                  </a:lnTo>
                  <a:lnTo>
                    <a:pt x="381" y="586"/>
                  </a:lnTo>
                  <a:lnTo>
                    <a:pt x="386" y="589"/>
                  </a:lnTo>
                  <a:lnTo>
                    <a:pt x="393" y="594"/>
                  </a:lnTo>
                  <a:lnTo>
                    <a:pt x="398" y="601"/>
                  </a:lnTo>
                  <a:lnTo>
                    <a:pt x="403" y="606"/>
                  </a:lnTo>
                  <a:lnTo>
                    <a:pt x="408" y="609"/>
                  </a:lnTo>
                  <a:lnTo>
                    <a:pt x="415" y="614"/>
                  </a:lnTo>
                  <a:lnTo>
                    <a:pt x="418" y="619"/>
                  </a:lnTo>
                  <a:lnTo>
                    <a:pt x="425" y="624"/>
                  </a:lnTo>
                  <a:lnTo>
                    <a:pt x="430" y="628"/>
                  </a:lnTo>
                  <a:lnTo>
                    <a:pt x="435" y="633"/>
                  </a:lnTo>
                  <a:lnTo>
                    <a:pt x="440" y="638"/>
                  </a:lnTo>
                  <a:lnTo>
                    <a:pt x="446" y="643"/>
                  </a:lnTo>
                  <a:lnTo>
                    <a:pt x="450" y="646"/>
                  </a:lnTo>
                  <a:lnTo>
                    <a:pt x="455" y="649"/>
                  </a:lnTo>
                  <a:lnTo>
                    <a:pt x="460" y="654"/>
                  </a:lnTo>
                  <a:lnTo>
                    <a:pt x="465" y="658"/>
                  </a:lnTo>
                  <a:lnTo>
                    <a:pt x="470" y="661"/>
                  </a:lnTo>
                  <a:lnTo>
                    <a:pt x="475" y="666"/>
                  </a:lnTo>
                  <a:lnTo>
                    <a:pt x="478" y="669"/>
                  </a:lnTo>
                  <a:lnTo>
                    <a:pt x="483" y="675"/>
                  </a:lnTo>
                  <a:lnTo>
                    <a:pt x="487" y="676"/>
                  </a:lnTo>
                  <a:lnTo>
                    <a:pt x="492" y="681"/>
                  </a:lnTo>
                  <a:lnTo>
                    <a:pt x="495" y="683"/>
                  </a:lnTo>
                  <a:lnTo>
                    <a:pt x="500" y="688"/>
                  </a:lnTo>
                  <a:lnTo>
                    <a:pt x="507" y="693"/>
                  </a:lnTo>
                  <a:lnTo>
                    <a:pt x="515" y="700"/>
                  </a:lnTo>
                  <a:lnTo>
                    <a:pt x="520" y="703"/>
                  </a:lnTo>
                  <a:lnTo>
                    <a:pt x="525" y="708"/>
                  </a:lnTo>
                  <a:lnTo>
                    <a:pt x="530" y="711"/>
                  </a:lnTo>
                  <a:lnTo>
                    <a:pt x="535" y="716"/>
                  </a:lnTo>
                  <a:lnTo>
                    <a:pt x="542" y="720"/>
                  </a:lnTo>
                  <a:lnTo>
                    <a:pt x="543" y="721"/>
                  </a:lnTo>
                  <a:lnTo>
                    <a:pt x="545" y="723"/>
                  </a:lnTo>
                  <a:lnTo>
                    <a:pt x="548" y="726"/>
                  </a:lnTo>
                  <a:lnTo>
                    <a:pt x="555" y="730"/>
                  </a:lnTo>
                  <a:lnTo>
                    <a:pt x="562" y="735"/>
                  </a:lnTo>
                  <a:lnTo>
                    <a:pt x="569" y="741"/>
                  </a:lnTo>
                  <a:lnTo>
                    <a:pt x="574" y="743"/>
                  </a:lnTo>
                  <a:lnTo>
                    <a:pt x="577" y="748"/>
                  </a:lnTo>
                  <a:lnTo>
                    <a:pt x="582" y="752"/>
                  </a:lnTo>
                  <a:lnTo>
                    <a:pt x="589" y="757"/>
                  </a:lnTo>
                  <a:lnTo>
                    <a:pt x="592" y="760"/>
                  </a:lnTo>
                  <a:lnTo>
                    <a:pt x="597" y="765"/>
                  </a:lnTo>
                  <a:lnTo>
                    <a:pt x="604" y="770"/>
                  </a:lnTo>
                  <a:lnTo>
                    <a:pt x="609" y="775"/>
                  </a:lnTo>
                  <a:lnTo>
                    <a:pt x="615" y="778"/>
                  </a:lnTo>
                  <a:lnTo>
                    <a:pt x="620" y="783"/>
                  </a:lnTo>
                  <a:lnTo>
                    <a:pt x="627" y="788"/>
                  </a:lnTo>
                  <a:lnTo>
                    <a:pt x="634" y="795"/>
                  </a:lnTo>
                  <a:lnTo>
                    <a:pt x="641" y="798"/>
                  </a:lnTo>
                  <a:lnTo>
                    <a:pt x="647" y="805"/>
                  </a:lnTo>
                  <a:lnTo>
                    <a:pt x="654" y="810"/>
                  </a:lnTo>
                  <a:lnTo>
                    <a:pt x="661" y="815"/>
                  </a:lnTo>
                  <a:lnTo>
                    <a:pt x="667" y="820"/>
                  </a:lnTo>
                  <a:lnTo>
                    <a:pt x="674" y="827"/>
                  </a:lnTo>
                  <a:lnTo>
                    <a:pt x="682" y="832"/>
                  </a:lnTo>
                  <a:lnTo>
                    <a:pt x="689" y="839"/>
                  </a:lnTo>
                  <a:lnTo>
                    <a:pt x="696" y="845"/>
                  </a:lnTo>
                  <a:lnTo>
                    <a:pt x="702" y="850"/>
                  </a:lnTo>
                  <a:lnTo>
                    <a:pt x="709" y="855"/>
                  </a:lnTo>
                  <a:lnTo>
                    <a:pt x="716" y="862"/>
                  </a:lnTo>
                  <a:lnTo>
                    <a:pt x="724" y="867"/>
                  </a:lnTo>
                  <a:lnTo>
                    <a:pt x="731" y="872"/>
                  </a:lnTo>
                  <a:lnTo>
                    <a:pt x="738" y="879"/>
                  </a:lnTo>
                  <a:lnTo>
                    <a:pt x="744" y="885"/>
                  </a:lnTo>
                  <a:lnTo>
                    <a:pt x="751" y="891"/>
                  </a:lnTo>
                  <a:lnTo>
                    <a:pt x="758" y="896"/>
                  </a:lnTo>
                  <a:lnTo>
                    <a:pt x="764" y="901"/>
                  </a:lnTo>
                  <a:lnTo>
                    <a:pt x="771" y="907"/>
                  </a:lnTo>
                  <a:lnTo>
                    <a:pt x="778" y="912"/>
                  </a:lnTo>
                  <a:lnTo>
                    <a:pt x="784" y="917"/>
                  </a:lnTo>
                  <a:lnTo>
                    <a:pt x="791" y="922"/>
                  </a:lnTo>
                  <a:lnTo>
                    <a:pt x="798" y="929"/>
                  </a:lnTo>
                  <a:lnTo>
                    <a:pt x="803" y="934"/>
                  </a:lnTo>
                  <a:lnTo>
                    <a:pt x="808" y="937"/>
                  </a:lnTo>
                  <a:lnTo>
                    <a:pt x="813" y="942"/>
                  </a:lnTo>
                  <a:lnTo>
                    <a:pt x="818" y="947"/>
                  </a:lnTo>
                  <a:lnTo>
                    <a:pt x="823" y="951"/>
                  </a:lnTo>
                  <a:lnTo>
                    <a:pt x="828" y="956"/>
                  </a:lnTo>
                  <a:lnTo>
                    <a:pt x="833" y="961"/>
                  </a:lnTo>
                  <a:lnTo>
                    <a:pt x="838" y="964"/>
                  </a:lnTo>
                  <a:lnTo>
                    <a:pt x="845" y="971"/>
                  </a:lnTo>
                  <a:lnTo>
                    <a:pt x="851" y="978"/>
                  </a:lnTo>
                  <a:lnTo>
                    <a:pt x="858" y="983"/>
                  </a:lnTo>
                  <a:lnTo>
                    <a:pt x="863" y="988"/>
                  </a:lnTo>
                  <a:lnTo>
                    <a:pt x="868" y="994"/>
                  </a:lnTo>
                  <a:lnTo>
                    <a:pt x="875" y="1003"/>
                  </a:lnTo>
                  <a:lnTo>
                    <a:pt x="878" y="1008"/>
                  </a:lnTo>
                  <a:lnTo>
                    <a:pt x="881" y="1013"/>
                  </a:lnTo>
                  <a:lnTo>
                    <a:pt x="885" y="1016"/>
                  </a:lnTo>
                  <a:lnTo>
                    <a:pt x="888" y="1021"/>
                  </a:lnTo>
                  <a:lnTo>
                    <a:pt x="892" y="1026"/>
                  </a:lnTo>
                  <a:lnTo>
                    <a:pt x="895" y="1029"/>
                  </a:lnTo>
                  <a:lnTo>
                    <a:pt x="898" y="1035"/>
                  </a:lnTo>
                  <a:lnTo>
                    <a:pt x="902" y="1040"/>
                  </a:lnTo>
                  <a:lnTo>
                    <a:pt x="903" y="1045"/>
                  </a:lnTo>
                  <a:lnTo>
                    <a:pt x="907" y="1050"/>
                  </a:lnTo>
                  <a:lnTo>
                    <a:pt x="910" y="1055"/>
                  </a:lnTo>
                  <a:lnTo>
                    <a:pt x="913" y="1060"/>
                  </a:lnTo>
                  <a:lnTo>
                    <a:pt x="915" y="1065"/>
                  </a:lnTo>
                  <a:lnTo>
                    <a:pt x="918" y="1070"/>
                  </a:lnTo>
                  <a:lnTo>
                    <a:pt x="920" y="1075"/>
                  </a:lnTo>
                  <a:lnTo>
                    <a:pt x="923" y="1080"/>
                  </a:lnTo>
                  <a:lnTo>
                    <a:pt x="925" y="1085"/>
                  </a:lnTo>
                  <a:lnTo>
                    <a:pt x="927" y="1091"/>
                  </a:lnTo>
                  <a:lnTo>
                    <a:pt x="928" y="1096"/>
                  </a:lnTo>
                  <a:lnTo>
                    <a:pt x="932" y="1101"/>
                  </a:lnTo>
                  <a:lnTo>
                    <a:pt x="932" y="1107"/>
                  </a:lnTo>
                  <a:lnTo>
                    <a:pt x="933" y="1113"/>
                  </a:lnTo>
                  <a:lnTo>
                    <a:pt x="935" y="1118"/>
                  </a:lnTo>
                  <a:lnTo>
                    <a:pt x="937" y="1125"/>
                  </a:lnTo>
                  <a:lnTo>
                    <a:pt x="937" y="1130"/>
                  </a:lnTo>
                  <a:lnTo>
                    <a:pt x="938" y="1135"/>
                  </a:lnTo>
                  <a:lnTo>
                    <a:pt x="938" y="1140"/>
                  </a:lnTo>
                  <a:lnTo>
                    <a:pt x="938" y="1147"/>
                  </a:lnTo>
                  <a:lnTo>
                    <a:pt x="938" y="1150"/>
                  </a:lnTo>
                  <a:lnTo>
                    <a:pt x="938" y="1157"/>
                  </a:lnTo>
                  <a:lnTo>
                    <a:pt x="937" y="1162"/>
                  </a:lnTo>
                  <a:lnTo>
                    <a:pt x="937" y="1167"/>
                  </a:lnTo>
                  <a:lnTo>
                    <a:pt x="937" y="1172"/>
                  </a:lnTo>
                  <a:lnTo>
                    <a:pt x="935" y="1179"/>
                  </a:lnTo>
                  <a:lnTo>
                    <a:pt x="935" y="1184"/>
                  </a:lnTo>
                  <a:lnTo>
                    <a:pt x="935" y="1189"/>
                  </a:lnTo>
                  <a:lnTo>
                    <a:pt x="933" y="1194"/>
                  </a:lnTo>
                  <a:lnTo>
                    <a:pt x="933" y="1199"/>
                  </a:lnTo>
                  <a:lnTo>
                    <a:pt x="932" y="1204"/>
                  </a:lnTo>
                  <a:lnTo>
                    <a:pt x="932" y="1209"/>
                  </a:lnTo>
                  <a:lnTo>
                    <a:pt x="930" y="1214"/>
                  </a:lnTo>
                  <a:lnTo>
                    <a:pt x="928" y="1219"/>
                  </a:lnTo>
                  <a:lnTo>
                    <a:pt x="927" y="1224"/>
                  </a:lnTo>
                  <a:lnTo>
                    <a:pt x="927" y="1229"/>
                  </a:lnTo>
                  <a:lnTo>
                    <a:pt x="925" y="1235"/>
                  </a:lnTo>
                  <a:lnTo>
                    <a:pt x="923" y="1244"/>
                  </a:lnTo>
                  <a:lnTo>
                    <a:pt x="920" y="1251"/>
                  </a:lnTo>
                  <a:lnTo>
                    <a:pt x="918" y="1257"/>
                  </a:lnTo>
                  <a:lnTo>
                    <a:pt x="917" y="1261"/>
                  </a:lnTo>
                  <a:lnTo>
                    <a:pt x="917" y="1264"/>
                  </a:lnTo>
                  <a:lnTo>
                    <a:pt x="917" y="1267"/>
                  </a:lnTo>
                  <a:lnTo>
                    <a:pt x="917" y="1267"/>
                  </a:lnTo>
                  <a:lnTo>
                    <a:pt x="840" y="1363"/>
                  </a:lnTo>
                  <a:lnTo>
                    <a:pt x="920" y="1338"/>
                  </a:lnTo>
                  <a:lnTo>
                    <a:pt x="920" y="13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62" name="Полилиния 22561"/>
            <p:cNvSpPr/>
            <p:nvPr/>
          </p:nvSpPr>
          <p:spPr>
            <a:xfrm>
              <a:off x="3612" y="1844"/>
              <a:ext cx="152" cy="129"/>
            </a:xfrm>
            <a:custGeom>
              <a:avLst/>
              <a:gdLst/>
              <a:ahLst/>
              <a:cxnLst/>
              <a:pathLst>
                <a:path w="303" h="258">
                  <a:moveTo>
                    <a:pt x="35" y="2"/>
                  </a:moveTo>
                  <a:lnTo>
                    <a:pt x="32" y="0"/>
                  </a:lnTo>
                  <a:lnTo>
                    <a:pt x="25" y="2"/>
                  </a:lnTo>
                  <a:lnTo>
                    <a:pt x="22" y="4"/>
                  </a:lnTo>
                  <a:lnTo>
                    <a:pt x="17" y="5"/>
                  </a:lnTo>
                  <a:lnTo>
                    <a:pt x="13" y="9"/>
                  </a:lnTo>
                  <a:lnTo>
                    <a:pt x="10" y="14"/>
                  </a:lnTo>
                  <a:lnTo>
                    <a:pt x="8" y="17"/>
                  </a:lnTo>
                  <a:lnTo>
                    <a:pt x="5" y="21"/>
                  </a:lnTo>
                  <a:lnTo>
                    <a:pt x="3" y="24"/>
                  </a:lnTo>
                  <a:lnTo>
                    <a:pt x="3" y="29"/>
                  </a:lnTo>
                  <a:lnTo>
                    <a:pt x="2" y="34"/>
                  </a:lnTo>
                  <a:lnTo>
                    <a:pt x="2" y="39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0" y="57"/>
                  </a:lnTo>
                  <a:lnTo>
                    <a:pt x="0" y="66"/>
                  </a:lnTo>
                  <a:lnTo>
                    <a:pt x="0" y="69"/>
                  </a:lnTo>
                  <a:lnTo>
                    <a:pt x="2" y="74"/>
                  </a:lnTo>
                  <a:lnTo>
                    <a:pt x="2" y="77"/>
                  </a:lnTo>
                  <a:lnTo>
                    <a:pt x="3" y="82"/>
                  </a:lnTo>
                  <a:lnTo>
                    <a:pt x="3" y="88"/>
                  </a:lnTo>
                  <a:lnTo>
                    <a:pt x="3" y="91"/>
                  </a:lnTo>
                  <a:lnTo>
                    <a:pt x="5" y="96"/>
                  </a:lnTo>
                  <a:lnTo>
                    <a:pt x="7" y="103"/>
                  </a:lnTo>
                  <a:lnTo>
                    <a:pt x="7" y="108"/>
                  </a:lnTo>
                  <a:lnTo>
                    <a:pt x="8" y="113"/>
                  </a:lnTo>
                  <a:lnTo>
                    <a:pt x="10" y="119"/>
                  </a:lnTo>
                  <a:lnTo>
                    <a:pt x="12" y="126"/>
                  </a:lnTo>
                  <a:lnTo>
                    <a:pt x="13" y="131"/>
                  </a:lnTo>
                  <a:lnTo>
                    <a:pt x="15" y="136"/>
                  </a:lnTo>
                  <a:lnTo>
                    <a:pt x="15" y="141"/>
                  </a:lnTo>
                  <a:lnTo>
                    <a:pt x="17" y="148"/>
                  </a:lnTo>
                  <a:lnTo>
                    <a:pt x="18" y="151"/>
                  </a:lnTo>
                  <a:lnTo>
                    <a:pt x="20" y="156"/>
                  </a:lnTo>
                  <a:lnTo>
                    <a:pt x="22" y="161"/>
                  </a:lnTo>
                  <a:lnTo>
                    <a:pt x="23" y="166"/>
                  </a:lnTo>
                  <a:lnTo>
                    <a:pt x="23" y="170"/>
                  </a:lnTo>
                  <a:lnTo>
                    <a:pt x="25" y="175"/>
                  </a:lnTo>
                  <a:lnTo>
                    <a:pt x="27" y="178"/>
                  </a:lnTo>
                  <a:lnTo>
                    <a:pt x="28" y="181"/>
                  </a:lnTo>
                  <a:lnTo>
                    <a:pt x="30" y="188"/>
                  </a:lnTo>
                  <a:lnTo>
                    <a:pt x="33" y="196"/>
                  </a:lnTo>
                  <a:lnTo>
                    <a:pt x="37" y="201"/>
                  </a:lnTo>
                  <a:lnTo>
                    <a:pt x="38" y="206"/>
                  </a:lnTo>
                  <a:lnTo>
                    <a:pt x="40" y="210"/>
                  </a:lnTo>
                  <a:lnTo>
                    <a:pt x="43" y="215"/>
                  </a:lnTo>
                  <a:lnTo>
                    <a:pt x="48" y="221"/>
                  </a:lnTo>
                  <a:lnTo>
                    <a:pt x="53" y="228"/>
                  </a:lnTo>
                  <a:lnTo>
                    <a:pt x="58" y="231"/>
                  </a:lnTo>
                  <a:lnTo>
                    <a:pt x="65" y="235"/>
                  </a:lnTo>
                  <a:lnTo>
                    <a:pt x="72" y="237"/>
                  </a:lnTo>
                  <a:lnTo>
                    <a:pt x="80" y="240"/>
                  </a:lnTo>
                  <a:lnTo>
                    <a:pt x="84" y="242"/>
                  </a:lnTo>
                  <a:lnTo>
                    <a:pt x="89" y="243"/>
                  </a:lnTo>
                  <a:lnTo>
                    <a:pt x="92" y="243"/>
                  </a:lnTo>
                  <a:lnTo>
                    <a:pt x="99" y="245"/>
                  </a:lnTo>
                  <a:lnTo>
                    <a:pt x="104" y="247"/>
                  </a:lnTo>
                  <a:lnTo>
                    <a:pt x="109" y="248"/>
                  </a:lnTo>
                  <a:lnTo>
                    <a:pt x="115" y="250"/>
                  </a:lnTo>
                  <a:lnTo>
                    <a:pt x="122" y="252"/>
                  </a:lnTo>
                  <a:lnTo>
                    <a:pt x="129" y="253"/>
                  </a:lnTo>
                  <a:lnTo>
                    <a:pt x="134" y="255"/>
                  </a:lnTo>
                  <a:lnTo>
                    <a:pt x="140" y="257"/>
                  </a:lnTo>
                  <a:lnTo>
                    <a:pt x="147" y="258"/>
                  </a:lnTo>
                  <a:lnTo>
                    <a:pt x="152" y="258"/>
                  </a:lnTo>
                  <a:lnTo>
                    <a:pt x="157" y="258"/>
                  </a:lnTo>
                  <a:lnTo>
                    <a:pt x="164" y="258"/>
                  </a:lnTo>
                  <a:lnTo>
                    <a:pt x="171" y="258"/>
                  </a:lnTo>
                  <a:lnTo>
                    <a:pt x="176" y="258"/>
                  </a:lnTo>
                  <a:lnTo>
                    <a:pt x="181" y="257"/>
                  </a:lnTo>
                  <a:lnTo>
                    <a:pt x="184" y="257"/>
                  </a:lnTo>
                  <a:lnTo>
                    <a:pt x="191" y="255"/>
                  </a:lnTo>
                  <a:lnTo>
                    <a:pt x="194" y="253"/>
                  </a:lnTo>
                  <a:lnTo>
                    <a:pt x="199" y="252"/>
                  </a:lnTo>
                  <a:lnTo>
                    <a:pt x="204" y="250"/>
                  </a:lnTo>
                  <a:lnTo>
                    <a:pt x="209" y="250"/>
                  </a:lnTo>
                  <a:lnTo>
                    <a:pt x="216" y="247"/>
                  </a:lnTo>
                  <a:lnTo>
                    <a:pt x="222" y="243"/>
                  </a:lnTo>
                  <a:lnTo>
                    <a:pt x="229" y="238"/>
                  </a:lnTo>
                  <a:lnTo>
                    <a:pt x="234" y="237"/>
                  </a:lnTo>
                  <a:lnTo>
                    <a:pt x="237" y="233"/>
                  </a:lnTo>
                  <a:lnTo>
                    <a:pt x="241" y="231"/>
                  </a:lnTo>
                  <a:lnTo>
                    <a:pt x="242" y="230"/>
                  </a:lnTo>
                  <a:lnTo>
                    <a:pt x="244" y="230"/>
                  </a:lnTo>
                  <a:lnTo>
                    <a:pt x="303" y="195"/>
                  </a:lnTo>
                  <a:lnTo>
                    <a:pt x="301" y="195"/>
                  </a:lnTo>
                  <a:lnTo>
                    <a:pt x="298" y="196"/>
                  </a:lnTo>
                  <a:lnTo>
                    <a:pt x="293" y="196"/>
                  </a:lnTo>
                  <a:lnTo>
                    <a:pt x="291" y="198"/>
                  </a:lnTo>
                  <a:lnTo>
                    <a:pt x="286" y="200"/>
                  </a:lnTo>
                  <a:lnTo>
                    <a:pt x="283" y="201"/>
                  </a:lnTo>
                  <a:lnTo>
                    <a:pt x="276" y="203"/>
                  </a:lnTo>
                  <a:lnTo>
                    <a:pt x="271" y="203"/>
                  </a:lnTo>
                  <a:lnTo>
                    <a:pt x="264" y="205"/>
                  </a:lnTo>
                  <a:lnTo>
                    <a:pt x="259" y="208"/>
                  </a:lnTo>
                  <a:lnTo>
                    <a:pt x="253" y="210"/>
                  </a:lnTo>
                  <a:lnTo>
                    <a:pt x="246" y="210"/>
                  </a:lnTo>
                  <a:lnTo>
                    <a:pt x="239" y="211"/>
                  </a:lnTo>
                  <a:lnTo>
                    <a:pt x="232" y="215"/>
                  </a:lnTo>
                  <a:lnTo>
                    <a:pt x="224" y="215"/>
                  </a:lnTo>
                  <a:lnTo>
                    <a:pt x="217" y="216"/>
                  </a:lnTo>
                  <a:lnTo>
                    <a:pt x="211" y="216"/>
                  </a:lnTo>
                  <a:lnTo>
                    <a:pt x="202" y="218"/>
                  </a:lnTo>
                  <a:lnTo>
                    <a:pt x="194" y="218"/>
                  </a:lnTo>
                  <a:lnTo>
                    <a:pt x="187" y="218"/>
                  </a:lnTo>
                  <a:lnTo>
                    <a:pt x="179" y="218"/>
                  </a:lnTo>
                  <a:lnTo>
                    <a:pt x="171" y="220"/>
                  </a:lnTo>
                  <a:lnTo>
                    <a:pt x="164" y="218"/>
                  </a:lnTo>
                  <a:lnTo>
                    <a:pt x="155" y="218"/>
                  </a:lnTo>
                  <a:lnTo>
                    <a:pt x="149" y="216"/>
                  </a:lnTo>
                  <a:lnTo>
                    <a:pt x="142" y="216"/>
                  </a:lnTo>
                  <a:lnTo>
                    <a:pt x="135" y="215"/>
                  </a:lnTo>
                  <a:lnTo>
                    <a:pt x="129" y="211"/>
                  </a:lnTo>
                  <a:lnTo>
                    <a:pt x="122" y="210"/>
                  </a:lnTo>
                  <a:lnTo>
                    <a:pt x="117" y="208"/>
                  </a:lnTo>
                  <a:lnTo>
                    <a:pt x="110" y="203"/>
                  </a:lnTo>
                  <a:lnTo>
                    <a:pt x="104" y="200"/>
                  </a:lnTo>
                  <a:lnTo>
                    <a:pt x="99" y="196"/>
                  </a:lnTo>
                  <a:lnTo>
                    <a:pt x="94" y="193"/>
                  </a:lnTo>
                  <a:lnTo>
                    <a:pt x="89" y="190"/>
                  </a:lnTo>
                  <a:lnTo>
                    <a:pt x="85" y="186"/>
                  </a:lnTo>
                  <a:lnTo>
                    <a:pt x="80" y="183"/>
                  </a:lnTo>
                  <a:lnTo>
                    <a:pt x="77" y="180"/>
                  </a:lnTo>
                  <a:lnTo>
                    <a:pt x="70" y="171"/>
                  </a:lnTo>
                  <a:lnTo>
                    <a:pt x="63" y="165"/>
                  </a:lnTo>
                  <a:lnTo>
                    <a:pt x="58" y="158"/>
                  </a:lnTo>
                  <a:lnTo>
                    <a:pt x="55" y="151"/>
                  </a:lnTo>
                  <a:lnTo>
                    <a:pt x="50" y="144"/>
                  </a:lnTo>
                  <a:lnTo>
                    <a:pt x="47" y="136"/>
                  </a:lnTo>
                  <a:lnTo>
                    <a:pt x="43" y="129"/>
                  </a:lnTo>
                  <a:lnTo>
                    <a:pt x="43" y="121"/>
                  </a:lnTo>
                  <a:lnTo>
                    <a:pt x="42" y="114"/>
                  </a:lnTo>
                  <a:lnTo>
                    <a:pt x="40" y="106"/>
                  </a:lnTo>
                  <a:lnTo>
                    <a:pt x="40" y="98"/>
                  </a:lnTo>
                  <a:lnTo>
                    <a:pt x="40" y="91"/>
                  </a:lnTo>
                  <a:lnTo>
                    <a:pt x="40" y="86"/>
                  </a:lnTo>
                  <a:lnTo>
                    <a:pt x="40" y="81"/>
                  </a:lnTo>
                  <a:lnTo>
                    <a:pt x="40" y="77"/>
                  </a:lnTo>
                  <a:lnTo>
                    <a:pt x="42" y="72"/>
                  </a:lnTo>
                  <a:lnTo>
                    <a:pt x="42" y="67"/>
                  </a:lnTo>
                  <a:lnTo>
                    <a:pt x="43" y="64"/>
                  </a:lnTo>
                  <a:lnTo>
                    <a:pt x="43" y="59"/>
                  </a:lnTo>
                  <a:lnTo>
                    <a:pt x="45" y="56"/>
                  </a:lnTo>
                  <a:lnTo>
                    <a:pt x="48" y="47"/>
                  </a:lnTo>
                  <a:lnTo>
                    <a:pt x="50" y="41"/>
                  </a:lnTo>
                  <a:lnTo>
                    <a:pt x="53" y="34"/>
                  </a:lnTo>
                  <a:lnTo>
                    <a:pt x="57" y="27"/>
                  </a:lnTo>
                  <a:lnTo>
                    <a:pt x="60" y="21"/>
                  </a:lnTo>
                  <a:lnTo>
                    <a:pt x="63" y="17"/>
                  </a:lnTo>
                  <a:lnTo>
                    <a:pt x="67" y="12"/>
                  </a:lnTo>
                  <a:lnTo>
                    <a:pt x="70" y="9"/>
                  </a:lnTo>
                  <a:lnTo>
                    <a:pt x="73" y="4"/>
                  </a:lnTo>
                  <a:lnTo>
                    <a:pt x="75" y="2"/>
                  </a:lnTo>
                  <a:lnTo>
                    <a:pt x="35" y="2"/>
                  </a:lnTo>
                  <a:lnTo>
                    <a:pt x="35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63" name="Полилиния 22562"/>
            <p:cNvSpPr/>
            <p:nvPr/>
          </p:nvSpPr>
          <p:spPr>
            <a:xfrm>
              <a:off x="3685" y="1982"/>
              <a:ext cx="211" cy="253"/>
            </a:xfrm>
            <a:custGeom>
              <a:avLst/>
              <a:gdLst/>
              <a:ahLst/>
              <a:cxnLst/>
              <a:pathLst>
                <a:path w="422" h="505">
                  <a:moveTo>
                    <a:pt x="0" y="35"/>
                  </a:moveTo>
                  <a:lnTo>
                    <a:pt x="2" y="35"/>
                  </a:lnTo>
                  <a:lnTo>
                    <a:pt x="5" y="35"/>
                  </a:lnTo>
                  <a:lnTo>
                    <a:pt x="10" y="37"/>
                  </a:lnTo>
                  <a:lnTo>
                    <a:pt x="16" y="37"/>
                  </a:lnTo>
                  <a:lnTo>
                    <a:pt x="22" y="38"/>
                  </a:lnTo>
                  <a:lnTo>
                    <a:pt x="26" y="40"/>
                  </a:lnTo>
                  <a:lnTo>
                    <a:pt x="31" y="42"/>
                  </a:lnTo>
                  <a:lnTo>
                    <a:pt x="36" y="42"/>
                  </a:lnTo>
                  <a:lnTo>
                    <a:pt x="39" y="43"/>
                  </a:lnTo>
                  <a:lnTo>
                    <a:pt x="44" y="43"/>
                  </a:lnTo>
                  <a:lnTo>
                    <a:pt x="49" y="45"/>
                  </a:lnTo>
                  <a:lnTo>
                    <a:pt x="54" y="47"/>
                  </a:lnTo>
                  <a:lnTo>
                    <a:pt x="59" y="48"/>
                  </a:lnTo>
                  <a:lnTo>
                    <a:pt x="64" y="48"/>
                  </a:lnTo>
                  <a:lnTo>
                    <a:pt x="71" y="50"/>
                  </a:lnTo>
                  <a:lnTo>
                    <a:pt x="76" y="52"/>
                  </a:lnTo>
                  <a:lnTo>
                    <a:pt x="82" y="55"/>
                  </a:lnTo>
                  <a:lnTo>
                    <a:pt x="87" y="55"/>
                  </a:lnTo>
                  <a:lnTo>
                    <a:pt x="92" y="57"/>
                  </a:lnTo>
                  <a:lnTo>
                    <a:pt x="99" y="58"/>
                  </a:lnTo>
                  <a:lnTo>
                    <a:pt x="106" y="62"/>
                  </a:lnTo>
                  <a:lnTo>
                    <a:pt x="113" y="63"/>
                  </a:lnTo>
                  <a:lnTo>
                    <a:pt x="119" y="65"/>
                  </a:lnTo>
                  <a:lnTo>
                    <a:pt x="126" y="68"/>
                  </a:lnTo>
                  <a:lnTo>
                    <a:pt x="133" y="70"/>
                  </a:lnTo>
                  <a:lnTo>
                    <a:pt x="139" y="72"/>
                  </a:lnTo>
                  <a:lnTo>
                    <a:pt x="146" y="73"/>
                  </a:lnTo>
                  <a:lnTo>
                    <a:pt x="153" y="75"/>
                  </a:lnTo>
                  <a:lnTo>
                    <a:pt x="161" y="78"/>
                  </a:lnTo>
                  <a:lnTo>
                    <a:pt x="166" y="80"/>
                  </a:lnTo>
                  <a:lnTo>
                    <a:pt x="173" y="83"/>
                  </a:lnTo>
                  <a:lnTo>
                    <a:pt x="179" y="87"/>
                  </a:lnTo>
                  <a:lnTo>
                    <a:pt x="186" y="90"/>
                  </a:lnTo>
                  <a:lnTo>
                    <a:pt x="193" y="92"/>
                  </a:lnTo>
                  <a:lnTo>
                    <a:pt x="200" y="95"/>
                  </a:lnTo>
                  <a:lnTo>
                    <a:pt x="206" y="97"/>
                  </a:lnTo>
                  <a:lnTo>
                    <a:pt x="213" y="100"/>
                  </a:lnTo>
                  <a:lnTo>
                    <a:pt x="220" y="104"/>
                  </a:lnTo>
                  <a:lnTo>
                    <a:pt x="226" y="107"/>
                  </a:lnTo>
                  <a:lnTo>
                    <a:pt x="233" y="110"/>
                  </a:lnTo>
                  <a:lnTo>
                    <a:pt x="240" y="114"/>
                  </a:lnTo>
                  <a:lnTo>
                    <a:pt x="245" y="117"/>
                  </a:lnTo>
                  <a:lnTo>
                    <a:pt x="251" y="120"/>
                  </a:lnTo>
                  <a:lnTo>
                    <a:pt x="256" y="124"/>
                  </a:lnTo>
                  <a:lnTo>
                    <a:pt x="263" y="129"/>
                  </a:lnTo>
                  <a:lnTo>
                    <a:pt x="268" y="132"/>
                  </a:lnTo>
                  <a:lnTo>
                    <a:pt x="273" y="135"/>
                  </a:lnTo>
                  <a:lnTo>
                    <a:pt x="280" y="139"/>
                  </a:lnTo>
                  <a:lnTo>
                    <a:pt x="285" y="144"/>
                  </a:lnTo>
                  <a:lnTo>
                    <a:pt x="290" y="147"/>
                  </a:lnTo>
                  <a:lnTo>
                    <a:pt x="295" y="152"/>
                  </a:lnTo>
                  <a:lnTo>
                    <a:pt x="298" y="155"/>
                  </a:lnTo>
                  <a:lnTo>
                    <a:pt x="303" y="160"/>
                  </a:lnTo>
                  <a:lnTo>
                    <a:pt x="307" y="164"/>
                  </a:lnTo>
                  <a:lnTo>
                    <a:pt x="312" y="169"/>
                  </a:lnTo>
                  <a:lnTo>
                    <a:pt x="315" y="174"/>
                  </a:lnTo>
                  <a:lnTo>
                    <a:pt x="320" y="179"/>
                  </a:lnTo>
                  <a:lnTo>
                    <a:pt x="322" y="184"/>
                  </a:lnTo>
                  <a:lnTo>
                    <a:pt x="325" y="187"/>
                  </a:lnTo>
                  <a:lnTo>
                    <a:pt x="328" y="192"/>
                  </a:lnTo>
                  <a:lnTo>
                    <a:pt x="330" y="197"/>
                  </a:lnTo>
                  <a:lnTo>
                    <a:pt x="333" y="201"/>
                  </a:lnTo>
                  <a:lnTo>
                    <a:pt x="335" y="206"/>
                  </a:lnTo>
                  <a:lnTo>
                    <a:pt x="338" y="211"/>
                  </a:lnTo>
                  <a:lnTo>
                    <a:pt x="342" y="216"/>
                  </a:lnTo>
                  <a:lnTo>
                    <a:pt x="343" y="219"/>
                  </a:lnTo>
                  <a:lnTo>
                    <a:pt x="347" y="224"/>
                  </a:lnTo>
                  <a:lnTo>
                    <a:pt x="349" y="229"/>
                  </a:lnTo>
                  <a:lnTo>
                    <a:pt x="350" y="232"/>
                  </a:lnTo>
                  <a:lnTo>
                    <a:pt x="354" y="237"/>
                  </a:lnTo>
                  <a:lnTo>
                    <a:pt x="355" y="242"/>
                  </a:lnTo>
                  <a:lnTo>
                    <a:pt x="357" y="246"/>
                  </a:lnTo>
                  <a:lnTo>
                    <a:pt x="360" y="253"/>
                  </a:lnTo>
                  <a:lnTo>
                    <a:pt x="362" y="256"/>
                  </a:lnTo>
                  <a:lnTo>
                    <a:pt x="362" y="259"/>
                  </a:lnTo>
                  <a:lnTo>
                    <a:pt x="364" y="264"/>
                  </a:lnTo>
                  <a:lnTo>
                    <a:pt x="365" y="268"/>
                  </a:lnTo>
                  <a:lnTo>
                    <a:pt x="367" y="273"/>
                  </a:lnTo>
                  <a:lnTo>
                    <a:pt x="369" y="276"/>
                  </a:lnTo>
                  <a:lnTo>
                    <a:pt x="370" y="281"/>
                  </a:lnTo>
                  <a:lnTo>
                    <a:pt x="372" y="286"/>
                  </a:lnTo>
                  <a:lnTo>
                    <a:pt x="374" y="293"/>
                  </a:lnTo>
                  <a:lnTo>
                    <a:pt x="375" y="299"/>
                  </a:lnTo>
                  <a:lnTo>
                    <a:pt x="379" y="308"/>
                  </a:lnTo>
                  <a:lnTo>
                    <a:pt x="380" y="316"/>
                  </a:lnTo>
                  <a:lnTo>
                    <a:pt x="380" y="321"/>
                  </a:lnTo>
                  <a:lnTo>
                    <a:pt x="382" y="328"/>
                  </a:lnTo>
                  <a:lnTo>
                    <a:pt x="384" y="335"/>
                  </a:lnTo>
                  <a:lnTo>
                    <a:pt x="385" y="341"/>
                  </a:lnTo>
                  <a:lnTo>
                    <a:pt x="385" y="346"/>
                  </a:lnTo>
                  <a:lnTo>
                    <a:pt x="387" y="351"/>
                  </a:lnTo>
                  <a:lnTo>
                    <a:pt x="387" y="355"/>
                  </a:lnTo>
                  <a:lnTo>
                    <a:pt x="389" y="361"/>
                  </a:lnTo>
                  <a:lnTo>
                    <a:pt x="389" y="368"/>
                  </a:lnTo>
                  <a:lnTo>
                    <a:pt x="389" y="373"/>
                  </a:lnTo>
                  <a:lnTo>
                    <a:pt x="389" y="376"/>
                  </a:lnTo>
                  <a:lnTo>
                    <a:pt x="320" y="505"/>
                  </a:lnTo>
                  <a:lnTo>
                    <a:pt x="322" y="504"/>
                  </a:lnTo>
                  <a:lnTo>
                    <a:pt x="323" y="500"/>
                  </a:lnTo>
                  <a:lnTo>
                    <a:pt x="328" y="497"/>
                  </a:lnTo>
                  <a:lnTo>
                    <a:pt x="333" y="494"/>
                  </a:lnTo>
                  <a:lnTo>
                    <a:pt x="338" y="489"/>
                  </a:lnTo>
                  <a:lnTo>
                    <a:pt x="345" y="484"/>
                  </a:lnTo>
                  <a:lnTo>
                    <a:pt x="352" y="477"/>
                  </a:lnTo>
                  <a:lnTo>
                    <a:pt x="355" y="474"/>
                  </a:lnTo>
                  <a:lnTo>
                    <a:pt x="359" y="470"/>
                  </a:lnTo>
                  <a:lnTo>
                    <a:pt x="362" y="465"/>
                  </a:lnTo>
                  <a:lnTo>
                    <a:pt x="367" y="462"/>
                  </a:lnTo>
                  <a:lnTo>
                    <a:pt x="370" y="457"/>
                  </a:lnTo>
                  <a:lnTo>
                    <a:pt x="374" y="452"/>
                  </a:lnTo>
                  <a:lnTo>
                    <a:pt x="377" y="448"/>
                  </a:lnTo>
                  <a:lnTo>
                    <a:pt x="382" y="443"/>
                  </a:lnTo>
                  <a:lnTo>
                    <a:pt x="385" y="437"/>
                  </a:lnTo>
                  <a:lnTo>
                    <a:pt x="389" y="432"/>
                  </a:lnTo>
                  <a:lnTo>
                    <a:pt x="394" y="425"/>
                  </a:lnTo>
                  <a:lnTo>
                    <a:pt x="397" y="420"/>
                  </a:lnTo>
                  <a:lnTo>
                    <a:pt x="400" y="413"/>
                  </a:lnTo>
                  <a:lnTo>
                    <a:pt x="404" y="407"/>
                  </a:lnTo>
                  <a:lnTo>
                    <a:pt x="409" y="400"/>
                  </a:lnTo>
                  <a:lnTo>
                    <a:pt x="412" y="395"/>
                  </a:lnTo>
                  <a:lnTo>
                    <a:pt x="414" y="386"/>
                  </a:lnTo>
                  <a:lnTo>
                    <a:pt x="415" y="378"/>
                  </a:lnTo>
                  <a:lnTo>
                    <a:pt x="419" y="371"/>
                  </a:lnTo>
                  <a:lnTo>
                    <a:pt x="420" y="363"/>
                  </a:lnTo>
                  <a:lnTo>
                    <a:pt x="422" y="355"/>
                  </a:lnTo>
                  <a:lnTo>
                    <a:pt x="422" y="348"/>
                  </a:lnTo>
                  <a:lnTo>
                    <a:pt x="422" y="340"/>
                  </a:lnTo>
                  <a:lnTo>
                    <a:pt x="422" y="333"/>
                  </a:lnTo>
                  <a:lnTo>
                    <a:pt x="422" y="328"/>
                  </a:lnTo>
                  <a:lnTo>
                    <a:pt x="422" y="325"/>
                  </a:lnTo>
                  <a:lnTo>
                    <a:pt x="420" y="320"/>
                  </a:lnTo>
                  <a:lnTo>
                    <a:pt x="420" y="316"/>
                  </a:lnTo>
                  <a:lnTo>
                    <a:pt x="419" y="308"/>
                  </a:lnTo>
                  <a:lnTo>
                    <a:pt x="419" y="299"/>
                  </a:lnTo>
                  <a:lnTo>
                    <a:pt x="415" y="293"/>
                  </a:lnTo>
                  <a:lnTo>
                    <a:pt x="415" y="284"/>
                  </a:lnTo>
                  <a:lnTo>
                    <a:pt x="412" y="276"/>
                  </a:lnTo>
                  <a:lnTo>
                    <a:pt x="410" y="269"/>
                  </a:lnTo>
                  <a:lnTo>
                    <a:pt x="409" y="264"/>
                  </a:lnTo>
                  <a:lnTo>
                    <a:pt x="407" y="259"/>
                  </a:lnTo>
                  <a:lnTo>
                    <a:pt x="405" y="256"/>
                  </a:lnTo>
                  <a:lnTo>
                    <a:pt x="404" y="253"/>
                  </a:lnTo>
                  <a:lnTo>
                    <a:pt x="400" y="244"/>
                  </a:lnTo>
                  <a:lnTo>
                    <a:pt x="397" y="237"/>
                  </a:lnTo>
                  <a:lnTo>
                    <a:pt x="394" y="229"/>
                  </a:lnTo>
                  <a:lnTo>
                    <a:pt x="390" y="222"/>
                  </a:lnTo>
                  <a:lnTo>
                    <a:pt x="385" y="216"/>
                  </a:lnTo>
                  <a:lnTo>
                    <a:pt x="382" y="209"/>
                  </a:lnTo>
                  <a:lnTo>
                    <a:pt x="379" y="202"/>
                  </a:lnTo>
                  <a:lnTo>
                    <a:pt x="374" y="196"/>
                  </a:lnTo>
                  <a:lnTo>
                    <a:pt x="369" y="189"/>
                  </a:lnTo>
                  <a:lnTo>
                    <a:pt x="365" y="184"/>
                  </a:lnTo>
                  <a:lnTo>
                    <a:pt x="362" y="177"/>
                  </a:lnTo>
                  <a:lnTo>
                    <a:pt x="357" y="172"/>
                  </a:lnTo>
                  <a:lnTo>
                    <a:pt x="352" y="167"/>
                  </a:lnTo>
                  <a:lnTo>
                    <a:pt x="349" y="162"/>
                  </a:lnTo>
                  <a:lnTo>
                    <a:pt x="343" y="157"/>
                  </a:lnTo>
                  <a:lnTo>
                    <a:pt x="338" y="152"/>
                  </a:lnTo>
                  <a:lnTo>
                    <a:pt x="335" y="147"/>
                  </a:lnTo>
                  <a:lnTo>
                    <a:pt x="330" y="142"/>
                  </a:lnTo>
                  <a:lnTo>
                    <a:pt x="325" y="137"/>
                  </a:lnTo>
                  <a:lnTo>
                    <a:pt x="320" y="132"/>
                  </a:lnTo>
                  <a:lnTo>
                    <a:pt x="315" y="129"/>
                  </a:lnTo>
                  <a:lnTo>
                    <a:pt x="310" y="124"/>
                  </a:lnTo>
                  <a:lnTo>
                    <a:pt x="305" y="119"/>
                  </a:lnTo>
                  <a:lnTo>
                    <a:pt x="302" y="115"/>
                  </a:lnTo>
                  <a:lnTo>
                    <a:pt x="295" y="110"/>
                  </a:lnTo>
                  <a:lnTo>
                    <a:pt x="292" y="105"/>
                  </a:lnTo>
                  <a:lnTo>
                    <a:pt x="287" y="102"/>
                  </a:lnTo>
                  <a:lnTo>
                    <a:pt x="282" y="97"/>
                  </a:lnTo>
                  <a:lnTo>
                    <a:pt x="277" y="93"/>
                  </a:lnTo>
                  <a:lnTo>
                    <a:pt x="273" y="90"/>
                  </a:lnTo>
                  <a:lnTo>
                    <a:pt x="268" y="87"/>
                  </a:lnTo>
                  <a:lnTo>
                    <a:pt x="263" y="83"/>
                  </a:lnTo>
                  <a:lnTo>
                    <a:pt x="258" y="80"/>
                  </a:lnTo>
                  <a:lnTo>
                    <a:pt x="253" y="77"/>
                  </a:lnTo>
                  <a:lnTo>
                    <a:pt x="248" y="73"/>
                  </a:lnTo>
                  <a:lnTo>
                    <a:pt x="245" y="70"/>
                  </a:lnTo>
                  <a:lnTo>
                    <a:pt x="240" y="68"/>
                  </a:lnTo>
                  <a:lnTo>
                    <a:pt x="235" y="65"/>
                  </a:lnTo>
                  <a:lnTo>
                    <a:pt x="231" y="63"/>
                  </a:lnTo>
                  <a:lnTo>
                    <a:pt x="226" y="60"/>
                  </a:lnTo>
                  <a:lnTo>
                    <a:pt x="221" y="58"/>
                  </a:lnTo>
                  <a:lnTo>
                    <a:pt x="218" y="57"/>
                  </a:lnTo>
                  <a:lnTo>
                    <a:pt x="210" y="53"/>
                  </a:lnTo>
                  <a:lnTo>
                    <a:pt x="203" y="52"/>
                  </a:lnTo>
                  <a:lnTo>
                    <a:pt x="198" y="50"/>
                  </a:lnTo>
                  <a:lnTo>
                    <a:pt x="195" y="48"/>
                  </a:lnTo>
                  <a:lnTo>
                    <a:pt x="188" y="47"/>
                  </a:lnTo>
                  <a:lnTo>
                    <a:pt x="185" y="45"/>
                  </a:lnTo>
                  <a:lnTo>
                    <a:pt x="179" y="43"/>
                  </a:lnTo>
                  <a:lnTo>
                    <a:pt x="173" y="42"/>
                  </a:lnTo>
                  <a:lnTo>
                    <a:pt x="168" y="40"/>
                  </a:lnTo>
                  <a:lnTo>
                    <a:pt x="163" y="38"/>
                  </a:lnTo>
                  <a:lnTo>
                    <a:pt x="156" y="37"/>
                  </a:lnTo>
                  <a:lnTo>
                    <a:pt x="151" y="35"/>
                  </a:lnTo>
                  <a:lnTo>
                    <a:pt x="144" y="32"/>
                  </a:lnTo>
                  <a:lnTo>
                    <a:pt x="139" y="30"/>
                  </a:lnTo>
                  <a:lnTo>
                    <a:pt x="133" y="28"/>
                  </a:lnTo>
                  <a:lnTo>
                    <a:pt x="128" y="26"/>
                  </a:lnTo>
                  <a:lnTo>
                    <a:pt x="123" y="25"/>
                  </a:lnTo>
                  <a:lnTo>
                    <a:pt x="118" y="23"/>
                  </a:lnTo>
                  <a:lnTo>
                    <a:pt x="111" y="21"/>
                  </a:lnTo>
                  <a:lnTo>
                    <a:pt x="106" y="18"/>
                  </a:lnTo>
                  <a:lnTo>
                    <a:pt x="99" y="16"/>
                  </a:lnTo>
                  <a:lnTo>
                    <a:pt x="96" y="15"/>
                  </a:lnTo>
                  <a:lnTo>
                    <a:pt x="91" y="13"/>
                  </a:lnTo>
                  <a:lnTo>
                    <a:pt x="86" y="11"/>
                  </a:lnTo>
                  <a:lnTo>
                    <a:pt x="82" y="10"/>
                  </a:lnTo>
                  <a:lnTo>
                    <a:pt x="79" y="10"/>
                  </a:lnTo>
                  <a:lnTo>
                    <a:pt x="72" y="6"/>
                  </a:lnTo>
                  <a:lnTo>
                    <a:pt x="67" y="5"/>
                  </a:lnTo>
                  <a:lnTo>
                    <a:pt x="64" y="5"/>
                  </a:lnTo>
                  <a:lnTo>
                    <a:pt x="64" y="5"/>
                  </a:lnTo>
                  <a:lnTo>
                    <a:pt x="0" y="0"/>
                  </a:lnTo>
                  <a:lnTo>
                    <a:pt x="0" y="35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64" name="Полилиния 22563"/>
            <p:cNvSpPr/>
            <p:nvPr/>
          </p:nvSpPr>
          <p:spPr>
            <a:xfrm>
              <a:off x="3428" y="1966"/>
              <a:ext cx="309" cy="248"/>
            </a:xfrm>
            <a:custGeom>
              <a:avLst/>
              <a:gdLst/>
              <a:ahLst/>
              <a:cxnLst/>
              <a:pathLst>
                <a:path w="617" h="496">
                  <a:moveTo>
                    <a:pt x="582" y="67"/>
                  </a:moveTo>
                  <a:lnTo>
                    <a:pt x="579" y="67"/>
                  </a:lnTo>
                  <a:lnTo>
                    <a:pt x="574" y="70"/>
                  </a:lnTo>
                  <a:lnTo>
                    <a:pt x="569" y="72"/>
                  </a:lnTo>
                  <a:lnTo>
                    <a:pt x="562" y="74"/>
                  </a:lnTo>
                  <a:lnTo>
                    <a:pt x="555" y="77"/>
                  </a:lnTo>
                  <a:lnTo>
                    <a:pt x="550" y="80"/>
                  </a:lnTo>
                  <a:lnTo>
                    <a:pt x="545" y="82"/>
                  </a:lnTo>
                  <a:lnTo>
                    <a:pt x="540" y="84"/>
                  </a:lnTo>
                  <a:lnTo>
                    <a:pt x="537" y="85"/>
                  </a:lnTo>
                  <a:lnTo>
                    <a:pt x="532" y="87"/>
                  </a:lnTo>
                  <a:lnTo>
                    <a:pt x="527" y="89"/>
                  </a:lnTo>
                  <a:lnTo>
                    <a:pt x="523" y="90"/>
                  </a:lnTo>
                  <a:lnTo>
                    <a:pt x="518" y="94"/>
                  </a:lnTo>
                  <a:lnTo>
                    <a:pt x="513" y="95"/>
                  </a:lnTo>
                  <a:lnTo>
                    <a:pt x="507" y="97"/>
                  </a:lnTo>
                  <a:lnTo>
                    <a:pt x="502" y="99"/>
                  </a:lnTo>
                  <a:lnTo>
                    <a:pt x="497" y="100"/>
                  </a:lnTo>
                  <a:lnTo>
                    <a:pt x="490" y="102"/>
                  </a:lnTo>
                  <a:lnTo>
                    <a:pt x="485" y="104"/>
                  </a:lnTo>
                  <a:lnTo>
                    <a:pt x="480" y="107"/>
                  </a:lnTo>
                  <a:lnTo>
                    <a:pt x="473" y="109"/>
                  </a:lnTo>
                  <a:lnTo>
                    <a:pt x="468" y="110"/>
                  </a:lnTo>
                  <a:lnTo>
                    <a:pt x="462" y="112"/>
                  </a:lnTo>
                  <a:lnTo>
                    <a:pt x="457" y="114"/>
                  </a:lnTo>
                  <a:lnTo>
                    <a:pt x="450" y="115"/>
                  </a:lnTo>
                  <a:lnTo>
                    <a:pt x="443" y="117"/>
                  </a:lnTo>
                  <a:lnTo>
                    <a:pt x="436" y="119"/>
                  </a:lnTo>
                  <a:lnTo>
                    <a:pt x="430" y="120"/>
                  </a:lnTo>
                  <a:lnTo>
                    <a:pt x="423" y="122"/>
                  </a:lnTo>
                  <a:lnTo>
                    <a:pt x="416" y="124"/>
                  </a:lnTo>
                  <a:lnTo>
                    <a:pt x="411" y="124"/>
                  </a:lnTo>
                  <a:lnTo>
                    <a:pt x="405" y="125"/>
                  </a:lnTo>
                  <a:lnTo>
                    <a:pt x="396" y="127"/>
                  </a:lnTo>
                  <a:lnTo>
                    <a:pt x="390" y="129"/>
                  </a:lnTo>
                  <a:lnTo>
                    <a:pt x="383" y="129"/>
                  </a:lnTo>
                  <a:lnTo>
                    <a:pt x="378" y="129"/>
                  </a:lnTo>
                  <a:lnTo>
                    <a:pt x="371" y="130"/>
                  </a:lnTo>
                  <a:lnTo>
                    <a:pt x="365" y="132"/>
                  </a:lnTo>
                  <a:lnTo>
                    <a:pt x="358" y="132"/>
                  </a:lnTo>
                  <a:lnTo>
                    <a:pt x="351" y="132"/>
                  </a:lnTo>
                  <a:lnTo>
                    <a:pt x="344" y="132"/>
                  </a:lnTo>
                  <a:lnTo>
                    <a:pt x="338" y="134"/>
                  </a:lnTo>
                  <a:lnTo>
                    <a:pt x="331" y="132"/>
                  </a:lnTo>
                  <a:lnTo>
                    <a:pt x="324" y="132"/>
                  </a:lnTo>
                  <a:lnTo>
                    <a:pt x="318" y="132"/>
                  </a:lnTo>
                  <a:lnTo>
                    <a:pt x="311" y="132"/>
                  </a:lnTo>
                  <a:lnTo>
                    <a:pt x="304" y="132"/>
                  </a:lnTo>
                  <a:lnTo>
                    <a:pt x="298" y="130"/>
                  </a:lnTo>
                  <a:lnTo>
                    <a:pt x="293" y="130"/>
                  </a:lnTo>
                  <a:lnTo>
                    <a:pt x="286" y="129"/>
                  </a:lnTo>
                  <a:lnTo>
                    <a:pt x="279" y="129"/>
                  </a:lnTo>
                  <a:lnTo>
                    <a:pt x="274" y="127"/>
                  </a:lnTo>
                  <a:lnTo>
                    <a:pt x="269" y="125"/>
                  </a:lnTo>
                  <a:lnTo>
                    <a:pt x="262" y="124"/>
                  </a:lnTo>
                  <a:lnTo>
                    <a:pt x="256" y="122"/>
                  </a:lnTo>
                  <a:lnTo>
                    <a:pt x="251" y="120"/>
                  </a:lnTo>
                  <a:lnTo>
                    <a:pt x="246" y="117"/>
                  </a:lnTo>
                  <a:lnTo>
                    <a:pt x="241" y="115"/>
                  </a:lnTo>
                  <a:lnTo>
                    <a:pt x="234" y="112"/>
                  </a:lnTo>
                  <a:lnTo>
                    <a:pt x="229" y="110"/>
                  </a:lnTo>
                  <a:lnTo>
                    <a:pt x="224" y="107"/>
                  </a:lnTo>
                  <a:lnTo>
                    <a:pt x="219" y="105"/>
                  </a:lnTo>
                  <a:lnTo>
                    <a:pt x="214" y="102"/>
                  </a:lnTo>
                  <a:lnTo>
                    <a:pt x="209" y="100"/>
                  </a:lnTo>
                  <a:lnTo>
                    <a:pt x="202" y="97"/>
                  </a:lnTo>
                  <a:lnTo>
                    <a:pt x="199" y="95"/>
                  </a:lnTo>
                  <a:lnTo>
                    <a:pt x="194" y="92"/>
                  </a:lnTo>
                  <a:lnTo>
                    <a:pt x="189" y="89"/>
                  </a:lnTo>
                  <a:lnTo>
                    <a:pt x="184" y="85"/>
                  </a:lnTo>
                  <a:lnTo>
                    <a:pt x="180" y="84"/>
                  </a:lnTo>
                  <a:lnTo>
                    <a:pt x="175" y="80"/>
                  </a:lnTo>
                  <a:lnTo>
                    <a:pt x="170" y="77"/>
                  </a:lnTo>
                  <a:lnTo>
                    <a:pt x="165" y="74"/>
                  </a:lnTo>
                  <a:lnTo>
                    <a:pt x="162" y="70"/>
                  </a:lnTo>
                  <a:lnTo>
                    <a:pt x="157" y="67"/>
                  </a:lnTo>
                  <a:lnTo>
                    <a:pt x="152" y="65"/>
                  </a:lnTo>
                  <a:lnTo>
                    <a:pt x="149" y="62"/>
                  </a:lnTo>
                  <a:lnTo>
                    <a:pt x="144" y="60"/>
                  </a:lnTo>
                  <a:lnTo>
                    <a:pt x="140" y="55"/>
                  </a:lnTo>
                  <a:lnTo>
                    <a:pt x="135" y="53"/>
                  </a:lnTo>
                  <a:lnTo>
                    <a:pt x="132" y="50"/>
                  </a:lnTo>
                  <a:lnTo>
                    <a:pt x="129" y="47"/>
                  </a:lnTo>
                  <a:lnTo>
                    <a:pt x="120" y="42"/>
                  </a:lnTo>
                  <a:lnTo>
                    <a:pt x="114" y="37"/>
                  </a:lnTo>
                  <a:lnTo>
                    <a:pt x="105" y="32"/>
                  </a:lnTo>
                  <a:lnTo>
                    <a:pt x="97" y="27"/>
                  </a:lnTo>
                  <a:lnTo>
                    <a:pt x="90" y="22"/>
                  </a:lnTo>
                  <a:lnTo>
                    <a:pt x="83" y="18"/>
                  </a:lnTo>
                  <a:lnTo>
                    <a:pt x="77" y="13"/>
                  </a:lnTo>
                  <a:lnTo>
                    <a:pt x="70" y="10"/>
                  </a:lnTo>
                  <a:lnTo>
                    <a:pt x="65" y="7"/>
                  </a:lnTo>
                  <a:lnTo>
                    <a:pt x="60" y="5"/>
                  </a:lnTo>
                  <a:lnTo>
                    <a:pt x="53" y="3"/>
                  </a:lnTo>
                  <a:lnTo>
                    <a:pt x="47" y="2"/>
                  </a:lnTo>
                  <a:lnTo>
                    <a:pt x="42" y="0"/>
                  </a:lnTo>
                  <a:lnTo>
                    <a:pt x="37" y="0"/>
                  </a:lnTo>
                  <a:lnTo>
                    <a:pt x="32" y="0"/>
                  </a:lnTo>
                  <a:lnTo>
                    <a:pt x="27" y="2"/>
                  </a:lnTo>
                  <a:lnTo>
                    <a:pt x="23" y="3"/>
                  </a:lnTo>
                  <a:lnTo>
                    <a:pt x="20" y="7"/>
                  </a:lnTo>
                  <a:lnTo>
                    <a:pt x="15" y="10"/>
                  </a:lnTo>
                  <a:lnTo>
                    <a:pt x="11" y="13"/>
                  </a:lnTo>
                  <a:lnTo>
                    <a:pt x="8" y="18"/>
                  </a:lnTo>
                  <a:lnTo>
                    <a:pt x="6" y="23"/>
                  </a:lnTo>
                  <a:lnTo>
                    <a:pt x="3" y="27"/>
                  </a:lnTo>
                  <a:lnTo>
                    <a:pt x="1" y="32"/>
                  </a:lnTo>
                  <a:lnTo>
                    <a:pt x="1" y="37"/>
                  </a:lnTo>
                  <a:lnTo>
                    <a:pt x="1" y="43"/>
                  </a:lnTo>
                  <a:lnTo>
                    <a:pt x="0" y="48"/>
                  </a:lnTo>
                  <a:lnTo>
                    <a:pt x="0" y="53"/>
                  </a:lnTo>
                  <a:lnTo>
                    <a:pt x="1" y="60"/>
                  </a:lnTo>
                  <a:lnTo>
                    <a:pt x="1" y="67"/>
                  </a:lnTo>
                  <a:lnTo>
                    <a:pt x="1" y="72"/>
                  </a:lnTo>
                  <a:lnTo>
                    <a:pt x="3" y="77"/>
                  </a:lnTo>
                  <a:lnTo>
                    <a:pt x="5" y="84"/>
                  </a:lnTo>
                  <a:lnTo>
                    <a:pt x="8" y="90"/>
                  </a:lnTo>
                  <a:lnTo>
                    <a:pt x="8" y="95"/>
                  </a:lnTo>
                  <a:lnTo>
                    <a:pt x="10" y="100"/>
                  </a:lnTo>
                  <a:lnTo>
                    <a:pt x="13" y="105"/>
                  </a:lnTo>
                  <a:lnTo>
                    <a:pt x="15" y="110"/>
                  </a:lnTo>
                  <a:lnTo>
                    <a:pt x="16" y="115"/>
                  </a:lnTo>
                  <a:lnTo>
                    <a:pt x="18" y="120"/>
                  </a:lnTo>
                  <a:lnTo>
                    <a:pt x="20" y="125"/>
                  </a:lnTo>
                  <a:lnTo>
                    <a:pt x="21" y="129"/>
                  </a:lnTo>
                  <a:lnTo>
                    <a:pt x="25" y="136"/>
                  </a:lnTo>
                  <a:lnTo>
                    <a:pt x="28" y="142"/>
                  </a:lnTo>
                  <a:lnTo>
                    <a:pt x="30" y="146"/>
                  </a:lnTo>
                  <a:lnTo>
                    <a:pt x="32" y="147"/>
                  </a:lnTo>
                  <a:lnTo>
                    <a:pt x="130" y="208"/>
                  </a:lnTo>
                  <a:lnTo>
                    <a:pt x="129" y="206"/>
                  </a:lnTo>
                  <a:lnTo>
                    <a:pt x="124" y="202"/>
                  </a:lnTo>
                  <a:lnTo>
                    <a:pt x="120" y="199"/>
                  </a:lnTo>
                  <a:lnTo>
                    <a:pt x="117" y="197"/>
                  </a:lnTo>
                  <a:lnTo>
                    <a:pt x="114" y="194"/>
                  </a:lnTo>
                  <a:lnTo>
                    <a:pt x="108" y="191"/>
                  </a:lnTo>
                  <a:lnTo>
                    <a:pt x="103" y="187"/>
                  </a:lnTo>
                  <a:lnTo>
                    <a:pt x="100" y="182"/>
                  </a:lnTo>
                  <a:lnTo>
                    <a:pt x="95" y="179"/>
                  </a:lnTo>
                  <a:lnTo>
                    <a:pt x="90" y="174"/>
                  </a:lnTo>
                  <a:lnTo>
                    <a:pt x="83" y="169"/>
                  </a:lnTo>
                  <a:lnTo>
                    <a:pt x="78" y="164"/>
                  </a:lnTo>
                  <a:lnTo>
                    <a:pt x="73" y="161"/>
                  </a:lnTo>
                  <a:lnTo>
                    <a:pt x="68" y="156"/>
                  </a:lnTo>
                  <a:lnTo>
                    <a:pt x="63" y="149"/>
                  </a:lnTo>
                  <a:lnTo>
                    <a:pt x="58" y="146"/>
                  </a:lnTo>
                  <a:lnTo>
                    <a:pt x="53" y="139"/>
                  </a:lnTo>
                  <a:lnTo>
                    <a:pt x="48" y="136"/>
                  </a:lnTo>
                  <a:lnTo>
                    <a:pt x="45" y="129"/>
                  </a:lnTo>
                  <a:lnTo>
                    <a:pt x="42" y="124"/>
                  </a:lnTo>
                  <a:lnTo>
                    <a:pt x="38" y="119"/>
                  </a:lnTo>
                  <a:lnTo>
                    <a:pt x="37" y="114"/>
                  </a:lnTo>
                  <a:lnTo>
                    <a:pt x="33" y="109"/>
                  </a:lnTo>
                  <a:lnTo>
                    <a:pt x="32" y="104"/>
                  </a:lnTo>
                  <a:lnTo>
                    <a:pt x="32" y="100"/>
                  </a:lnTo>
                  <a:lnTo>
                    <a:pt x="32" y="95"/>
                  </a:lnTo>
                  <a:lnTo>
                    <a:pt x="32" y="92"/>
                  </a:lnTo>
                  <a:lnTo>
                    <a:pt x="35" y="89"/>
                  </a:lnTo>
                  <a:lnTo>
                    <a:pt x="37" y="85"/>
                  </a:lnTo>
                  <a:lnTo>
                    <a:pt x="42" y="84"/>
                  </a:lnTo>
                  <a:lnTo>
                    <a:pt x="45" y="80"/>
                  </a:lnTo>
                  <a:lnTo>
                    <a:pt x="50" y="79"/>
                  </a:lnTo>
                  <a:lnTo>
                    <a:pt x="53" y="77"/>
                  </a:lnTo>
                  <a:lnTo>
                    <a:pt x="58" y="75"/>
                  </a:lnTo>
                  <a:lnTo>
                    <a:pt x="62" y="74"/>
                  </a:lnTo>
                  <a:lnTo>
                    <a:pt x="67" y="74"/>
                  </a:lnTo>
                  <a:lnTo>
                    <a:pt x="70" y="74"/>
                  </a:lnTo>
                  <a:lnTo>
                    <a:pt x="75" y="75"/>
                  </a:lnTo>
                  <a:lnTo>
                    <a:pt x="80" y="77"/>
                  </a:lnTo>
                  <a:lnTo>
                    <a:pt x="87" y="79"/>
                  </a:lnTo>
                  <a:lnTo>
                    <a:pt x="93" y="82"/>
                  </a:lnTo>
                  <a:lnTo>
                    <a:pt x="100" y="87"/>
                  </a:lnTo>
                  <a:lnTo>
                    <a:pt x="105" y="90"/>
                  </a:lnTo>
                  <a:lnTo>
                    <a:pt x="108" y="95"/>
                  </a:lnTo>
                  <a:lnTo>
                    <a:pt x="114" y="99"/>
                  </a:lnTo>
                  <a:lnTo>
                    <a:pt x="117" y="104"/>
                  </a:lnTo>
                  <a:lnTo>
                    <a:pt x="120" y="109"/>
                  </a:lnTo>
                  <a:lnTo>
                    <a:pt x="124" y="112"/>
                  </a:lnTo>
                  <a:lnTo>
                    <a:pt x="124" y="112"/>
                  </a:lnTo>
                  <a:lnTo>
                    <a:pt x="129" y="114"/>
                  </a:lnTo>
                  <a:lnTo>
                    <a:pt x="132" y="114"/>
                  </a:lnTo>
                  <a:lnTo>
                    <a:pt x="135" y="115"/>
                  </a:lnTo>
                  <a:lnTo>
                    <a:pt x="140" y="119"/>
                  </a:lnTo>
                  <a:lnTo>
                    <a:pt x="147" y="120"/>
                  </a:lnTo>
                  <a:lnTo>
                    <a:pt x="152" y="122"/>
                  </a:lnTo>
                  <a:lnTo>
                    <a:pt x="159" y="125"/>
                  </a:lnTo>
                  <a:lnTo>
                    <a:pt x="165" y="129"/>
                  </a:lnTo>
                  <a:lnTo>
                    <a:pt x="172" y="132"/>
                  </a:lnTo>
                  <a:lnTo>
                    <a:pt x="180" y="136"/>
                  </a:lnTo>
                  <a:lnTo>
                    <a:pt x="189" y="139"/>
                  </a:lnTo>
                  <a:lnTo>
                    <a:pt x="192" y="141"/>
                  </a:lnTo>
                  <a:lnTo>
                    <a:pt x="197" y="142"/>
                  </a:lnTo>
                  <a:lnTo>
                    <a:pt x="202" y="146"/>
                  </a:lnTo>
                  <a:lnTo>
                    <a:pt x="206" y="147"/>
                  </a:lnTo>
                  <a:lnTo>
                    <a:pt x="209" y="149"/>
                  </a:lnTo>
                  <a:lnTo>
                    <a:pt x="214" y="151"/>
                  </a:lnTo>
                  <a:lnTo>
                    <a:pt x="219" y="152"/>
                  </a:lnTo>
                  <a:lnTo>
                    <a:pt x="224" y="154"/>
                  </a:lnTo>
                  <a:lnTo>
                    <a:pt x="229" y="156"/>
                  </a:lnTo>
                  <a:lnTo>
                    <a:pt x="234" y="156"/>
                  </a:lnTo>
                  <a:lnTo>
                    <a:pt x="239" y="157"/>
                  </a:lnTo>
                  <a:lnTo>
                    <a:pt x="246" y="159"/>
                  </a:lnTo>
                  <a:lnTo>
                    <a:pt x="249" y="159"/>
                  </a:lnTo>
                  <a:lnTo>
                    <a:pt x="256" y="161"/>
                  </a:lnTo>
                  <a:lnTo>
                    <a:pt x="261" y="161"/>
                  </a:lnTo>
                  <a:lnTo>
                    <a:pt x="267" y="162"/>
                  </a:lnTo>
                  <a:lnTo>
                    <a:pt x="272" y="162"/>
                  </a:lnTo>
                  <a:lnTo>
                    <a:pt x="278" y="162"/>
                  </a:lnTo>
                  <a:lnTo>
                    <a:pt x="283" y="162"/>
                  </a:lnTo>
                  <a:lnTo>
                    <a:pt x="289" y="162"/>
                  </a:lnTo>
                  <a:lnTo>
                    <a:pt x="294" y="162"/>
                  </a:lnTo>
                  <a:lnTo>
                    <a:pt x="298" y="162"/>
                  </a:lnTo>
                  <a:lnTo>
                    <a:pt x="303" y="162"/>
                  </a:lnTo>
                  <a:lnTo>
                    <a:pt x="308" y="162"/>
                  </a:lnTo>
                  <a:lnTo>
                    <a:pt x="311" y="161"/>
                  </a:lnTo>
                  <a:lnTo>
                    <a:pt x="316" y="161"/>
                  </a:lnTo>
                  <a:lnTo>
                    <a:pt x="319" y="161"/>
                  </a:lnTo>
                  <a:lnTo>
                    <a:pt x="324" y="161"/>
                  </a:lnTo>
                  <a:lnTo>
                    <a:pt x="329" y="161"/>
                  </a:lnTo>
                  <a:lnTo>
                    <a:pt x="334" y="159"/>
                  </a:lnTo>
                  <a:lnTo>
                    <a:pt x="338" y="159"/>
                  </a:lnTo>
                  <a:lnTo>
                    <a:pt x="339" y="159"/>
                  </a:lnTo>
                  <a:lnTo>
                    <a:pt x="112" y="276"/>
                  </a:lnTo>
                  <a:lnTo>
                    <a:pt x="112" y="276"/>
                  </a:lnTo>
                  <a:lnTo>
                    <a:pt x="115" y="278"/>
                  </a:lnTo>
                  <a:lnTo>
                    <a:pt x="119" y="278"/>
                  </a:lnTo>
                  <a:lnTo>
                    <a:pt x="122" y="280"/>
                  </a:lnTo>
                  <a:lnTo>
                    <a:pt x="125" y="281"/>
                  </a:lnTo>
                  <a:lnTo>
                    <a:pt x="130" y="283"/>
                  </a:lnTo>
                  <a:lnTo>
                    <a:pt x="134" y="285"/>
                  </a:lnTo>
                  <a:lnTo>
                    <a:pt x="139" y="286"/>
                  </a:lnTo>
                  <a:lnTo>
                    <a:pt x="144" y="288"/>
                  </a:lnTo>
                  <a:lnTo>
                    <a:pt x="149" y="291"/>
                  </a:lnTo>
                  <a:lnTo>
                    <a:pt x="154" y="293"/>
                  </a:lnTo>
                  <a:lnTo>
                    <a:pt x="160" y="296"/>
                  </a:lnTo>
                  <a:lnTo>
                    <a:pt x="167" y="298"/>
                  </a:lnTo>
                  <a:lnTo>
                    <a:pt x="174" y="303"/>
                  </a:lnTo>
                  <a:lnTo>
                    <a:pt x="180" y="305"/>
                  </a:lnTo>
                  <a:lnTo>
                    <a:pt x="185" y="308"/>
                  </a:lnTo>
                  <a:lnTo>
                    <a:pt x="192" y="311"/>
                  </a:lnTo>
                  <a:lnTo>
                    <a:pt x="199" y="316"/>
                  </a:lnTo>
                  <a:lnTo>
                    <a:pt x="204" y="320"/>
                  </a:lnTo>
                  <a:lnTo>
                    <a:pt x="211" y="323"/>
                  </a:lnTo>
                  <a:lnTo>
                    <a:pt x="217" y="326"/>
                  </a:lnTo>
                  <a:lnTo>
                    <a:pt x="224" y="331"/>
                  </a:lnTo>
                  <a:lnTo>
                    <a:pt x="229" y="335"/>
                  </a:lnTo>
                  <a:lnTo>
                    <a:pt x="236" y="340"/>
                  </a:lnTo>
                  <a:lnTo>
                    <a:pt x="241" y="345"/>
                  </a:lnTo>
                  <a:lnTo>
                    <a:pt x="246" y="348"/>
                  </a:lnTo>
                  <a:lnTo>
                    <a:pt x="251" y="353"/>
                  </a:lnTo>
                  <a:lnTo>
                    <a:pt x="256" y="358"/>
                  </a:lnTo>
                  <a:lnTo>
                    <a:pt x="259" y="363"/>
                  </a:lnTo>
                  <a:lnTo>
                    <a:pt x="262" y="368"/>
                  </a:lnTo>
                  <a:lnTo>
                    <a:pt x="266" y="373"/>
                  </a:lnTo>
                  <a:lnTo>
                    <a:pt x="269" y="378"/>
                  </a:lnTo>
                  <a:lnTo>
                    <a:pt x="271" y="383"/>
                  </a:lnTo>
                  <a:lnTo>
                    <a:pt x="272" y="388"/>
                  </a:lnTo>
                  <a:lnTo>
                    <a:pt x="274" y="393"/>
                  </a:lnTo>
                  <a:lnTo>
                    <a:pt x="276" y="398"/>
                  </a:lnTo>
                  <a:lnTo>
                    <a:pt x="278" y="403"/>
                  </a:lnTo>
                  <a:lnTo>
                    <a:pt x="279" y="410"/>
                  </a:lnTo>
                  <a:lnTo>
                    <a:pt x="279" y="413"/>
                  </a:lnTo>
                  <a:lnTo>
                    <a:pt x="281" y="420"/>
                  </a:lnTo>
                  <a:lnTo>
                    <a:pt x="281" y="425"/>
                  </a:lnTo>
                  <a:lnTo>
                    <a:pt x="281" y="430"/>
                  </a:lnTo>
                  <a:lnTo>
                    <a:pt x="281" y="435"/>
                  </a:lnTo>
                  <a:lnTo>
                    <a:pt x="281" y="440"/>
                  </a:lnTo>
                  <a:lnTo>
                    <a:pt x="281" y="447"/>
                  </a:lnTo>
                  <a:lnTo>
                    <a:pt x="283" y="452"/>
                  </a:lnTo>
                  <a:lnTo>
                    <a:pt x="281" y="455"/>
                  </a:lnTo>
                  <a:lnTo>
                    <a:pt x="281" y="460"/>
                  </a:lnTo>
                  <a:lnTo>
                    <a:pt x="279" y="464"/>
                  </a:lnTo>
                  <a:lnTo>
                    <a:pt x="279" y="469"/>
                  </a:lnTo>
                  <a:lnTo>
                    <a:pt x="278" y="475"/>
                  </a:lnTo>
                  <a:lnTo>
                    <a:pt x="278" y="482"/>
                  </a:lnTo>
                  <a:lnTo>
                    <a:pt x="276" y="489"/>
                  </a:lnTo>
                  <a:lnTo>
                    <a:pt x="276" y="492"/>
                  </a:lnTo>
                  <a:lnTo>
                    <a:pt x="276" y="496"/>
                  </a:lnTo>
                  <a:lnTo>
                    <a:pt x="276" y="496"/>
                  </a:lnTo>
                  <a:lnTo>
                    <a:pt x="344" y="474"/>
                  </a:lnTo>
                  <a:lnTo>
                    <a:pt x="344" y="472"/>
                  </a:lnTo>
                  <a:lnTo>
                    <a:pt x="348" y="469"/>
                  </a:lnTo>
                  <a:lnTo>
                    <a:pt x="348" y="467"/>
                  </a:lnTo>
                  <a:lnTo>
                    <a:pt x="349" y="464"/>
                  </a:lnTo>
                  <a:lnTo>
                    <a:pt x="349" y="459"/>
                  </a:lnTo>
                  <a:lnTo>
                    <a:pt x="351" y="455"/>
                  </a:lnTo>
                  <a:lnTo>
                    <a:pt x="349" y="449"/>
                  </a:lnTo>
                  <a:lnTo>
                    <a:pt x="349" y="442"/>
                  </a:lnTo>
                  <a:lnTo>
                    <a:pt x="348" y="439"/>
                  </a:lnTo>
                  <a:lnTo>
                    <a:pt x="348" y="435"/>
                  </a:lnTo>
                  <a:lnTo>
                    <a:pt x="346" y="430"/>
                  </a:lnTo>
                  <a:lnTo>
                    <a:pt x="346" y="427"/>
                  </a:lnTo>
                  <a:lnTo>
                    <a:pt x="343" y="420"/>
                  </a:lnTo>
                  <a:lnTo>
                    <a:pt x="343" y="417"/>
                  </a:lnTo>
                  <a:lnTo>
                    <a:pt x="339" y="412"/>
                  </a:lnTo>
                  <a:lnTo>
                    <a:pt x="338" y="407"/>
                  </a:lnTo>
                  <a:lnTo>
                    <a:pt x="336" y="400"/>
                  </a:lnTo>
                  <a:lnTo>
                    <a:pt x="333" y="393"/>
                  </a:lnTo>
                  <a:lnTo>
                    <a:pt x="329" y="387"/>
                  </a:lnTo>
                  <a:lnTo>
                    <a:pt x="326" y="382"/>
                  </a:lnTo>
                  <a:lnTo>
                    <a:pt x="323" y="373"/>
                  </a:lnTo>
                  <a:lnTo>
                    <a:pt x="318" y="367"/>
                  </a:lnTo>
                  <a:lnTo>
                    <a:pt x="313" y="360"/>
                  </a:lnTo>
                  <a:lnTo>
                    <a:pt x="308" y="355"/>
                  </a:lnTo>
                  <a:lnTo>
                    <a:pt x="303" y="348"/>
                  </a:lnTo>
                  <a:lnTo>
                    <a:pt x="298" y="343"/>
                  </a:lnTo>
                  <a:lnTo>
                    <a:pt x="293" y="336"/>
                  </a:lnTo>
                  <a:lnTo>
                    <a:pt x="288" y="331"/>
                  </a:lnTo>
                  <a:lnTo>
                    <a:pt x="283" y="326"/>
                  </a:lnTo>
                  <a:lnTo>
                    <a:pt x="276" y="323"/>
                  </a:lnTo>
                  <a:lnTo>
                    <a:pt x="271" y="318"/>
                  </a:lnTo>
                  <a:lnTo>
                    <a:pt x="266" y="313"/>
                  </a:lnTo>
                  <a:lnTo>
                    <a:pt x="259" y="310"/>
                  </a:lnTo>
                  <a:lnTo>
                    <a:pt x="254" y="306"/>
                  </a:lnTo>
                  <a:lnTo>
                    <a:pt x="249" y="303"/>
                  </a:lnTo>
                  <a:lnTo>
                    <a:pt x="244" y="300"/>
                  </a:lnTo>
                  <a:lnTo>
                    <a:pt x="237" y="296"/>
                  </a:lnTo>
                  <a:lnTo>
                    <a:pt x="232" y="293"/>
                  </a:lnTo>
                  <a:lnTo>
                    <a:pt x="229" y="291"/>
                  </a:lnTo>
                  <a:lnTo>
                    <a:pt x="224" y="288"/>
                  </a:lnTo>
                  <a:lnTo>
                    <a:pt x="219" y="286"/>
                  </a:lnTo>
                  <a:lnTo>
                    <a:pt x="216" y="285"/>
                  </a:lnTo>
                  <a:lnTo>
                    <a:pt x="211" y="283"/>
                  </a:lnTo>
                  <a:lnTo>
                    <a:pt x="209" y="281"/>
                  </a:lnTo>
                  <a:lnTo>
                    <a:pt x="202" y="278"/>
                  </a:lnTo>
                  <a:lnTo>
                    <a:pt x="197" y="278"/>
                  </a:lnTo>
                  <a:lnTo>
                    <a:pt x="194" y="276"/>
                  </a:lnTo>
                  <a:lnTo>
                    <a:pt x="194" y="276"/>
                  </a:lnTo>
                  <a:lnTo>
                    <a:pt x="617" y="90"/>
                  </a:lnTo>
                  <a:lnTo>
                    <a:pt x="582" y="67"/>
                  </a:lnTo>
                  <a:lnTo>
                    <a:pt x="582" y="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65" name="Полилиния 22564"/>
            <p:cNvSpPr/>
            <p:nvPr/>
          </p:nvSpPr>
          <p:spPr>
            <a:xfrm>
              <a:off x="3563" y="2144"/>
              <a:ext cx="310" cy="199"/>
            </a:xfrm>
            <a:custGeom>
              <a:avLst/>
              <a:gdLst/>
              <a:ahLst/>
              <a:cxnLst/>
              <a:pathLst>
                <a:path w="621" h="396">
                  <a:moveTo>
                    <a:pt x="64" y="159"/>
                  </a:moveTo>
                  <a:lnTo>
                    <a:pt x="65" y="159"/>
                  </a:lnTo>
                  <a:lnTo>
                    <a:pt x="69" y="159"/>
                  </a:lnTo>
                  <a:lnTo>
                    <a:pt x="74" y="160"/>
                  </a:lnTo>
                  <a:lnTo>
                    <a:pt x="80" y="160"/>
                  </a:lnTo>
                  <a:lnTo>
                    <a:pt x="87" y="162"/>
                  </a:lnTo>
                  <a:lnTo>
                    <a:pt x="89" y="164"/>
                  </a:lnTo>
                  <a:lnTo>
                    <a:pt x="94" y="165"/>
                  </a:lnTo>
                  <a:lnTo>
                    <a:pt x="97" y="165"/>
                  </a:lnTo>
                  <a:lnTo>
                    <a:pt x="102" y="167"/>
                  </a:lnTo>
                  <a:lnTo>
                    <a:pt x="106" y="167"/>
                  </a:lnTo>
                  <a:lnTo>
                    <a:pt x="111" y="169"/>
                  </a:lnTo>
                  <a:lnTo>
                    <a:pt x="114" y="170"/>
                  </a:lnTo>
                  <a:lnTo>
                    <a:pt x="119" y="172"/>
                  </a:lnTo>
                  <a:lnTo>
                    <a:pt x="122" y="174"/>
                  </a:lnTo>
                  <a:lnTo>
                    <a:pt x="127" y="175"/>
                  </a:lnTo>
                  <a:lnTo>
                    <a:pt x="132" y="177"/>
                  </a:lnTo>
                  <a:lnTo>
                    <a:pt x="136" y="180"/>
                  </a:lnTo>
                  <a:lnTo>
                    <a:pt x="141" y="180"/>
                  </a:lnTo>
                  <a:lnTo>
                    <a:pt x="144" y="184"/>
                  </a:lnTo>
                  <a:lnTo>
                    <a:pt x="149" y="185"/>
                  </a:lnTo>
                  <a:lnTo>
                    <a:pt x="154" y="187"/>
                  </a:lnTo>
                  <a:lnTo>
                    <a:pt x="161" y="194"/>
                  </a:lnTo>
                  <a:lnTo>
                    <a:pt x="169" y="199"/>
                  </a:lnTo>
                  <a:lnTo>
                    <a:pt x="171" y="200"/>
                  </a:lnTo>
                  <a:lnTo>
                    <a:pt x="174" y="205"/>
                  </a:lnTo>
                  <a:lnTo>
                    <a:pt x="178" y="209"/>
                  </a:lnTo>
                  <a:lnTo>
                    <a:pt x="181" y="216"/>
                  </a:lnTo>
                  <a:lnTo>
                    <a:pt x="186" y="221"/>
                  </a:lnTo>
                  <a:lnTo>
                    <a:pt x="189" y="229"/>
                  </a:lnTo>
                  <a:lnTo>
                    <a:pt x="191" y="232"/>
                  </a:lnTo>
                  <a:lnTo>
                    <a:pt x="193" y="236"/>
                  </a:lnTo>
                  <a:lnTo>
                    <a:pt x="194" y="241"/>
                  </a:lnTo>
                  <a:lnTo>
                    <a:pt x="198" y="244"/>
                  </a:lnTo>
                  <a:lnTo>
                    <a:pt x="199" y="247"/>
                  </a:lnTo>
                  <a:lnTo>
                    <a:pt x="201" y="252"/>
                  </a:lnTo>
                  <a:lnTo>
                    <a:pt x="203" y="256"/>
                  </a:lnTo>
                  <a:lnTo>
                    <a:pt x="204" y="261"/>
                  </a:lnTo>
                  <a:lnTo>
                    <a:pt x="206" y="266"/>
                  </a:lnTo>
                  <a:lnTo>
                    <a:pt x="209" y="269"/>
                  </a:lnTo>
                  <a:lnTo>
                    <a:pt x="209" y="274"/>
                  </a:lnTo>
                  <a:lnTo>
                    <a:pt x="213" y="279"/>
                  </a:lnTo>
                  <a:lnTo>
                    <a:pt x="214" y="282"/>
                  </a:lnTo>
                  <a:lnTo>
                    <a:pt x="216" y="288"/>
                  </a:lnTo>
                  <a:lnTo>
                    <a:pt x="218" y="293"/>
                  </a:lnTo>
                  <a:lnTo>
                    <a:pt x="219" y="296"/>
                  </a:lnTo>
                  <a:lnTo>
                    <a:pt x="221" y="301"/>
                  </a:lnTo>
                  <a:lnTo>
                    <a:pt x="223" y="306"/>
                  </a:lnTo>
                  <a:lnTo>
                    <a:pt x="226" y="311"/>
                  </a:lnTo>
                  <a:lnTo>
                    <a:pt x="228" y="316"/>
                  </a:lnTo>
                  <a:lnTo>
                    <a:pt x="229" y="319"/>
                  </a:lnTo>
                  <a:lnTo>
                    <a:pt x="231" y="324"/>
                  </a:lnTo>
                  <a:lnTo>
                    <a:pt x="233" y="329"/>
                  </a:lnTo>
                  <a:lnTo>
                    <a:pt x="234" y="333"/>
                  </a:lnTo>
                  <a:lnTo>
                    <a:pt x="236" y="336"/>
                  </a:lnTo>
                  <a:lnTo>
                    <a:pt x="236" y="341"/>
                  </a:lnTo>
                  <a:lnTo>
                    <a:pt x="238" y="346"/>
                  </a:lnTo>
                  <a:lnTo>
                    <a:pt x="241" y="349"/>
                  </a:lnTo>
                  <a:lnTo>
                    <a:pt x="243" y="358"/>
                  </a:lnTo>
                  <a:lnTo>
                    <a:pt x="246" y="365"/>
                  </a:lnTo>
                  <a:lnTo>
                    <a:pt x="249" y="371"/>
                  </a:lnTo>
                  <a:lnTo>
                    <a:pt x="251" y="378"/>
                  </a:lnTo>
                  <a:lnTo>
                    <a:pt x="253" y="383"/>
                  </a:lnTo>
                  <a:lnTo>
                    <a:pt x="254" y="388"/>
                  </a:lnTo>
                  <a:lnTo>
                    <a:pt x="256" y="391"/>
                  </a:lnTo>
                  <a:lnTo>
                    <a:pt x="260" y="395"/>
                  </a:lnTo>
                  <a:lnTo>
                    <a:pt x="261" y="396"/>
                  </a:lnTo>
                  <a:lnTo>
                    <a:pt x="263" y="396"/>
                  </a:lnTo>
                  <a:lnTo>
                    <a:pt x="263" y="393"/>
                  </a:lnTo>
                  <a:lnTo>
                    <a:pt x="263" y="390"/>
                  </a:lnTo>
                  <a:lnTo>
                    <a:pt x="263" y="385"/>
                  </a:lnTo>
                  <a:lnTo>
                    <a:pt x="265" y="381"/>
                  </a:lnTo>
                  <a:lnTo>
                    <a:pt x="268" y="376"/>
                  </a:lnTo>
                  <a:lnTo>
                    <a:pt x="270" y="371"/>
                  </a:lnTo>
                  <a:lnTo>
                    <a:pt x="271" y="363"/>
                  </a:lnTo>
                  <a:lnTo>
                    <a:pt x="276" y="358"/>
                  </a:lnTo>
                  <a:lnTo>
                    <a:pt x="278" y="349"/>
                  </a:lnTo>
                  <a:lnTo>
                    <a:pt x="281" y="343"/>
                  </a:lnTo>
                  <a:lnTo>
                    <a:pt x="285" y="336"/>
                  </a:lnTo>
                  <a:lnTo>
                    <a:pt x="290" y="328"/>
                  </a:lnTo>
                  <a:lnTo>
                    <a:pt x="291" y="323"/>
                  </a:lnTo>
                  <a:lnTo>
                    <a:pt x="293" y="319"/>
                  </a:lnTo>
                  <a:lnTo>
                    <a:pt x="296" y="314"/>
                  </a:lnTo>
                  <a:lnTo>
                    <a:pt x="298" y="311"/>
                  </a:lnTo>
                  <a:lnTo>
                    <a:pt x="303" y="303"/>
                  </a:lnTo>
                  <a:lnTo>
                    <a:pt x="306" y="296"/>
                  </a:lnTo>
                  <a:lnTo>
                    <a:pt x="308" y="291"/>
                  </a:lnTo>
                  <a:lnTo>
                    <a:pt x="310" y="288"/>
                  </a:lnTo>
                  <a:lnTo>
                    <a:pt x="313" y="282"/>
                  </a:lnTo>
                  <a:lnTo>
                    <a:pt x="315" y="279"/>
                  </a:lnTo>
                  <a:lnTo>
                    <a:pt x="316" y="274"/>
                  </a:lnTo>
                  <a:lnTo>
                    <a:pt x="318" y="271"/>
                  </a:lnTo>
                  <a:lnTo>
                    <a:pt x="321" y="266"/>
                  </a:lnTo>
                  <a:lnTo>
                    <a:pt x="323" y="262"/>
                  </a:lnTo>
                  <a:lnTo>
                    <a:pt x="326" y="254"/>
                  </a:lnTo>
                  <a:lnTo>
                    <a:pt x="331" y="247"/>
                  </a:lnTo>
                  <a:lnTo>
                    <a:pt x="335" y="239"/>
                  </a:lnTo>
                  <a:lnTo>
                    <a:pt x="340" y="232"/>
                  </a:lnTo>
                  <a:lnTo>
                    <a:pt x="343" y="226"/>
                  </a:lnTo>
                  <a:lnTo>
                    <a:pt x="347" y="219"/>
                  </a:lnTo>
                  <a:lnTo>
                    <a:pt x="350" y="212"/>
                  </a:lnTo>
                  <a:lnTo>
                    <a:pt x="352" y="207"/>
                  </a:lnTo>
                  <a:lnTo>
                    <a:pt x="355" y="202"/>
                  </a:lnTo>
                  <a:lnTo>
                    <a:pt x="357" y="199"/>
                  </a:lnTo>
                  <a:lnTo>
                    <a:pt x="358" y="194"/>
                  </a:lnTo>
                  <a:lnTo>
                    <a:pt x="362" y="192"/>
                  </a:lnTo>
                  <a:lnTo>
                    <a:pt x="363" y="187"/>
                  </a:lnTo>
                  <a:lnTo>
                    <a:pt x="365" y="180"/>
                  </a:lnTo>
                  <a:lnTo>
                    <a:pt x="367" y="175"/>
                  </a:lnTo>
                  <a:lnTo>
                    <a:pt x="370" y="172"/>
                  </a:lnTo>
                  <a:lnTo>
                    <a:pt x="372" y="165"/>
                  </a:lnTo>
                  <a:lnTo>
                    <a:pt x="377" y="160"/>
                  </a:lnTo>
                  <a:lnTo>
                    <a:pt x="380" y="155"/>
                  </a:lnTo>
                  <a:lnTo>
                    <a:pt x="385" y="152"/>
                  </a:lnTo>
                  <a:lnTo>
                    <a:pt x="390" y="145"/>
                  </a:lnTo>
                  <a:lnTo>
                    <a:pt x="395" y="140"/>
                  </a:lnTo>
                  <a:lnTo>
                    <a:pt x="400" y="135"/>
                  </a:lnTo>
                  <a:lnTo>
                    <a:pt x="407" y="130"/>
                  </a:lnTo>
                  <a:lnTo>
                    <a:pt x="413" y="125"/>
                  </a:lnTo>
                  <a:lnTo>
                    <a:pt x="422" y="120"/>
                  </a:lnTo>
                  <a:lnTo>
                    <a:pt x="427" y="117"/>
                  </a:lnTo>
                  <a:lnTo>
                    <a:pt x="430" y="115"/>
                  </a:lnTo>
                  <a:lnTo>
                    <a:pt x="435" y="112"/>
                  </a:lnTo>
                  <a:lnTo>
                    <a:pt x="440" y="110"/>
                  </a:lnTo>
                  <a:lnTo>
                    <a:pt x="445" y="107"/>
                  </a:lnTo>
                  <a:lnTo>
                    <a:pt x="450" y="105"/>
                  </a:lnTo>
                  <a:lnTo>
                    <a:pt x="457" y="102"/>
                  </a:lnTo>
                  <a:lnTo>
                    <a:pt x="464" y="100"/>
                  </a:lnTo>
                  <a:lnTo>
                    <a:pt x="470" y="98"/>
                  </a:lnTo>
                  <a:lnTo>
                    <a:pt x="477" y="97"/>
                  </a:lnTo>
                  <a:lnTo>
                    <a:pt x="484" y="95"/>
                  </a:lnTo>
                  <a:lnTo>
                    <a:pt x="490" y="93"/>
                  </a:lnTo>
                  <a:lnTo>
                    <a:pt x="497" y="90"/>
                  </a:lnTo>
                  <a:lnTo>
                    <a:pt x="505" y="90"/>
                  </a:lnTo>
                  <a:lnTo>
                    <a:pt x="512" y="88"/>
                  </a:lnTo>
                  <a:lnTo>
                    <a:pt x="521" y="88"/>
                  </a:lnTo>
                  <a:lnTo>
                    <a:pt x="527" y="87"/>
                  </a:lnTo>
                  <a:lnTo>
                    <a:pt x="536" y="85"/>
                  </a:lnTo>
                  <a:lnTo>
                    <a:pt x="542" y="85"/>
                  </a:lnTo>
                  <a:lnTo>
                    <a:pt x="551" y="85"/>
                  </a:lnTo>
                  <a:lnTo>
                    <a:pt x="557" y="83"/>
                  </a:lnTo>
                  <a:lnTo>
                    <a:pt x="564" y="83"/>
                  </a:lnTo>
                  <a:lnTo>
                    <a:pt x="571" y="83"/>
                  </a:lnTo>
                  <a:lnTo>
                    <a:pt x="577" y="83"/>
                  </a:lnTo>
                  <a:lnTo>
                    <a:pt x="582" y="82"/>
                  </a:lnTo>
                  <a:lnTo>
                    <a:pt x="589" y="82"/>
                  </a:lnTo>
                  <a:lnTo>
                    <a:pt x="594" y="82"/>
                  </a:lnTo>
                  <a:lnTo>
                    <a:pt x="599" y="82"/>
                  </a:lnTo>
                  <a:lnTo>
                    <a:pt x="604" y="82"/>
                  </a:lnTo>
                  <a:lnTo>
                    <a:pt x="608" y="82"/>
                  </a:lnTo>
                  <a:lnTo>
                    <a:pt x="611" y="82"/>
                  </a:lnTo>
                  <a:lnTo>
                    <a:pt x="614" y="82"/>
                  </a:lnTo>
                  <a:lnTo>
                    <a:pt x="619" y="82"/>
                  </a:lnTo>
                  <a:lnTo>
                    <a:pt x="621" y="82"/>
                  </a:lnTo>
                  <a:lnTo>
                    <a:pt x="593" y="28"/>
                  </a:lnTo>
                  <a:lnTo>
                    <a:pt x="591" y="28"/>
                  </a:lnTo>
                  <a:lnTo>
                    <a:pt x="586" y="30"/>
                  </a:lnTo>
                  <a:lnTo>
                    <a:pt x="581" y="30"/>
                  </a:lnTo>
                  <a:lnTo>
                    <a:pt x="576" y="31"/>
                  </a:lnTo>
                  <a:lnTo>
                    <a:pt x="571" y="31"/>
                  </a:lnTo>
                  <a:lnTo>
                    <a:pt x="566" y="35"/>
                  </a:lnTo>
                  <a:lnTo>
                    <a:pt x="559" y="35"/>
                  </a:lnTo>
                  <a:lnTo>
                    <a:pt x="552" y="36"/>
                  </a:lnTo>
                  <a:lnTo>
                    <a:pt x="544" y="40"/>
                  </a:lnTo>
                  <a:lnTo>
                    <a:pt x="537" y="41"/>
                  </a:lnTo>
                  <a:lnTo>
                    <a:pt x="532" y="43"/>
                  </a:lnTo>
                  <a:lnTo>
                    <a:pt x="529" y="43"/>
                  </a:lnTo>
                  <a:lnTo>
                    <a:pt x="524" y="45"/>
                  </a:lnTo>
                  <a:lnTo>
                    <a:pt x="521" y="46"/>
                  </a:lnTo>
                  <a:lnTo>
                    <a:pt x="516" y="48"/>
                  </a:lnTo>
                  <a:lnTo>
                    <a:pt x="512" y="50"/>
                  </a:lnTo>
                  <a:lnTo>
                    <a:pt x="507" y="50"/>
                  </a:lnTo>
                  <a:lnTo>
                    <a:pt x="504" y="53"/>
                  </a:lnTo>
                  <a:lnTo>
                    <a:pt x="497" y="53"/>
                  </a:lnTo>
                  <a:lnTo>
                    <a:pt x="494" y="55"/>
                  </a:lnTo>
                  <a:lnTo>
                    <a:pt x="489" y="56"/>
                  </a:lnTo>
                  <a:lnTo>
                    <a:pt x="484" y="58"/>
                  </a:lnTo>
                  <a:lnTo>
                    <a:pt x="479" y="60"/>
                  </a:lnTo>
                  <a:lnTo>
                    <a:pt x="474" y="61"/>
                  </a:lnTo>
                  <a:lnTo>
                    <a:pt x="470" y="63"/>
                  </a:lnTo>
                  <a:lnTo>
                    <a:pt x="465" y="67"/>
                  </a:lnTo>
                  <a:lnTo>
                    <a:pt x="460" y="68"/>
                  </a:lnTo>
                  <a:lnTo>
                    <a:pt x="455" y="70"/>
                  </a:lnTo>
                  <a:lnTo>
                    <a:pt x="450" y="72"/>
                  </a:lnTo>
                  <a:lnTo>
                    <a:pt x="445" y="73"/>
                  </a:lnTo>
                  <a:lnTo>
                    <a:pt x="442" y="77"/>
                  </a:lnTo>
                  <a:lnTo>
                    <a:pt x="437" y="78"/>
                  </a:lnTo>
                  <a:lnTo>
                    <a:pt x="432" y="80"/>
                  </a:lnTo>
                  <a:lnTo>
                    <a:pt x="429" y="83"/>
                  </a:lnTo>
                  <a:lnTo>
                    <a:pt x="423" y="85"/>
                  </a:lnTo>
                  <a:lnTo>
                    <a:pt x="418" y="87"/>
                  </a:lnTo>
                  <a:lnTo>
                    <a:pt x="415" y="90"/>
                  </a:lnTo>
                  <a:lnTo>
                    <a:pt x="410" y="92"/>
                  </a:lnTo>
                  <a:lnTo>
                    <a:pt x="405" y="93"/>
                  </a:lnTo>
                  <a:lnTo>
                    <a:pt x="402" y="97"/>
                  </a:lnTo>
                  <a:lnTo>
                    <a:pt x="397" y="98"/>
                  </a:lnTo>
                  <a:lnTo>
                    <a:pt x="393" y="102"/>
                  </a:lnTo>
                  <a:lnTo>
                    <a:pt x="387" y="105"/>
                  </a:lnTo>
                  <a:lnTo>
                    <a:pt x="378" y="112"/>
                  </a:lnTo>
                  <a:lnTo>
                    <a:pt x="372" y="117"/>
                  </a:lnTo>
                  <a:lnTo>
                    <a:pt x="367" y="123"/>
                  </a:lnTo>
                  <a:lnTo>
                    <a:pt x="360" y="127"/>
                  </a:lnTo>
                  <a:lnTo>
                    <a:pt x="355" y="133"/>
                  </a:lnTo>
                  <a:lnTo>
                    <a:pt x="348" y="139"/>
                  </a:lnTo>
                  <a:lnTo>
                    <a:pt x="343" y="145"/>
                  </a:lnTo>
                  <a:lnTo>
                    <a:pt x="336" y="152"/>
                  </a:lnTo>
                  <a:lnTo>
                    <a:pt x="331" y="157"/>
                  </a:lnTo>
                  <a:lnTo>
                    <a:pt x="326" y="164"/>
                  </a:lnTo>
                  <a:lnTo>
                    <a:pt x="323" y="170"/>
                  </a:lnTo>
                  <a:lnTo>
                    <a:pt x="316" y="177"/>
                  </a:lnTo>
                  <a:lnTo>
                    <a:pt x="313" y="184"/>
                  </a:lnTo>
                  <a:lnTo>
                    <a:pt x="308" y="189"/>
                  </a:lnTo>
                  <a:lnTo>
                    <a:pt x="305" y="195"/>
                  </a:lnTo>
                  <a:lnTo>
                    <a:pt x="300" y="202"/>
                  </a:lnTo>
                  <a:lnTo>
                    <a:pt x="296" y="209"/>
                  </a:lnTo>
                  <a:lnTo>
                    <a:pt x="293" y="216"/>
                  </a:lnTo>
                  <a:lnTo>
                    <a:pt x="290" y="222"/>
                  </a:lnTo>
                  <a:lnTo>
                    <a:pt x="286" y="227"/>
                  </a:lnTo>
                  <a:lnTo>
                    <a:pt x="283" y="232"/>
                  </a:lnTo>
                  <a:lnTo>
                    <a:pt x="280" y="237"/>
                  </a:lnTo>
                  <a:lnTo>
                    <a:pt x="276" y="244"/>
                  </a:lnTo>
                  <a:lnTo>
                    <a:pt x="275" y="247"/>
                  </a:lnTo>
                  <a:lnTo>
                    <a:pt x="273" y="254"/>
                  </a:lnTo>
                  <a:lnTo>
                    <a:pt x="270" y="257"/>
                  </a:lnTo>
                  <a:lnTo>
                    <a:pt x="270" y="262"/>
                  </a:lnTo>
                  <a:lnTo>
                    <a:pt x="265" y="267"/>
                  </a:lnTo>
                  <a:lnTo>
                    <a:pt x="263" y="274"/>
                  </a:lnTo>
                  <a:lnTo>
                    <a:pt x="263" y="277"/>
                  </a:lnTo>
                  <a:lnTo>
                    <a:pt x="263" y="279"/>
                  </a:lnTo>
                  <a:lnTo>
                    <a:pt x="261" y="277"/>
                  </a:lnTo>
                  <a:lnTo>
                    <a:pt x="261" y="274"/>
                  </a:lnTo>
                  <a:lnTo>
                    <a:pt x="258" y="269"/>
                  </a:lnTo>
                  <a:lnTo>
                    <a:pt x="256" y="264"/>
                  </a:lnTo>
                  <a:lnTo>
                    <a:pt x="254" y="261"/>
                  </a:lnTo>
                  <a:lnTo>
                    <a:pt x="254" y="257"/>
                  </a:lnTo>
                  <a:lnTo>
                    <a:pt x="253" y="252"/>
                  </a:lnTo>
                  <a:lnTo>
                    <a:pt x="251" y="249"/>
                  </a:lnTo>
                  <a:lnTo>
                    <a:pt x="249" y="244"/>
                  </a:lnTo>
                  <a:lnTo>
                    <a:pt x="248" y="241"/>
                  </a:lnTo>
                  <a:lnTo>
                    <a:pt x="246" y="236"/>
                  </a:lnTo>
                  <a:lnTo>
                    <a:pt x="244" y="231"/>
                  </a:lnTo>
                  <a:lnTo>
                    <a:pt x="241" y="226"/>
                  </a:lnTo>
                  <a:lnTo>
                    <a:pt x="239" y="221"/>
                  </a:lnTo>
                  <a:lnTo>
                    <a:pt x="236" y="214"/>
                  </a:lnTo>
                  <a:lnTo>
                    <a:pt x="234" y="211"/>
                  </a:lnTo>
                  <a:lnTo>
                    <a:pt x="231" y="205"/>
                  </a:lnTo>
                  <a:lnTo>
                    <a:pt x="229" y="199"/>
                  </a:lnTo>
                  <a:lnTo>
                    <a:pt x="226" y="195"/>
                  </a:lnTo>
                  <a:lnTo>
                    <a:pt x="223" y="190"/>
                  </a:lnTo>
                  <a:lnTo>
                    <a:pt x="219" y="185"/>
                  </a:lnTo>
                  <a:lnTo>
                    <a:pt x="216" y="180"/>
                  </a:lnTo>
                  <a:lnTo>
                    <a:pt x="213" y="177"/>
                  </a:lnTo>
                  <a:lnTo>
                    <a:pt x="209" y="172"/>
                  </a:lnTo>
                  <a:lnTo>
                    <a:pt x="203" y="164"/>
                  </a:lnTo>
                  <a:lnTo>
                    <a:pt x="196" y="159"/>
                  </a:lnTo>
                  <a:lnTo>
                    <a:pt x="193" y="154"/>
                  </a:lnTo>
                  <a:lnTo>
                    <a:pt x="188" y="152"/>
                  </a:lnTo>
                  <a:lnTo>
                    <a:pt x="184" y="147"/>
                  </a:lnTo>
                  <a:lnTo>
                    <a:pt x="181" y="145"/>
                  </a:lnTo>
                  <a:lnTo>
                    <a:pt x="172" y="139"/>
                  </a:lnTo>
                  <a:lnTo>
                    <a:pt x="164" y="135"/>
                  </a:lnTo>
                  <a:lnTo>
                    <a:pt x="161" y="132"/>
                  </a:lnTo>
                  <a:lnTo>
                    <a:pt x="156" y="130"/>
                  </a:lnTo>
                  <a:lnTo>
                    <a:pt x="152" y="128"/>
                  </a:lnTo>
                  <a:lnTo>
                    <a:pt x="147" y="127"/>
                  </a:lnTo>
                  <a:lnTo>
                    <a:pt x="142" y="123"/>
                  </a:lnTo>
                  <a:lnTo>
                    <a:pt x="136" y="120"/>
                  </a:lnTo>
                  <a:lnTo>
                    <a:pt x="127" y="118"/>
                  </a:lnTo>
                  <a:lnTo>
                    <a:pt x="122" y="115"/>
                  </a:lnTo>
                  <a:lnTo>
                    <a:pt x="116" y="113"/>
                  </a:lnTo>
                  <a:lnTo>
                    <a:pt x="112" y="112"/>
                  </a:lnTo>
                  <a:lnTo>
                    <a:pt x="106" y="110"/>
                  </a:lnTo>
                  <a:lnTo>
                    <a:pt x="104" y="110"/>
                  </a:lnTo>
                  <a:lnTo>
                    <a:pt x="326" y="0"/>
                  </a:lnTo>
                  <a:lnTo>
                    <a:pt x="238" y="0"/>
                  </a:lnTo>
                  <a:lnTo>
                    <a:pt x="22" y="110"/>
                  </a:lnTo>
                  <a:lnTo>
                    <a:pt x="0" y="145"/>
                  </a:lnTo>
                  <a:lnTo>
                    <a:pt x="64" y="159"/>
                  </a:lnTo>
                  <a:lnTo>
                    <a:pt x="64" y="1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66" name="Полилиния 22565"/>
            <p:cNvSpPr/>
            <p:nvPr/>
          </p:nvSpPr>
          <p:spPr>
            <a:xfrm>
              <a:off x="4256" y="1829"/>
              <a:ext cx="63" cy="70"/>
            </a:xfrm>
            <a:custGeom>
              <a:avLst/>
              <a:gdLst/>
              <a:ahLst/>
              <a:cxnLst/>
              <a:pathLst>
                <a:path w="125" h="139">
                  <a:moveTo>
                    <a:pt x="100" y="0"/>
                  </a:moveTo>
                  <a:lnTo>
                    <a:pt x="97" y="0"/>
                  </a:lnTo>
                  <a:lnTo>
                    <a:pt x="92" y="7"/>
                  </a:lnTo>
                  <a:lnTo>
                    <a:pt x="87" y="10"/>
                  </a:lnTo>
                  <a:lnTo>
                    <a:pt x="82" y="15"/>
                  </a:lnTo>
                  <a:lnTo>
                    <a:pt x="77" y="20"/>
                  </a:lnTo>
                  <a:lnTo>
                    <a:pt x="73" y="27"/>
                  </a:lnTo>
                  <a:lnTo>
                    <a:pt x="67" y="32"/>
                  </a:lnTo>
                  <a:lnTo>
                    <a:pt x="60" y="38"/>
                  </a:lnTo>
                  <a:lnTo>
                    <a:pt x="55" y="45"/>
                  </a:lnTo>
                  <a:lnTo>
                    <a:pt x="50" y="52"/>
                  </a:lnTo>
                  <a:lnTo>
                    <a:pt x="45" y="57"/>
                  </a:lnTo>
                  <a:lnTo>
                    <a:pt x="40" y="64"/>
                  </a:lnTo>
                  <a:lnTo>
                    <a:pt x="35" y="69"/>
                  </a:lnTo>
                  <a:lnTo>
                    <a:pt x="33" y="75"/>
                  </a:lnTo>
                  <a:lnTo>
                    <a:pt x="28" y="80"/>
                  </a:lnTo>
                  <a:lnTo>
                    <a:pt x="26" y="84"/>
                  </a:lnTo>
                  <a:lnTo>
                    <a:pt x="23" y="89"/>
                  </a:lnTo>
                  <a:lnTo>
                    <a:pt x="20" y="94"/>
                  </a:lnTo>
                  <a:lnTo>
                    <a:pt x="16" y="97"/>
                  </a:lnTo>
                  <a:lnTo>
                    <a:pt x="13" y="102"/>
                  </a:lnTo>
                  <a:lnTo>
                    <a:pt x="11" y="107"/>
                  </a:lnTo>
                  <a:lnTo>
                    <a:pt x="10" y="110"/>
                  </a:lnTo>
                  <a:lnTo>
                    <a:pt x="5" y="117"/>
                  </a:lnTo>
                  <a:lnTo>
                    <a:pt x="1" y="124"/>
                  </a:lnTo>
                  <a:lnTo>
                    <a:pt x="0" y="127"/>
                  </a:lnTo>
                  <a:lnTo>
                    <a:pt x="0" y="129"/>
                  </a:lnTo>
                  <a:lnTo>
                    <a:pt x="26" y="139"/>
                  </a:lnTo>
                  <a:lnTo>
                    <a:pt x="26" y="137"/>
                  </a:lnTo>
                  <a:lnTo>
                    <a:pt x="28" y="134"/>
                  </a:lnTo>
                  <a:lnTo>
                    <a:pt x="30" y="127"/>
                  </a:lnTo>
                  <a:lnTo>
                    <a:pt x="35" y="121"/>
                  </a:lnTo>
                  <a:lnTo>
                    <a:pt x="38" y="116"/>
                  </a:lnTo>
                  <a:lnTo>
                    <a:pt x="40" y="110"/>
                  </a:lnTo>
                  <a:lnTo>
                    <a:pt x="43" y="105"/>
                  </a:lnTo>
                  <a:lnTo>
                    <a:pt x="47" y="100"/>
                  </a:lnTo>
                  <a:lnTo>
                    <a:pt x="52" y="95"/>
                  </a:lnTo>
                  <a:lnTo>
                    <a:pt x="55" y="89"/>
                  </a:lnTo>
                  <a:lnTo>
                    <a:pt x="60" y="82"/>
                  </a:lnTo>
                  <a:lnTo>
                    <a:pt x="65" y="77"/>
                  </a:lnTo>
                  <a:lnTo>
                    <a:pt x="70" y="70"/>
                  </a:lnTo>
                  <a:lnTo>
                    <a:pt x="73" y="65"/>
                  </a:lnTo>
                  <a:lnTo>
                    <a:pt x="80" y="59"/>
                  </a:lnTo>
                  <a:lnTo>
                    <a:pt x="85" y="54"/>
                  </a:lnTo>
                  <a:lnTo>
                    <a:pt x="88" y="49"/>
                  </a:lnTo>
                  <a:lnTo>
                    <a:pt x="93" y="44"/>
                  </a:lnTo>
                  <a:lnTo>
                    <a:pt x="98" y="40"/>
                  </a:lnTo>
                  <a:lnTo>
                    <a:pt x="103" y="37"/>
                  </a:lnTo>
                  <a:lnTo>
                    <a:pt x="107" y="32"/>
                  </a:lnTo>
                  <a:lnTo>
                    <a:pt x="112" y="28"/>
                  </a:lnTo>
                  <a:lnTo>
                    <a:pt x="115" y="27"/>
                  </a:lnTo>
                  <a:lnTo>
                    <a:pt x="118" y="23"/>
                  </a:lnTo>
                  <a:lnTo>
                    <a:pt x="122" y="20"/>
                  </a:lnTo>
                  <a:lnTo>
                    <a:pt x="125" y="20"/>
                  </a:lnTo>
                  <a:lnTo>
                    <a:pt x="100" y="0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67" name="Полилиния 22566"/>
            <p:cNvSpPr/>
            <p:nvPr/>
          </p:nvSpPr>
          <p:spPr>
            <a:xfrm>
              <a:off x="4246" y="1924"/>
              <a:ext cx="30" cy="180"/>
            </a:xfrm>
            <a:custGeom>
              <a:avLst/>
              <a:gdLst/>
              <a:ahLst/>
              <a:cxnLst/>
              <a:pathLst>
                <a:path w="60" h="360">
                  <a:moveTo>
                    <a:pt x="31" y="0"/>
                  </a:moveTo>
                  <a:lnTo>
                    <a:pt x="26" y="19"/>
                  </a:lnTo>
                  <a:lnTo>
                    <a:pt x="25" y="25"/>
                  </a:lnTo>
                  <a:lnTo>
                    <a:pt x="25" y="34"/>
                  </a:lnTo>
                  <a:lnTo>
                    <a:pt x="23" y="37"/>
                  </a:lnTo>
                  <a:lnTo>
                    <a:pt x="23" y="40"/>
                  </a:lnTo>
                  <a:lnTo>
                    <a:pt x="21" y="45"/>
                  </a:lnTo>
                  <a:lnTo>
                    <a:pt x="21" y="49"/>
                  </a:lnTo>
                  <a:lnTo>
                    <a:pt x="21" y="54"/>
                  </a:lnTo>
                  <a:lnTo>
                    <a:pt x="20" y="59"/>
                  </a:lnTo>
                  <a:lnTo>
                    <a:pt x="20" y="64"/>
                  </a:lnTo>
                  <a:lnTo>
                    <a:pt x="20" y="69"/>
                  </a:lnTo>
                  <a:lnTo>
                    <a:pt x="20" y="74"/>
                  </a:lnTo>
                  <a:lnTo>
                    <a:pt x="20" y="81"/>
                  </a:lnTo>
                  <a:lnTo>
                    <a:pt x="20" y="86"/>
                  </a:lnTo>
                  <a:lnTo>
                    <a:pt x="20" y="91"/>
                  </a:lnTo>
                  <a:lnTo>
                    <a:pt x="20" y="97"/>
                  </a:lnTo>
                  <a:lnTo>
                    <a:pt x="20" y="104"/>
                  </a:lnTo>
                  <a:lnTo>
                    <a:pt x="20" y="109"/>
                  </a:lnTo>
                  <a:lnTo>
                    <a:pt x="20" y="116"/>
                  </a:lnTo>
                  <a:lnTo>
                    <a:pt x="20" y="121"/>
                  </a:lnTo>
                  <a:lnTo>
                    <a:pt x="20" y="127"/>
                  </a:lnTo>
                  <a:lnTo>
                    <a:pt x="20" y="134"/>
                  </a:lnTo>
                  <a:lnTo>
                    <a:pt x="21" y="142"/>
                  </a:lnTo>
                  <a:lnTo>
                    <a:pt x="23" y="149"/>
                  </a:lnTo>
                  <a:lnTo>
                    <a:pt x="25" y="158"/>
                  </a:lnTo>
                  <a:lnTo>
                    <a:pt x="25" y="163"/>
                  </a:lnTo>
                  <a:lnTo>
                    <a:pt x="25" y="166"/>
                  </a:lnTo>
                  <a:lnTo>
                    <a:pt x="26" y="171"/>
                  </a:lnTo>
                  <a:lnTo>
                    <a:pt x="26" y="176"/>
                  </a:lnTo>
                  <a:lnTo>
                    <a:pt x="26" y="179"/>
                  </a:lnTo>
                  <a:lnTo>
                    <a:pt x="28" y="184"/>
                  </a:lnTo>
                  <a:lnTo>
                    <a:pt x="28" y="188"/>
                  </a:lnTo>
                  <a:lnTo>
                    <a:pt x="30" y="191"/>
                  </a:lnTo>
                  <a:lnTo>
                    <a:pt x="30" y="196"/>
                  </a:lnTo>
                  <a:lnTo>
                    <a:pt x="31" y="201"/>
                  </a:lnTo>
                  <a:lnTo>
                    <a:pt x="31" y="206"/>
                  </a:lnTo>
                  <a:lnTo>
                    <a:pt x="33" y="209"/>
                  </a:lnTo>
                  <a:lnTo>
                    <a:pt x="33" y="213"/>
                  </a:lnTo>
                  <a:lnTo>
                    <a:pt x="35" y="218"/>
                  </a:lnTo>
                  <a:lnTo>
                    <a:pt x="35" y="223"/>
                  </a:lnTo>
                  <a:lnTo>
                    <a:pt x="36" y="226"/>
                  </a:lnTo>
                  <a:lnTo>
                    <a:pt x="38" y="231"/>
                  </a:lnTo>
                  <a:lnTo>
                    <a:pt x="40" y="235"/>
                  </a:lnTo>
                  <a:lnTo>
                    <a:pt x="40" y="240"/>
                  </a:lnTo>
                  <a:lnTo>
                    <a:pt x="41" y="245"/>
                  </a:lnTo>
                  <a:lnTo>
                    <a:pt x="43" y="251"/>
                  </a:lnTo>
                  <a:lnTo>
                    <a:pt x="45" y="260"/>
                  </a:lnTo>
                  <a:lnTo>
                    <a:pt x="46" y="266"/>
                  </a:lnTo>
                  <a:lnTo>
                    <a:pt x="48" y="275"/>
                  </a:lnTo>
                  <a:lnTo>
                    <a:pt x="50" y="281"/>
                  </a:lnTo>
                  <a:lnTo>
                    <a:pt x="51" y="288"/>
                  </a:lnTo>
                  <a:lnTo>
                    <a:pt x="53" y="295"/>
                  </a:lnTo>
                  <a:lnTo>
                    <a:pt x="53" y="302"/>
                  </a:lnTo>
                  <a:lnTo>
                    <a:pt x="55" y="307"/>
                  </a:lnTo>
                  <a:lnTo>
                    <a:pt x="56" y="310"/>
                  </a:lnTo>
                  <a:lnTo>
                    <a:pt x="56" y="313"/>
                  </a:lnTo>
                  <a:lnTo>
                    <a:pt x="58" y="318"/>
                  </a:lnTo>
                  <a:lnTo>
                    <a:pt x="60" y="323"/>
                  </a:lnTo>
                  <a:lnTo>
                    <a:pt x="60" y="325"/>
                  </a:lnTo>
                  <a:lnTo>
                    <a:pt x="53" y="360"/>
                  </a:lnTo>
                  <a:lnTo>
                    <a:pt x="53" y="358"/>
                  </a:lnTo>
                  <a:lnTo>
                    <a:pt x="53" y="355"/>
                  </a:lnTo>
                  <a:lnTo>
                    <a:pt x="50" y="352"/>
                  </a:lnTo>
                  <a:lnTo>
                    <a:pt x="48" y="345"/>
                  </a:lnTo>
                  <a:lnTo>
                    <a:pt x="46" y="342"/>
                  </a:lnTo>
                  <a:lnTo>
                    <a:pt x="46" y="337"/>
                  </a:lnTo>
                  <a:lnTo>
                    <a:pt x="43" y="333"/>
                  </a:lnTo>
                  <a:lnTo>
                    <a:pt x="43" y="328"/>
                  </a:lnTo>
                  <a:lnTo>
                    <a:pt x="40" y="323"/>
                  </a:lnTo>
                  <a:lnTo>
                    <a:pt x="40" y="318"/>
                  </a:lnTo>
                  <a:lnTo>
                    <a:pt x="38" y="313"/>
                  </a:lnTo>
                  <a:lnTo>
                    <a:pt x="36" y="307"/>
                  </a:lnTo>
                  <a:lnTo>
                    <a:pt x="35" y="300"/>
                  </a:lnTo>
                  <a:lnTo>
                    <a:pt x="33" y="295"/>
                  </a:lnTo>
                  <a:lnTo>
                    <a:pt x="30" y="288"/>
                  </a:lnTo>
                  <a:lnTo>
                    <a:pt x="28" y="281"/>
                  </a:lnTo>
                  <a:lnTo>
                    <a:pt x="26" y="273"/>
                  </a:lnTo>
                  <a:lnTo>
                    <a:pt x="25" y="266"/>
                  </a:lnTo>
                  <a:lnTo>
                    <a:pt x="23" y="260"/>
                  </a:lnTo>
                  <a:lnTo>
                    <a:pt x="21" y="253"/>
                  </a:lnTo>
                  <a:lnTo>
                    <a:pt x="20" y="246"/>
                  </a:lnTo>
                  <a:lnTo>
                    <a:pt x="18" y="240"/>
                  </a:lnTo>
                  <a:lnTo>
                    <a:pt x="16" y="231"/>
                  </a:lnTo>
                  <a:lnTo>
                    <a:pt x="15" y="225"/>
                  </a:lnTo>
                  <a:lnTo>
                    <a:pt x="13" y="216"/>
                  </a:lnTo>
                  <a:lnTo>
                    <a:pt x="11" y="209"/>
                  </a:lnTo>
                  <a:lnTo>
                    <a:pt x="10" y="201"/>
                  </a:lnTo>
                  <a:lnTo>
                    <a:pt x="10" y="194"/>
                  </a:lnTo>
                  <a:lnTo>
                    <a:pt x="6" y="186"/>
                  </a:lnTo>
                  <a:lnTo>
                    <a:pt x="6" y="179"/>
                  </a:lnTo>
                  <a:lnTo>
                    <a:pt x="5" y="171"/>
                  </a:lnTo>
                  <a:lnTo>
                    <a:pt x="5" y="164"/>
                  </a:lnTo>
                  <a:lnTo>
                    <a:pt x="3" y="156"/>
                  </a:lnTo>
                  <a:lnTo>
                    <a:pt x="3" y="149"/>
                  </a:lnTo>
                  <a:lnTo>
                    <a:pt x="1" y="142"/>
                  </a:lnTo>
                  <a:lnTo>
                    <a:pt x="1" y="136"/>
                  </a:lnTo>
                  <a:lnTo>
                    <a:pt x="1" y="129"/>
                  </a:lnTo>
                  <a:lnTo>
                    <a:pt x="0" y="122"/>
                  </a:lnTo>
                  <a:lnTo>
                    <a:pt x="0" y="116"/>
                  </a:lnTo>
                  <a:lnTo>
                    <a:pt x="0" y="109"/>
                  </a:lnTo>
                  <a:lnTo>
                    <a:pt x="0" y="102"/>
                  </a:lnTo>
                  <a:lnTo>
                    <a:pt x="0" y="97"/>
                  </a:lnTo>
                  <a:lnTo>
                    <a:pt x="0" y="91"/>
                  </a:lnTo>
                  <a:lnTo>
                    <a:pt x="0" y="87"/>
                  </a:lnTo>
                  <a:lnTo>
                    <a:pt x="0" y="81"/>
                  </a:lnTo>
                  <a:lnTo>
                    <a:pt x="0" y="76"/>
                  </a:lnTo>
                  <a:lnTo>
                    <a:pt x="0" y="72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1" y="54"/>
                  </a:lnTo>
                  <a:lnTo>
                    <a:pt x="1" y="49"/>
                  </a:lnTo>
                  <a:lnTo>
                    <a:pt x="3" y="44"/>
                  </a:lnTo>
                  <a:lnTo>
                    <a:pt x="3" y="42"/>
                  </a:lnTo>
                  <a:lnTo>
                    <a:pt x="3" y="42"/>
                  </a:lnTo>
                  <a:lnTo>
                    <a:pt x="10" y="2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68" name="Полилиния 22567"/>
            <p:cNvSpPr/>
            <p:nvPr/>
          </p:nvSpPr>
          <p:spPr>
            <a:xfrm>
              <a:off x="4268" y="2081"/>
              <a:ext cx="139" cy="150"/>
            </a:xfrm>
            <a:custGeom>
              <a:avLst/>
              <a:gdLst/>
              <a:ahLst/>
              <a:cxnLst/>
              <a:pathLst>
                <a:path w="278" h="300">
                  <a:moveTo>
                    <a:pt x="8" y="45"/>
                  </a:moveTo>
                  <a:lnTo>
                    <a:pt x="8" y="47"/>
                  </a:lnTo>
                  <a:lnTo>
                    <a:pt x="8" y="49"/>
                  </a:lnTo>
                  <a:lnTo>
                    <a:pt x="10" y="54"/>
                  </a:lnTo>
                  <a:lnTo>
                    <a:pt x="11" y="62"/>
                  </a:lnTo>
                  <a:lnTo>
                    <a:pt x="13" y="65"/>
                  </a:lnTo>
                  <a:lnTo>
                    <a:pt x="15" y="70"/>
                  </a:lnTo>
                  <a:lnTo>
                    <a:pt x="15" y="74"/>
                  </a:lnTo>
                  <a:lnTo>
                    <a:pt x="17" y="80"/>
                  </a:lnTo>
                  <a:lnTo>
                    <a:pt x="18" y="84"/>
                  </a:lnTo>
                  <a:lnTo>
                    <a:pt x="22" y="90"/>
                  </a:lnTo>
                  <a:lnTo>
                    <a:pt x="23" y="95"/>
                  </a:lnTo>
                  <a:lnTo>
                    <a:pt x="25" y="100"/>
                  </a:lnTo>
                  <a:lnTo>
                    <a:pt x="27" y="107"/>
                  </a:lnTo>
                  <a:lnTo>
                    <a:pt x="28" y="112"/>
                  </a:lnTo>
                  <a:lnTo>
                    <a:pt x="32" y="117"/>
                  </a:lnTo>
                  <a:lnTo>
                    <a:pt x="33" y="124"/>
                  </a:lnTo>
                  <a:lnTo>
                    <a:pt x="35" y="129"/>
                  </a:lnTo>
                  <a:lnTo>
                    <a:pt x="38" y="136"/>
                  </a:lnTo>
                  <a:lnTo>
                    <a:pt x="42" y="141"/>
                  </a:lnTo>
                  <a:lnTo>
                    <a:pt x="45" y="147"/>
                  </a:lnTo>
                  <a:lnTo>
                    <a:pt x="47" y="151"/>
                  </a:lnTo>
                  <a:lnTo>
                    <a:pt x="50" y="156"/>
                  </a:lnTo>
                  <a:lnTo>
                    <a:pt x="53" y="161"/>
                  </a:lnTo>
                  <a:lnTo>
                    <a:pt x="55" y="166"/>
                  </a:lnTo>
                  <a:lnTo>
                    <a:pt x="62" y="174"/>
                  </a:lnTo>
                  <a:lnTo>
                    <a:pt x="68" y="181"/>
                  </a:lnTo>
                  <a:lnTo>
                    <a:pt x="73" y="186"/>
                  </a:lnTo>
                  <a:lnTo>
                    <a:pt x="80" y="193"/>
                  </a:lnTo>
                  <a:lnTo>
                    <a:pt x="87" y="198"/>
                  </a:lnTo>
                  <a:lnTo>
                    <a:pt x="93" y="203"/>
                  </a:lnTo>
                  <a:lnTo>
                    <a:pt x="100" y="206"/>
                  </a:lnTo>
                  <a:lnTo>
                    <a:pt x="107" y="209"/>
                  </a:lnTo>
                  <a:lnTo>
                    <a:pt x="114" y="214"/>
                  </a:lnTo>
                  <a:lnTo>
                    <a:pt x="120" y="218"/>
                  </a:lnTo>
                  <a:lnTo>
                    <a:pt x="127" y="219"/>
                  </a:lnTo>
                  <a:lnTo>
                    <a:pt x="134" y="223"/>
                  </a:lnTo>
                  <a:lnTo>
                    <a:pt x="139" y="224"/>
                  </a:lnTo>
                  <a:lnTo>
                    <a:pt x="145" y="228"/>
                  </a:lnTo>
                  <a:lnTo>
                    <a:pt x="150" y="229"/>
                  </a:lnTo>
                  <a:lnTo>
                    <a:pt x="155" y="231"/>
                  </a:lnTo>
                  <a:lnTo>
                    <a:pt x="160" y="233"/>
                  </a:lnTo>
                  <a:lnTo>
                    <a:pt x="165" y="234"/>
                  </a:lnTo>
                  <a:lnTo>
                    <a:pt x="169" y="236"/>
                  </a:lnTo>
                  <a:lnTo>
                    <a:pt x="172" y="238"/>
                  </a:lnTo>
                  <a:lnTo>
                    <a:pt x="177" y="239"/>
                  </a:lnTo>
                  <a:lnTo>
                    <a:pt x="182" y="241"/>
                  </a:lnTo>
                  <a:lnTo>
                    <a:pt x="189" y="244"/>
                  </a:lnTo>
                  <a:lnTo>
                    <a:pt x="194" y="246"/>
                  </a:lnTo>
                  <a:lnTo>
                    <a:pt x="199" y="248"/>
                  </a:lnTo>
                  <a:lnTo>
                    <a:pt x="206" y="251"/>
                  </a:lnTo>
                  <a:lnTo>
                    <a:pt x="211" y="253"/>
                  </a:lnTo>
                  <a:lnTo>
                    <a:pt x="214" y="254"/>
                  </a:lnTo>
                  <a:lnTo>
                    <a:pt x="217" y="258"/>
                  </a:lnTo>
                  <a:lnTo>
                    <a:pt x="222" y="259"/>
                  </a:lnTo>
                  <a:lnTo>
                    <a:pt x="229" y="261"/>
                  </a:lnTo>
                  <a:lnTo>
                    <a:pt x="231" y="263"/>
                  </a:lnTo>
                  <a:lnTo>
                    <a:pt x="278" y="300"/>
                  </a:lnTo>
                  <a:lnTo>
                    <a:pt x="249" y="244"/>
                  </a:lnTo>
                  <a:lnTo>
                    <a:pt x="247" y="244"/>
                  </a:lnTo>
                  <a:lnTo>
                    <a:pt x="244" y="243"/>
                  </a:lnTo>
                  <a:lnTo>
                    <a:pt x="237" y="239"/>
                  </a:lnTo>
                  <a:lnTo>
                    <a:pt x="231" y="238"/>
                  </a:lnTo>
                  <a:lnTo>
                    <a:pt x="226" y="236"/>
                  </a:lnTo>
                  <a:lnTo>
                    <a:pt x="221" y="234"/>
                  </a:lnTo>
                  <a:lnTo>
                    <a:pt x="216" y="233"/>
                  </a:lnTo>
                  <a:lnTo>
                    <a:pt x="211" y="231"/>
                  </a:lnTo>
                  <a:lnTo>
                    <a:pt x="206" y="229"/>
                  </a:lnTo>
                  <a:lnTo>
                    <a:pt x="201" y="226"/>
                  </a:lnTo>
                  <a:lnTo>
                    <a:pt x="194" y="224"/>
                  </a:lnTo>
                  <a:lnTo>
                    <a:pt x="189" y="223"/>
                  </a:lnTo>
                  <a:lnTo>
                    <a:pt x="182" y="219"/>
                  </a:lnTo>
                  <a:lnTo>
                    <a:pt x="177" y="216"/>
                  </a:lnTo>
                  <a:lnTo>
                    <a:pt x="170" y="213"/>
                  </a:lnTo>
                  <a:lnTo>
                    <a:pt x="164" y="211"/>
                  </a:lnTo>
                  <a:lnTo>
                    <a:pt x="157" y="208"/>
                  </a:lnTo>
                  <a:lnTo>
                    <a:pt x="152" y="204"/>
                  </a:lnTo>
                  <a:lnTo>
                    <a:pt x="145" y="203"/>
                  </a:lnTo>
                  <a:lnTo>
                    <a:pt x="140" y="199"/>
                  </a:lnTo>
                  <a:lnTo>
                    <a:pt x="134" y="196"/>
                  </a:lnTo>
                  <a:lnTo>
                    <a:pt x="129" y="193"/>
                  </a:lnTo>
                  <a:lnTo>
                    <a:pt x="124" y="189"/>
                  </a:lnTo>
                  <a:lnTo>
                    <a:pt x="119" y="186"/>
                  </a:lnTo>
                  <a:lnTo>
                    <a:pt x="114" y="182"/>
                  </a:lnTo>
                  <a:lnTo>
                    <a:pt x="110" y="179"/>
                  </a:lnTo>
                  <a:lnTo>
                    <a:pt x="105" y="176"/>
                  </a:lnTo>
                  <a:lnTo>
                    <a:pt x="104" y="172"/>
                  </a:lnTo>
                  <a:lnTo>
                    <a:pt x="97" y="164"/>
                  </a:lnTo>
                  <a:lnTo>
                    <a:pt x="90" y="157"/>
                  </a:lnTo>
                  <a:lnTo>
                    <a:pt x="83" y="149"/>
                  </a:lnTo>
                  <a:lnTo>
                    <a:pt x="78" y="142"/>
                  </a:lnTo>
                  <a:lnTo>
                    <a:pt x="75" y="137"/>
                  </a:lnTo>
                  <a:lnTo>
                    <a:pt x="73" y="132"/>
                  </a:lnTo>
                  <a:lnTo>
                    <a:pt x="72" y="129"/>
                  </a:lnTo>
                  <a:lnTo>
                    <a:pt x="68" y="126"/>
                  </a:lnTo>
                  <a:lnTo>
                    <a:pt x="65" y="117"/>
                  </a:lnTo>
                  <a:lnTo>
                    <a:pt x="62" y="110"/>
                  </a:lnTo>
                  <a:lnTo>
                    <a:pt x="57" y="102"/>
                  </a:lnTo>
                  <a:lnTo>
                    <a:pt x="55" y="95"/>
                  </a:lnTo>
                  <a:lnTo>
                    <a:pt x="52" y="90"/>
                  </a:lnTo>
                  <a:lnTo>
                    <a:pt x="50" y="85"/>
                  </a:lnTo>
                  <a:lnTo>
                    <a:pt x="48" y="82"/>
                  </a:lnTo>
                  <a:lnTo>
                    <a:pt x="47" y="79"/>
                  </a:lnTo>
                  <a:lnTo>
                    <a:pt x="47" y="75"/>
                  </a:lnTo>
                  <a:lnTo>
                    <a:pt x="33" y="40"/>
                  </a:lnTo>
                  <a:lnTo>
                    <a:pt x="35" y="40"/>
                  </a:lnTo>
                  <a:lnTo>
                    <a:pt x="38" y="40"/>
                  </a:lnTo>
                  <a:lnTo>
                    <a:pt x="43" y="40"/>
                  </a:lnTo>
                  <a:lnTo>
                    <a:pt x="48" y="40"/>
                  </a:lnTo>
                  <a:lnTo>
                    <a:pt x="55" y="42"/>
                  </a:lnTo>
                  <a:lnTo>
                    <a:pt x="58" y="42"/>
                  </a:lnTo>
                  <a:lnTo>
                    <a:pt x="62" y="43"/>
                  </a:lnTo>
                  <a:lnTo>
                    <a:pt x="67" y="43"/>
                  </a:lnTo>
                  <a:lnTo>
                    <a:pt x="72" y="45"/>
                  </a:lnTo>
                  <a:lnTo>
                    <a:pt x="75" y="47"/>
                  </a:lnTo>
                  <a:lnTo>
                    <a:pt x="78" y="47"/>
                  </a:lnTo>
                  <a:lnTo>
                    <a:pt x="83" y="49"/>
                  </a:lnTo>
                  <a:lnTo>
                    <a:pt x="88" y="50"/>
                  </a:lnTo>
                  <a:lnTo>
                    <a:pt x="92" y="52"/>
                  </a:lnTo>
                  <a:lnTo>
                    <a:pt x="97" y="54"/>
                  </a:lnTo>
                  <a:lnTo>
                    <a:pt x="102" y="57"/>
                  </a:lnTo>
                  <a:lnTo>
                    <a:pt x="105" y="59"/>
                  </a:lnTo>
                  <a:lnTo>
                    <a:pt x="110" y="60"/>
                  </a:lnTo>
                  <a:lnTo>
                    <a:pt x="115" y="64"/>
                  </a:lnTo>
                  <a:lnTo>
                    <a:pt x="119" y="67"/>
                  </a:lnTo>
                  <a:lnTo>
                    <a:pt x="124" y="70"/>
                  </a:lnTo>
                  <a:lnTo>
                    <a:pt x="127" y="74"/>
                  </a:lnTo>
                  <a:lnTo>
                    <a:pt x="132" y="77"/>
                  </a:lnTo>
                  <a:lnTo>
                    <a:pt x="137" y="80"/>
                  </a:lnTo>
                  <a:lnTo>
                    <a:pt x="140" y="85"/>
                  </a:lnTo>
                  <a:lnTo>
                    <a:pt x="144" y="89"/>
                  </a:lnTo>
                  <a:lnTo>
                    <a:pt x="147" y="94"/>
                  </a:lnTo>
                  <a:lnTo>
                    <a:pt x="150" y="97"/>
                  </a:lnTo>
                  <a:lnTo>
                    <a:pt x="155" y="100"/>
                  </a:lnTo>
                  <a:lnTo>
                    <a:pt x="157" y="105"/>
                  </a:lnTo>
                  <a:lnTo>
                    <a:pt x="162" y="109"/>
                  </a:lnTo>
                  <a:lnTo>
                    <a:pt x="164" y="114"/>
                  </a:lnTo>
                  <a:lnTo>
                    <a:pt x="169" y="119"/>
                  </a:lnTo>
                  <a:lnTo>
                    <a:pt x="174" y="126"/>
                  </a:lnTo>
                  <a:lnTo>
                    <a:pt x="179" y="134"/>
                  </a:lnTo>
                  <a:lnTo>
                    <a:pt x="184" y="142"/>
                  </a:lnTo>
                  <a:lnTo>
                    <a:pt x="191" y="149"/>
                  </a:lnTo>
                  <a:lnTo>
                    <a:pt x="194" y="156"/>
                  </a:lnTo>
                  <a:lnTo>
                    <a:pt x="197" y="162"/>
                  </a:lnTo>
                  <a:lnTo>
                    <a:pt x="201" y="167"/>
                  </a:lnTo>
                  <a:lnTo>
                    <a:pt x="204" y="172"/>
                  </a:lnTo>
                  <a:lnTo>
                    <a:pt x="209" y="177"/>
                  </a:lnTo>
                  <a:lnTo>
                    <a:pt x="211" y="181"/>
                  </a:lnTo>
                  <a:lnTo>
                    <a:pt x="237" y="228"/>
                  </a:lnTo>
                  <a:lnTo>
                    <a:pt x="274" y="254"/>
                  </a:lnTo>
                  <a:lnTo>
                    <a:pt x="273" y="253"/>
                  </a:lnTo>
                  <a:lnTo>
                    <a:pt x="271" y="249"/>
                  </a:lnTo>
                  <a:lnTo>
                    <a:pt x="269" y="244"/>
                  </a:lnTo>
                  <a:lnTo>
                    <a:pt x="268" y="238"/>
                  </a:lnTo>
                  <a:lnTo>
                    <a:pt x="264" y="234"/>
                  </a:lnTo>
                  <a:lnTo>
                    <a:pt x="262" y="229"/>
                  </a:lnTo>
                  <a:lnTo>
                    <a:pt x="262" y="224"/>
                  </a:lnTo>
                  <a:lnTo>
                    <a:pt x="261" y="221"/>
                  </a:lnTo>
                  <a:lnTo>
                    <a:pt x="257" y="216"/>
                  </a:lnTo>
                  <a:lnTo>
                    <a:pt x="256" y="211"/>
                  </a:lnTo>
                  <a:lnTo>
                    <a:pt x="254" y="206"/>
                  </a:lnTo>
                  <a:lnTo>
                    <a:pt x="252" y="201"/>
                  </a:lnTo>
                  <a:lnTo>
                    <a:pt x="249" y="194"/>
                  </a:lnTo>
                  <a:lnTo>
                    <a:pt x="246" y="187"/>
                  </a:lnTo>
                  <a:lnTo>
                    <a:pt x="244" y="182"/>
                  </a:lnTo>
                  <a:lnTo>
                    <a:pt x="241" y="176"/>
                  </a:lnTo>
                  <a:lnTo>
                    <a:pt x="237" y="169"/>
                  </a:lnTo>
                  <a:lnTo>
                    <a:pt x="236" y="164"/>
                  </a:lnTo>
                  <a:lnTo>
                    <a:pt x="232" y="157"/>
                  </a:lnTo>
                  <a:lnTo>
                    <a:pt x="231" y="152"/>
                  </a:lnTo>
                  <a:lnTo>
                    <a:pt x="227" y="146"/>
                  </a:lnTo>
                  <a:lnTo>
                    <a:pt x="224" y="141"/>
                  </a:lnTo>
                  <a:lnTo>
                    <a:pt x="221" y="134"/>
                  </a:lnTo>
                  <a:lnTo>
                    <a:pt x="219" y="129"/>
                  </a:lnTo>
                  <a:lnTo>
                    <a:pt x="216" y="124"/>
                  </a:lnTo>
                  <a:lnTo>
                    <a:pt x="212" y="119"/>
                  </a:lnTo>
                  <a:lnTo>
                    <a:pt x="211" y="114"/>
                  </a:lnTo>
                  <a:lnTo>
                    <a:pt x="207" y="109"/>
                  </a:lnTo>
                  <a:lnTo>
                    <a:pt x="204" y="104"/>
                  </a:lnTo>
                  <a:lnTo>
                    <a:pt x="201" y="100"/>
                  </a:lnTo>
                  <a:lnTo>
                    <a:pt x="196" y="95"/>
                  </a:lnTo>
                  <a:lnTo>
                    <a:pt x="194" y="92"/>
                  </a:lnTo>
                  <a:lnTo>
                    <a:pt x="189" y="87"/>
                  </a:lnTo>
                  <a:lnTo>
                    <a:pt x="186" y="84"/>
                  </a:lnTo>
                  <a:lnTo>
                    <a:pt x="182" y="80"/>
                  </a:lnTo>
                  <a:lnTo>
                    <a:pt x="179" y="77"/>
                  </a:lnTo>
                  <a:lnTo>
                    <a:pt x="174" y="74"/>
                  </a:lnTo>
                  <a:lnTo>
                    <a:pt x="170" y="70"/>
                  </a:lnTo>
                  <a:lnTo>
                    <a:pt x="165" y="67"/>
                  </a:lnTo>
                  <a:lnTo>
                    <a:pt x="162" y="64"/>
                  </a:lnTo>
                  <a:lnTo>
                    <a:pt x="157" y="60"/>
                  </a:lnTo>
                  <a:lnTo>
                    <a:pt x="154" y="59"/>
                  </a:lnTo>
                  <a:lnTo>
                    <a:pt x="149" y="55"/>
                  </a:lnTo>
                  <a:lnTo>
                    <a:pt x="145" y="54"/>
                  </a:lnTo>
                  <a:lnTo>
                    <a:pt x="140" y="50"/>
                  </a:lnTo>
                  <a:lnTo>
                    <a:pt x="137" y="49"/>
                  </a:lnTo>
                  <a:lnTo>
                    <a:pt x="132" y="47"/>
                  </a:lnTo>
                  <a:lnTo>
                    <a:pt x="129" y="43"/>
                  </a:lnTo>
                  <a:lnTo>
                    <a:pt x="124" y="42"/>
                  </a:lnTo>
                  <a:lnTo>
                    <a:pt x="119" y="40"/>
                  </a:lnTo>
                  <a:lnTo>
                    <a:pt x="115" y="38"/>
                  </a:lnTo>
                  <a:lnTo>
                    <a:pt x="110" y="37"/>
                  </a:lnTo>
                  <a:lnTo>
                    <a:pt x="102" y="32"/>
                  </a:lnTo>
                  <a:lnTo>
                    <a:pt x="95" y="30"/>
                  </a:lnTo>
                  <a:lnTo>
                    <a:pt x="88" y="27"/>
                  </a:lnTo>
                  <a:lnTo>
                    <a:pt x="82" y="25"/>
                  </a:lnTo>
                  <a:lnTo>
                    <a:pt x="73" y="22"/>
                  </a:lnTo>
                  <a:lnTo>
                    <a:pt x="65" y="20"/>
                  </a:lnTo>
                  <a:lnTo>
                    <a:pt x="58" y="17"/>
                  </a:lnTo>
                  <a:lnTo>
                    <a:pt x="52" y="15"/>
                  </a:lnTo>
                  <a:lnTo>
                    <a:pt x="43" y="13"/>
                  </a:lnTo>
                  <a:lnTo>
                    <a:pt x="37" y="10"/>
                  </a:lnTo>
                  <a:lnTo>
                    <a:pt x="30" y="8"/>
                  </a:lnTo>
                  <a:lnTo>
                    <a:pt x="25" y="7"/>
                  </a:lnTo>
                  <a:lnTo>
                    <a:pt x="18" y="5"/>
                  </a:lnTo>
                  <a:lnTo>
                    <a:pt x="15" y="3"/>
                  </a:lnTo>
                  <a:lnTo>
                    <a:pt x="8" y="2"/>
                  </a:lnTo>
                  <a:lnTo>
                    <a:pt x="6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8" y="45"/>
                  </a:lnTo>
                  <a:lnTo>
                    <a:pt x="8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69" name="Полилиния 22568"/>
            <p:cNvSpPr/>
            <p:nvPr/>
          </p:nvSpPr>
          <p:spPr>
            <a:xfrm>
              <a:off x="4252" y="1989"/>
              <a:ext cx="159" cy="148"/>
            </a:xfrm>
            <a:custGeom>
              <a:avLst/>
              <a:gdLst/>
              <a:ahLst/>
              <a:cxnLst/>
              <a:pathLst>
                <a:path w="318" h="294">
                  <a:moveTo>
                    <a:pt x="4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20" y="1"/>
                  </a:lnTo>
                  <a:lnTo>
                    <a:pt x="24" y="1"/>
                  </a:lnTo>
                  <a:lnTo>
                    <a:pt x="29" y="1"/>
                  </a:lnTo>
                  <a:lnTo>
                    <a:pt x="32" y="3"/>
                  </a:lnTo>
                  <a:lnTo>
                    <a:pt x="39" y="5"/>
                  </a:lnTo>
                  <a:lnTo>
                    <a:pt x="42" y="5"/>
                  </a:lnTo>
                  <a:lnTo>
                    <a:pt x="49" y="6"/>
                  </a:lnTo>
                  <a:lnTo>
                    <a:pt x="56" y="6"/>
                  </a:lnTo>
                  <a:lnTo>
                    <a:pt x="62" y="10"/>
                  </a:lnTo>
                  <a:lnTo>
                    <a:pt x="67" y="10"/>
                  </a:lnTo>
                  <a:lnTo>
                    <a:pt x="74" y="11"/>
                  </a:lnTo>
                  <a:lnTo>
                    <a:pt x="81" y="13"/>
                  </a:lnTo>
                  <a:lnTo>
                    <a:pt x="87" y="17"/>
                  </a:lnTo>
                  <a:lnTo>
                    <a:pt x="94" y="18"/>
                  </a:lnTo>
                  <a:lnTo>
                    <a:pt x="101" y="20"/>
                  </a:lnTo>
                  <a:lnTo>
                    <a:pt x="107" y="23"/>
                  </a:lnTo>
                  <a:lnTo>
                    <a:pt x="114" y="27"/>
                  </a:lnTo>
                  <a:lnTo>
                    <a:pt x="121" y="28"/>
                  </a:lnTo>
                  <a:lnTo>
                    <a:pt x="127" y="33"/>
                  </a:lnTo>
                  <a:lnTo>
                    <a:pt x="134" y="35"/>
                  </a:lnTo>
                  <a:lnTo>
                    <a:pt x="141" y="40"/>
                  </a:lnTo>
                  <a:lnTo>
                    <a:pt x="148" y="43"/>
                  </a:lnTo>
                  <a:lnTo>
                    <a:pt x="154" y="48"/>
                  </a:lnTo>
                  <a:lnTo>
                    <a:pt x="159" y="52"/>
                  </a:lnTo>
                  <a:lnTo>
                    <a:pt x="166" y="57"/>
                  </a:lnTo>
                  <a:lnTo>
                    <a:pt x="171" y="62"/>
                  </a:lnTo>
                  <a:lnTo>
                    <a:pt x="176" y="67"/>
                  </a:lnTo>
                  <a:lnTo>
                    <a:pt x="183" y="72"/>
                  </a:lnTo>
                  <a:lnTo>
                    <a:pt x="188" y="77"/>
                  </a:lnTo>
                  <a:lnTo>
                    <a:pt x="191" y="82"/>
                  </a:lnTo>
                  <a:lnTo>
                    <a:pt x="196" y="89"/>
                  </a:lnTo>
                  <a:lnTo>
                    <a:pt x="201" y="94"/>
                  </a:lnTo>
                  <a:lnTo>
                    <a:pt x="206" y="100"/>
                  </a:lnTo>
                  <a:lnTo>
                    <a:pt x="209" y="105"/>
                  </a:lnTo>
                  <a:lnTo>
                    <a:pt x="213" y="110"/>
                  </a:lnTo>
                  <a:lnTo>
                    <a:pt x="216" y="115"/>
                  </a:lnTo>
                  <a:lnTo>
                    <a:pt x="221" y="122"/>
                  </a:lnTo>
                  <a:lnTo>
                    <a:pt x="225" y="129"/>
                  </a:lnTo>
                  <a:lnTo>
                    <a:pt x="228" y="134"/>
                  </a:lnTo>
                  <a:lnTo>
                    <a:pt x="231" y="140"/>
                  </a:lnTo>
                  <a:lnTo>
                    <a:pt x="235" y="147"/>
                  </a:lnTo>
                  <a:lnTo>
                    <a:pt x="238" y="152"/>
                  </a:lnTo>
                  <a:lnTo>
                    <a:pt x="240" y="157"/>
                  </a:lnTo>
                  <a:lnTo>
                    <a:pt x="243" y="162"/>
                  </a:lnTo>
                  <a:lnTo>
                    <a:pt x="245" y="169"/>
                  </a:lnTo>
                  <a:lnTo>
                    <a:pt x="248" y="174"/>
                  </a:lnTo>
                  <a:lnTo>
                    <a:pt x="250" y="179"/>
                  </a:lnTo>
                  <a:lnTo>
                    <a:pt x="251" y="182"/>
                  </a:lnTo>
                  <a:lnTo>
                    <a:pt x="255" y="189"/>
                  </a:lnTo>
                  <a:lnTo>
                    <a:pt x="255" y="192"/>
                  </a:lnTo>
                  <a:lnTo>
                    <a:pt x="256" y="197"/>
                  </a:lnTo>
                  <a:lnTo>
                    <a:pt x="258" y="201"/>
                  </a:lnTo>
                  <a:lnTo>
                    <a:pt x="260" y="204"/>
                  </a:lnTo>
                  <a:lnTo>
                    <a:pt x="263" y="211"/>
                  </a:lnTo>
                  <a:lnTo>
                    <a:pt x="265" y="216"/>
                  </a:lnTo>
                  <a:lnTo>
                    <a:pt x="266" y="217"/>
                  </a:lnTo>
                  <a:lnTo>
                    <a:pt x="268" y="224"/>
                  </a:lnTo>
                  <a:lnTo>
                    <a:pt x="271" y="227"/>
                  </a:lnTo>
                  <a:lnTo>
                    <a:pt x="276" y="234"/>
                  </a:lnTo>
                  <a:lnTo>
                    <a:pt x="280" y="241"/>
                  </a:lnTo>
                  <a:lnTo>
                    <a:pt x="283" y="248"/>
                  </a:lnTo>
                  <a:lnTo>
                    <a:pt x="288" y="254"/>
                  </a:lnTo>
                  <a:lnTo>
                    <a:pt x="293" y="261"/>
                  </a:lnTo>
                  <a:lnTo>
                    <a:pt x="296" y="268"/>
                  </a:lnTo>
                  <a:lnTo>
                    <a:pt x="302" y="274"/>
                  </a:lnTo>
                  <a:lnTo>
                    <a:pt x="305" y="279"/>
                  </a:lnTo>
                  <a:lnTo>
                    <a:pt x="310" y="284"/>
                  </a:lnTo>
                  <a:lnTo>
                    <a:pt x="312" y="288"/>
                  </a:lnTo>
                  <a:lnTo>
                    <a:pt x="315" y="291"/>
                  </a:lnTo>
                  <a:lnTo>
                    <a:pt x="317" y="293"/>
                  </a:lnTo>
                  <a:lnTo>
                    <a:pt x="318" y="294"/>
                  </a:lnTo>
                  <a:lnTo>
                    <a:pt x="233" y="234"/>
                  </a:lnTo>
                  <a:lnTo>
                    <a:pt x="231" y="233"/>
                  </a:lnTo>
                  <a:lnTo>
                    <a:pt x="228" y="231"/>
                  </a:lnTo>
                  <a:lnTo>
                    <a:pt x="225" y="231"/>
                  </a:lnTo>
                  <a:lnTo>
                    <a:pt x="221" y="229"/>
                  </a:lnTo>
                  <a:lnTo>
                    <a:pt x="218" y="227"/>
                  </a:lnTo>
                  <a:lnTo>
                    <a:pt x="214" y="226"/>
                  </a:lnTo>
                  <a:lnTo>
                    <a:pt x="209" y="224"/>
                  </a:lnTo>
                  <a:lnTo>
                    <a:pt x="204" y="221"/>
                  </a:lnTo>
                  <a:lnTo>
                    <a:pt x="198" y="219"/>
                  </a:lnTo>
                  <a:lnTo>
                    <a:pt x="193" y="216"/>
                  </a:lnTo>
                  <a:lnTo>
                    <a:pt x="188" y="214"/>
                  </a:lnTo>
                  <a:lnTo>
                    <a:pt x="181" y="211"/>
                  </a:lnTo>
                  <a:lnTo>
                    <a:pt x="176" y="209"/>
                  </a:lnTo>
                  <a:lnTo>
                    <a:pt x="169" y="206"/>
                  </a:lnTo>
                  <a:lnTo>
                    <a:pt x="163" y="202"/>
                  </a:lnTo>
                  <a:lnTo>
                    <a:pt x="156" y="199"/>
                  </a:lnTo>
                  <a:lnTo>
                    <a:pt x="149" y="196"/>
                  </a:lnTo>
                  <a:lnTo>
                    <a:pt x="143" y="192"/>
                  </a:lnTo>
                  <a:lnTo>
                    <a:pt x="136" y="189"/>
                  </a:lnTo>
                  <a:lnTo>
                    <a:pt x="129" y="186"/>
                  </a:lnTo>
                  <a:lnTo>
                    <a:pt x="124" y="182"/>
                  </a:lnTo>
                  <a:lnTo>
                    <a:pt x="117" y="181"/>
                  </a:lnTo>
                  <a:lnTo>
                    <a:pt x="111" y="176"/>
                  </a:lnTo>
                  <a:lnTo>
                    <a:pt x="106" y="172"/>
                  </a:lnTo>
                  <a:lnTo>
                    <a:pt x="101" y="169"/>
                  </a:lnTo>
                  <a:lnTo>
                    <a:pt x="96" y="166"/>
                  </a:lnTo>
                  <a:lnTo>
                    <a:pt x="91" y="162"/>
                  </a:lnTo>
                  <a:lnTo>
                    <a:pt x="87" y="159"/>
                  </a:lnTo>
                  <a:lnTo>
                    <a:pt x="82" y="155"/>
                  </a:lnTo>
                  <a:lnTo>
                    <a:pt x="81" y="154"/>
                  </a:lnTo>
                  <a:lnTo>
                    <a:pt x="72" y="147"/>
                  </a:lnTo>
                  <a:lnTo>
                    <a:pt x="66" y="140"/>
                  </a:lnTo>
                  <a:lnTo>
                    <a:pt x="59" y="134"/>
                  </a:lnTo>
                  <a:lnTo>
                    <a:pt x="54" y="127"/>
                  </a:lnTo>
                  <a:lnTo>
                    <a:pt x="47" y="120"/>
                  </a:lnTo>
                  <a:lnTo>
                    <a:pt x="42" y="115"/>
                  </a:lnTo>
                  <a:lnTo>
                    <a:pt x="35" y="109"/>
                  </a:lnTo>
                  <a:lnTo>
                    <a:pt x="32" y="105"/>
                  </a:lnTo>
                  <a:lnTo>
                    <a:pt x="27" y="100"/>
                  </a:lnTo>
                  <a:lnTo>
                    <a:pt x="24" y="95"/>
                  </a:lnTo>
                  <a:lnTo>
                    <a:pt x="20" y="92"/>
                  </a:lnTo>
                  <a:lnTo>
                    <a:pt x="17" y="89"/>
                  </a:lnTo>
                  <a:lnTo>
                    <a:pt x="14" y="85"/>
                  </a:lnTo>
                  <a:lnTo>
                    <a:pt x="12" y="83"/>
                  </a:lnTo>
                  <a:lnTo>
                    <a:pt x="9" y="55"/>
                  </a:lnTo>
                  <a:lnTo>
                    <a:pt x="10" y="57"/>
                  </a:lnTo>
                  <a:lnTo>
                    <a:pt x="14" y="60"/>
                  </a:lnTo>
                  <a:lnTo>
                    <a:pt x="17" y="65"/>
                  </a:lnTo>
                  <a:lnTo>
                    <a:pt x="22" y="70"/>
                  </a:lnTo>
                  <a:lnTo>
                    <a:pt x="27" y="77"/>
                  </a:lnTo>
                  <a:lnTo>
                    <a:pt x="34" y="83"/>
                  </a:lnTo>
                  <a:lnTo>
                    <a:pt x="42" y="92"/>
                  </a:lnTo>
                  <a:lnTo>
                    <a:pt x="45" y="95"/>
                  </a:lnTo>
                  <a:lnTo>
                    <a:pt x="49" y="99"/>
                  </a:lnTo>
                  <a:lnTo>
                    <a:pt x="54" y="102"/>
                  </a:lnTo>
                  <a:lnTo>
                    <a:pt x="57" y="107"/>
                  </a:lnTo>
                  <a:lnTo>
                    <a:pt x="62" y="110"/>
                  </a:lnTo>
                  <a:lnTo>
                    <a:pt x="67" y="115"/>
                  </a:lnTo>
                  <a:lnTo>
                    <a:pt x="72" y="119"/>
                  </a:lnTo>
                  <a:lnTo>
                    <a:pt x="77" y="124"/>
                  </a:lnTo>
                  <a:lnTo>
                    <a:pt x="82" y="127"/>
                  </a:lnTo>
                  <a:lnTo>
                    <a:pt x="86" y="130"/>
                  </a:lnTo>
                  <a:lnTo>
                    <a:pt x="91" y="135"/>
                  </a:lnTo>
                  <a:lnTo>
                    <a:pt x="96" y="139"/>
                  </a:lnTo>
                  <a:lnTo>
                    <a:pt x="102" y="142"/>
                  </a:lnTo>
                  <a:lnTo>
                    <a:pt x="107" y="145"/>
                  </a:lnTo>
                  <a:lnTo>
                    <a:pt x="112" y="149"/>
                  </a:lnTo>
                  <a:lnTo>
                    <a:pt x="119" y="154"/>
                  </a:lnTo>
                  <a:lnTo>
                    <a:pt x="124" y="155"/>
                  </a:lnTo>
                  <a:lnTo>
                    <a:pt x="129" y="159"/>
                  </a:lnTo>
                  <a:lnTo>
                    <a:pt x="136" y="162"/>
                  </a:lnTo>
                  <a:lnTo>
                    <a:pt x="141" y="164"/>
                  </a:lnTo>
                  <a:lnTo>
                    <a:pt x="146" y="167"/>
                  </a:lnTo>
                  <a:lnTo>
                    <a:pt x="153" y="169"/>
                  </a:lnTo>
                  <a:lnTo>
                    <a:pt x="158" y="172"/>
                  </a:lnTo>
                  <a:lnTo>
                    <a:pt x="163" y="176"/>
                  </a:lnTo>
                  <a:lnTo>
                    <a:pt x="169" y="177"/>
                  </a:lnTo>
                  <a:lnTo>
                    <a:pt x="174" y="181"/>
                  </a:lnTo>
                  <a:lnTo>
                    <a:pt x="179" y="182"/>
                  </a:lnTo>
                  <a:lnTo>
                    <a:pt x="184" y="186"/>
                  </a:lnTo>
                  <a:lnTo>
                    <a:pt x="189" y="189"/>
                  </a:lnTo>
                  <a:lnTo>
                    <a:pt x="196" y="191"/>
                  </a:lnTo>
                  <a:lnTo>
                    <a:pt x="201" y="192"/>
                  </a:lnTo>
                  <a:lnTo>
                    <a:pt x="206" y="196"/>
                  </a:lnTo>
                  <a:lnTo>
                    <a:pt x="209" y="197"/>
                  </a:lnTo>
                  <a:lnTo>
                    <a:pt x="214" y="199"/>
                  </a:lnTo>
                  <a:lnTo>
                    <a:pt x="218" y="201"/>
                  </a:lnTo>
                  <a:lnTo>
                    <a:pt x="223" y="204"/>
                  </a:lnTo>
                  <a:lnTo>
                    <a:pt x="230" y="206"/>
                  </a:lnTo>
                  <a:lnTo>
                    <a:pt x="236" y="209"/>
                  </a:lnTo>
                  <a:lnTo>
                    <a:pt x="240" y="211"/>
                  </a:lnTo>
                  <a:lnTo>
                    <a:pt x="245" y="212"/>
                  </a:lnTo>
                  <a:lnTo>
                    <a:pt x="246" y="214"/>
                  </a:lnTo>
                  <a:lnTo>
                    <a:pt x="248" y="216"/>
                  </a:lnTo>
                  <a:lnTo>
                    <a:pt x="248" y="214"/>
                  </a:lnTo>
                  <a:lnTo>
                    <a:pt x="246" y="211"/>
                  </a:lnTo>
                  <a:lnTo>
                    <a:pt x="243" y="206"/>
                  </a:lnTo>
                  <a:lnTo>
                    <a:pt x="241" y="201"/>
                  </a:lnTo>
                  <a:lnTo>
                    <a:pt x="238" y="197"/>
                  </a:lnTo>
                  <a:lnTo>
                    <a:pt x="236" y="194"/>
                  </a:lnTo>
                  <a:lnTo>
                    <a:pt x="235" y="191"/>
                  </a:lnTo>
                  <a:lnTo>
                    <a:pt x="231" y="186"/>
                  </a:lnTo>
                  <a:lnTo>
                    <a:pt x="230" y="182"/>
                  </a:lnTo>
                  <a:lnTo>
                    <a:pt x="226" y="177"/>
                  </a:lnTo>
                  <a:lnTo>
                    <a:pt x="223" y="172"/>
                  </a:lnTo>
                  <a:lnTo>
                    <a:pt x="221" y="169"/>
                  </a:lnTo>
                  <a:lnTo>
                    <a:pt x="218" y="164"/>
                  </a:lnTo>
                  <a:lnTo>
                    <a:pt x="214" y="159"/>
                  </a:lnTo>
                  <a:lnTo>
                    <a:pt x="211" y="154"/>
                  </a:lnTo>
                  <a:lnTo>
                    <a:pt x="208" y="149"/>
                  </a:lnTo>
                  <a:lnTo>
                    <a:pt x="204" y="144"/>
                  </a:lnTo>
                  <a:lnTo>
                    <a:pt x="199" y="139"/>
                  </a:lnTo>
                  <a:lnTo>
                    <a:pt x="196" y="134"/>
                  </a:lnTo>
                  <a:lnTo>
                    <a:pt x="193" y="129"/>
                  </a:lnTo>
                  <a:lnTo>
                    <a:pt x="188" y="124"/>
                  </a:lnTo>
                  <a:lnTo>
                    <a:pt x="183" y="119"/>
                  </a:lnTo>
                  <a:lnTo>
                    <a:pt x="179" y="114"/>
                  </a:lnTo>
                  <a:lnTo>
                    <a:pt x="176" y="109"/>
                  </a:lnTo>
                  <a:lnTo>
                    <a:pt x="171" y="105"/>
                  </a:lnTo>
                  <a:lnTo>
                    <a:pt x="166" y="100"/>
                  </a:lnTo>
                  <a:lnTo>
                    <a:pt x="163" y="97"/>
                  </a:lnTo>
                  <a:lnTo>
                    <a:pt x="158" y="94"/>
                  </a:lnTo>
                  <a:lnTo>
                    <a:pt x="153" y="89"/>
                  </a:lnTo>
                  <a:lnTo>
                    <a:pt x="149" y="87"/>
                  </a:lnTo>
                  <a:lnTo>
                    <a:pt x="143" y="82"/>
                  </a:lnTo>
                  <a:lnTo>
                    <a:pt x="139" y="80"/>
                  </a:lnTo>
                  <a:lnTo>
                    <a:pt x="134" y="77"/>
                  </a:lnTo>
                  <a:lnTo>
                    <a:pt x="129" y="73"/>
                  </a:lnTo>
                  <a:lnTo>
                    <a:pt x="124" y="70"/>
                  </a:lnTo>
                  <a:lnTo>
                    <a:pt x="121" y="68"/>
                  </a:lnTo>
                  <a:lnTo>
                    <a:pt x="116" y="65"/>
                  </a:lnTo>
                  <a:lnTo>
                    <a:pt x="111" y="62"/>
                  </a:lnTo>
                  <a:lnTo>
                    <a:pt x="107" y="60"/>
                  </a:lnTo>
                  <a:lnTo>
                    <a:pt x="102" y="58"/>
                  </a:lnTo>
                  <a:lnTo>
                    <a:pt x="97" y="55"/>
                  </a:lnTo>
                  <a:lnTo>
                    <a:pt x="94" y="53"/>
                  </a:lnTo>
                  <a:lnTo>
                    <a:pt x="89" y="52"/>
                  </a:lnTo>
                  <a:lnTo>
                    <a:pt x="86" y="50"/>
                  </a:lnTo>
                  <a:lnTo>
                    <a:pt x="77" y="45"/>
                  </a:lnTo>
                  <a:lnTo>
                    <a:pt x="71" y="42"/>
                  </a:lnTo>
                  <a:lnTo>
                    <a:pt x="64" y="38"/>
                  </a:lnTo>
                  <a:lnTo>
                    <a:pt x="59" y="37"/>
                  </a:lnTo>
                  <a:lnTo>
                    <a:pt x="52" y="33"/>
                  </a:lnTo>
                  <a:lnTo>
                    <a:pt x="49" y="32"/>
                  </a:lnTo>
                  <a:lnTo>
                    <a:pt x="45" y="30"/>
                  </a:lnTo>
                  <a:lnTo>
                    <a:pt x="42" y="30"/>
                  </a:lnTo>
                  <a:lnTo>
                    <a:pt x="37" y="28"/>
                  </a:lnTo>
                  <a:lnTo>
                    <a:pt x="32" y="28"/>
                  </a:lnTo>
                  <a:lnTo>
                    <a:pt x="24" y="27"/>
                  </a:lnTo>
                  <a:lnTo>
                    <a:pt x="17" y="27"/>
                  </a:lnTo>
                  <a:lnTo>
                    <a:pt x="10" y="25"/>
                  </a:lnTo>
                  <a:lnTo>
                    <a:pt x="5" y="25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70" name="Полилиния 22569"/>
            <p:cNvSpPr/>
            <p:nvPr/>
          </p:nvSpPr>
          <p:spPr>
            <a:xfrm>
              <a:off x="4196" y="2022"/>
              <a:ext cx="62" cy="212"/>
            </a:xfrm>
            <a:custGeom>
              <a:avLst/>
              <a:gdLst/>
              <a:ahLst/>
              <a:cxnLst/>
              <a:pathLst>
                <a:path w="122" h="424">
                  <a:moveTo>
                    <a:pt x="110" y="0"/>
                  </a:moveTo>
                  <a:lnTo>
                    <a:pt x="110" y="2"/>
                  </a:lnTo>
                  <a:lnTo>
                    <a:pt x="112" y="5"/>
                  </a:lnTo>
                  <a:lnTo>
                    <a:pt x="112" y="7"/>
                  </a:lnTo>
                  <a:lnTo>
                    <a:pt x="112" y="10"/>
                  </a:lnTo>
                  <a:lnTo>
                    <a:pt x="112" y="15"/>
                  </a:lnTo>
                  <a:lnTo>
                    <a:pt x="114" y="18"/>
                  </a:lnTo>
                  <a:lnTo>
                    <a:pt x="114" y="24"/>
                  </a:lnTo>
                  <a:lnTo>
                    <a:pt x="115" y="29"/>
                  </a:lnTo>
                  <a:lnTo>
                    <a:pt x="115" y="34"/>
                  </a:lnTo>
                  <a:lnTo>
                    <a:pt x="117" y="39"/>
                  </a:lnTo>
                  <a:lnTo>
                    <a:pt x="117" y="44"/>
                  </a:lnTo>
                  <a:lnTo>
                    <a:pt x="119" y="50"/>
                  </a:lnTo>
                  <a:lnTo>
                    <a:pt x="119" y="57"/>
                  </a:lnTo>
                  <a:lnTo>
                    <a:pt x="120" y="64"/>
                  </a:lnTo>
                  <a:lnTo>
                    <a:pt x="120" y="70"/>
                  </a:lnTo>
                  <a:lnTo>
                    <a:pt x="120" y="77"/>
                  </a:lnTo>
                  <a:lnTo>
                    <a:pt x="120" y="82"/>
                  </a:lnTo>
                  <a:lnTo>
                    <a:pt x="122" y="89"/>
                  </a:lnTo>
                  <a:lnTo>
                    <a:pt x="122" y="96"/>
                  </a:lnTo>
                  <a:lnTo>
                    <a:pt x="122" y="102"/>
                  </a:lnTo>
                  <a:lnTo>
                    <a:pt x="122" y="107"/>
                  </a:lnTo>
                  <a:lnTo>
                    <a:pt x="122" y="114"/>
                  </a:lnTo>
                  <a:lnTo>
                    <a:pt x="120" y="119"/>
                  </a:lnTo>
                  <a:lnTo>
                    <a:pt x="120" y="126"/>
                  </a:lnTo>
                  <a:lnTo>
                    <a:pt x="120" y="131"/>
                  </a:lnTo>
                  <a:lnTo>
                    <a:pt x="119" y="136"/>
                  </a:lnTo>
                  <a:lnTo>
                    <a:pt x="119" y="141"/>
                  </a:lnTo>
                  <a:lnTo>
                    <a:pt x="117" y="146"/>
                  </a:lnTo>
                  <a:lnTo>
                    <a:pt x="115" y="149"/>
                  </a:lnTo>
                  <a:lnTo>
                    <a:pt x="114" y="152"/>
                  </a:lnTo>
                  <a:lnTo>
                    <a:pt x="109" y="159"/>
                  </a:lnTo>
                  <a:lnTo>
                    <a:pt x="105" y="166"/>
                  </a:lnTo>
                  <a:lnTo>
                    <a:pt x="99" y="173"/>
                  </a:lnTo>
                  <a:lnTo>
                    <a:pt x="94" y="179"/>
                  </a:lnTo>
                  <a:lnTo>
                    <a:pt x="89" y="186"/>
                  </a:lnTo>
                  <a:lnTo>
                    <a:pt x="82" y="194"/>
                  </a:lnTo>
                  <a:lnTo>
                    <a:pt x="79" y="199"/>
                  </a:lnTo>
                  <a:lnTo>
                    <a:pt x="77" y="204"/>
                  </a:lnTo>
                  <a:lnTo>
                    <a:pt x="73" y="208"/>
                  </a:lnTo>
                  <a:lnTo>
                    <a:pt x="70" y="213"/>
                  </a:lnTo>
                  <a:lnTo>
                    <a:pt x="67" y="216"/>
                  </a:lnTo>
                  <a:lnTo>
                    <a:pt x="63" y="221"/>
                  </a:lnTo>
                  <a:lnTo>
                    <a:pt x="62" y="226"/>
                  </a:lnTo>
                  <a:lnTo>
                    <a:pt x="58" y="229"/>
                  </a:lnTo>
                  <a:lnTo>
                    <a:pt x="55" y="234"/>
                  </a:lnTo>
                  <a:lnTo>
                    <a:pt x="53" y="240"/>
                  </a:lnTo>
                  <a:lnTo>
                    <a:pt x="52" y="243"/>
                  </a:lnTo>
                  <a:lnTo>
                    <a:pt x="48" y="248"/>
                  </a:lnTo>
                  <a:lnTo>
                    <a:pt x="45" y="253"/>
                  </a:lnTo>
                  <a:lnTo>
                    <a:pt x="43" y="258"/>
                  </a:lnTo>
                  <a:lnTo>
                    <a:pt x="42" y="261"/>
                  </a:lnTo>
                  <a:lnTo>
                    <a:pt x="40" y="266"/>
                  </a:lnTo>
                  <a:lnTo>
                    <a:pt x="37" y="271"/>
                  </a:lnTo>
                  <a:lnTo>
                    <a:pt x="37" y="276"/>
                  </a:lnTo>
                  <a:lnTo>
                    <a:pt x="35" y="281"/>
                  </a:lnTo>
                  <a:lnTo>
                    <a:pt x="35" y="286"/>
                  </a:lnTo>
                  <a:lnTo>
                    <a:pt x="33" y="290"/>
                  </a:lnTo>
                  <a:lnTo>
                    <a:pt x="32" y="295"/>
                  </a:lnTo>
                  <a:lnTo>
                    <a:pt x="30" y="300"/>
                  </a:lnTo>
                  <a:lnTo>
                    <a:pt x="30" y="306"/>
                  </a:lnTo>
                  <a:lnTo>
                    <a:pt x="28" y="312"/>
                  </a:lnTo>
                  <a:lnTo>
                    <a:pt x="27" y="317"/>
                  </a:lnTo>
                  <a:lnTo>
                    <a:pt x="25" y="323"/>
                  </a:lnTo>
                  <a:lnTo>
                    <a:pt x="25" y="328"/>
                  </a:lnTo>
                  <a:lnTo>
                    <a:pt x="23" y="335"/>
                  </a:lnTo>
                  <a:lnTo>
                    <a:pt x="22" y="340"/>
                  </a:lnTo>
                  <a:lnTo>
                    <a:pt x="20" y="347"/>
                  </a:lnTo>
                  <a:lnTo>
                    <a:pt x="20" y="353"/>
                  </a:lnTo>
                  <a:lnTo>
                    <a:pt x="18" y="358"/>
                  </a:lnTo>
                  <a:lnTo>
                    <a:pt x="18" y="365"/>
                  </a:lnTo>
                  <a:lnTo>
                    <a:pt x="17" y="370"/>
                  </a:lnTo>
                  <a:lnTo>
                    <a:pt x="15" y="377"/>
                  </a:lnTo>
                  <a:lnTo>
                    <a:pt x="13" y="382"/>
                  </a:lnTo>
                  <a:lnTo>
                    <a:pt x="12" y="387"/>
                  </a:lnTo>
                  <a:lnTo>
                    <a:pt x="12" y="390"/>
                  </a:lnTo>
                  <a:lnTo>
                    <a:pt x="10" y="397"/>
                  </a:lnTo>
                  <a:lnTo>
                    <a:pt x="8" y="400"/>
                  </a:lnTo>
                  <a:lnTo>
                    <a:pt x="8" y="404"/>
                  </a:lnTo>
                  <a:lnTo>
                    <a:pt x="7" y="409"/>
                  </a:lnTo>
                  <a:lnTo>
                    <a:pt x="7" y="412"/>
                  </a:lnTo>
                  <a:lnTo>
                    <a:pt x="5" y="417"/>
                  </a:lnTo>
                  <a:lnTo>
                    <a:pt x="5" y="422"/>
                  </a:lnTo>
                  <a:lnTo>
                    <a:pt x="5" y="424"/>
                  </a:lnTo>
                  <a:lnTo>
                    <a:pt x="5" y="424"/>
                  </a:lnTo>
                  <a:lnTo>
                    <a:pt x="5" y="419"/>
                  </a:lnTo>
                  <a:lnTo>
                    <a:pt x="5" y="414"/>
                  </a:lnTo>
                  <a:lnTo>
                    <a:pt x="5" y="410"/>
                  </a:lnTo>
                  <a:lnTo>
                    <a:pt x="5" y="407"/>
                  </a:lnTo>
                  <a:lnTo>
                    <a:pt x="5" y="404"/>
                  </a:lnTo>
                  <a:lnTo>
                    <a:pt x="5" y="399"/>
                  </a:lnTo>
                  <a:lnTo>
                    <a:pt x="3" y="394"/>
                  </a:lnTo>
                  <a:lnTo>
                    <a:pt x="3" y="390"/>
                  </a:lnTo>
                  <a:lnTo>
                    <a:pt x="3" y="384"/>
                  </a:lnTo>
                  <a:lnTo>
                    <a:pt x="3" y="380"/>
                  </a:lnTo>
                  <a:lnTo>
                    <a:pt x="2" y="373"/>
                  </a:lnTo>
                  <a:lnTo>
                    <a:pt x="2" y="368"/>
                  </a:lnTo>
                  <a:lnTo>
                    <a:pt x="2" y="363"/>
                  </a:lnTo>
                  <a:lnTo>
                    <a:pt x="2" y="357"/>
                  </a:lnTo>
                  <a:lnTo>
                    <a:pt x="0" y="350"/>
                  </a:lnTo>
                  <a:lnTo>
                    <a:pt x="0" y="345"/>
                  </a:lnTo>
                  <a:lnTo>
                    <a:pt x="0" y="338"/>
                  </a:lnTo>
                  <a:lnTo>
                    <a:pt x="0" y="333"/>
                  </a:lnTo>
                  <a:lnTo>
                    <a:pt x="0" y="327"/>
                  </a:lnTo>
                  <a:lnTo>
                    <a:pt x="0" y="322"/>
                  </a:lnTo>
                  <a:lnTo>
                    <a:pt x="0" y="315"/>
                  </a:lnTo>
                  <a:lnTo>
                    <a:pt x="2" y="310"/>
                  </a:lnTo>
                  <a:lnTo>
                    <a:pt x="2" y="303"/>
                  </a:lnTo>
                  <a:lnTo>
                    <a:pt x="2" y="298"/>
                  </a:lnTo>
                  <a:lnTo>
                    <a:pt x="2" y="293"/>
                  </a:lnTo>
                  <a:lnTo>
                    <a:pt x="3" y="288"/>
                  </a:lnTo>
                  <a:lnTo>
                    <a:pt x="3" y="283"/>
                  </a:lnTo>
                  <a:lnTo>
                    <a:pt x="5" y="278"/>
                  </a:lnTo>
                  <a:lnTo>
                    <a:pt x="8" y="275"/>
                  </a:lnTo>
                  <a:lnTo>
                    <a:pt x="10" y="271"/>
                  </a:lnTo>
                  <a:lnTo>
                    <a:pt x="12" y="266"/>
                  </a:lnTo>
                  <a:lnTo>
                    <a:pt x="13" y="261"/>
                  </a:lnTo>
                  <a:lnTo>
                    <a:pt x="17" y="258"/>
                  </a:lnTo>
                  <a:lnTo>
                    <a:pt x="18" y="255"/>
                  </a:lnTo>
                  <a:lnTo>
                    <a:pt x="20" y="248"/>
                  </a:lnTo>
                  <a:lnTo>
                    <a:pt x="23" y="245"/>
                  </a:lnTo>
                  <a:lnTo>
                    <a:pt x="27" y="240"/>
                  </a:lnTo>
                  <a:lnTo>
                    <a:pt x="30" y="234"/>
                  </a:lnTo>
                  <a:lnTo>
                    <a:pt x="32" y="228"/>
                  </a:lnTo>
                  <a:lnTo>
                    <a:pt x="35" y="224"/>
                  </a:lnTo>
                  <a:lnTo>
                    <a:pt x="38" y="218"/>
                  </a:lnTo>
                  <a:lnTo>
                    <a:pt x="42" y="213"/>
                  </a:lnTo>
                  <a:lnTo>
                    <a:pt x="45" y="208"/>
                  </a:lnTo>
                  <a:lnTo>
                    <a:pt x="48" y="203"/>
                  </a:lnTo>
                  <a:lnTo>
                    <a:pt x="52" y="198"/>
                  </a:lnTo>
                  <a:lnTo>
                    <a:pt x="55" y="193"/>
                  </a:lnTo>
                  <a:lnTo>
                    <a:pt x="58" y="188"/>
                  </a:lnTo>
                  <a:lnTo>
                    <a:pt x="62" y="183"/>
                  </a:lnTo>
                  <a:lnTo>
                    <a:pt x="63" y="179"/>
                  </a:lnTo>
                  <a:lnTo>
                    <a:pt x="67" y="174"/>
                  </a:lnTo>
                  <a:lnTo>
                    <a:pt x="70" y="169"/>
                  </a:lnTo>
                  <a:lnTo>
                    <a:pt x="72" y="166"/>
                  </a:lnTo>
                  <a:lnTo>
                    <a:pt x="75" y="161"/>
                  </a:lnTo>
                  <a:lnTo>
                    <a:pt x="79" y="157"/>
                  </a:lnTo>
                  <a:lnTo>
                    <a:pt x="82" y="151"/>
                  </a:lnTo>
                  <a:lnTo>
                    <a:pt x="87" y="144"/>
                  </a:lnTo>
                  <a:lnTo>
                    <a:pt x="90" y="139"/>
                  </a:lnTo>
                  <a:lnTo>
                    <a:pt x="94" y="137"/>
                  </a:lnTo>
                  <a:lnTo>
                    <a:pt x="94" y="134"/>
                  </a:lnTo>
                  <a:lnTo>
                    <a:pt x="95" y="132"/>
                  </a:lnTo>
                  <a:lnTo>
                    <a:pt x="97" y="127"/>
                  </a:lnTo>
                  <a:lnTo>
                    <a:pt x="97" y="124"/>
                  </a:lnTo>
                  <a:lnTo>
                    <a:pt x="99" y="117"/>
                  </a:lnTo>
                  <a:lnTo>
                    <a:pt x="99" y="114"/>
                  </a:lnTo>
                  <a:lnTo>
                    <a:pt x="100" y="109"/>
                  </a:lnTo>
                  <a:lnTo>
                    <a:pt x="100" y="104"/>
                  </a:lnTo>
                  <a:lnTo>
                    <a:pt x="100" y="97"/>
                  </a:lnTo>
                  <a:lnTo>
                    <a:pt x="100" y="92"/>
                  </a:lnTo>
                  <a:lnTo>
                    <a:pt x="100" y="85"/>
                  </a:lnTo>
                  <a:lnTo>
                    <a:pt x="102" y="80"/>
                  </a:lnTo>
                  <a:lnTo>
                    <a:pt x="100" y="74"/>
                  </a:lnTo>
                  <a:lnTo>
                    <a:pt x="100" y="69"/>
                  </a:lnTo>
                  <a:lnTo>
                    <a:pt x="100" y="64"/>
                  </a:lnTo>
                  <a:lnTo>
                    <a:pt x="100" y="60"/>
                  </a:lnTo>
                  <a:lnTo>
                    <a:pt x="97" y="54"/>
                  </a:lnTo>
                  <a:lnTo>
                    <a:pt x="97" y="50"/>
                  </a:lnTo>
                  <a:lnTo>
                    <a:pt x="95" y="44"/>
                  </a:lnTo>
                  <a:lnTo>
                    <a:pt x="94" y="39"/>
                  </a:lnTo>
                  <a:lnTo>
                    <a:pt x="92" y="34"/>
                  </a:lnTo>
                  <a:lnTo>
                    <a:pt x="92" y="29"/>
                  </a:lnTo>
                  <a:lnTo>
                    <a:pt x="90" y="24"/>
                  </a:lnTo>
                  <a:lnTo>
                    <a:pt x="89" y="20"/>
                  </a:lnTo>
                  <a:lnTo>
                    <a:pt x="87" y="15"/>
                  </a:lnTo>
                  <a:lnTo>
                    <a:pt x="87" y="12"/>
                  </a:lnTo>
                  <a:lnTo>
                    <a:pt x="85" y="8"/>
                  </a:lnTo>
                  <a:lnTo>
                    <a:pt x="85" y="5"/>
                  </a:lnTo>
                  <a:lnTo>
                    <a:pt x="84" y="2"/>
                  </a:lnTo>
                  <a:lnTo>
                    <a:pt x="84" y="0"/>
                  </a:lnTo>
                  <a:lnTo>
                    <a:pt x="110" y="0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71" name="Полилиния 22570"/>
            <p:cNvSpPr/>
            <p:nvPr/>
          </p:nvSpPr>
          <p:spPr>
            <a:xfrm>
              <a:off x="4177" y="2007"/>
              <a:ext cx="75" cy="203"/>
            </a:xfrm>
            <a:custGeom>
              <a:avLst/>
              <a:gdLst/>
              <a:ahLst/>
              <a:cxnLst/>
              <a:pathLst>
                <a:path w="149" h="407">
                  <a:moveTo>
                    <a:pt x="148" y="8"/>
                  </a:moveTo>
                  <a:lnTo>
                    <a:pt x="146" y="7"/>
                  </a:lnTo>
                  <a:lnTo>
                    <a:pt x="143" y="5"/>
                  </a:lnTo>
                  <a:lnTo>
                    <a:pt x="136" y="3"/>
                  </a:lnTo>
                  <a:lnTo>
                    <a:pt x="129" y="2"/>
                  </a:lnTo>
                  <a:lnTo>
                    <a:pt x="124" y="2"/>
                  </a:lnTo>
                  <a:lnTo>
                    <a:pt x="119" y="0"/>
                  </a:lnTo>
                  <a:lnTo>
                    <a:pt x="114" y="0"/>
                  </a:lnTo>
                  <a:lnTo>
                    <a:pt x="109" y="2"/>
                  </a:lnTo>
                  <a:lnTo>
                    <a:pt x="102" y="2"/>
                  </a:lnTo>
                  <a:lnTo>
                    <a:pt x="97" y="5"/>
                  </a:lnTo>
                  <a:lnTo>
                    <a:pt x="91" y="5"/>
                  </a:lnTo>
                  <a:lnTo>
                    <a:pt x="86" y="10"/>
                  </a:lnTo>
                  <a:lnTo>
                    <a:pt x="79" y="13"/>
                  </a:lnTo>
                  <a:lnTo>
                    <a:pt x="72" y="18"/>
                  </a:lnTo>
                  <a:lnTo>
                    <a:pt x="66" y="23"/>
                  </a:lnTo>
                  <a:lnTo>
                    <a:pt x="59" y="30"/>
                  </a:lnTo>
                  <a:lnTo>
                    <a:pt x="56" y="32"/>
                  </a:lnTo>
                  <a:lnTo>
                    <a:pt x="52" y="37"/>
                  </a:lnTo>
                  <a:lnTo>
                    <a:pt x="49" y="40"/>
                  </a:lnTo>
                  <a:lnTo>
                    <a:pt x="46" y="45"/>
                  </a:lnTo>
                  <a:lnTo>
                    <a:pt x="42" y="48"/>
                  </a:lnTo>
                  <a:lnTo>
                    <a:pt x="41" y="54"/>
                  </a:lnTo>
                  <a:lnTo>
                    <a:pt x="37" y="59"/>
                  </a:lnTo>
                  <a:lnTo>
                    <a:pt x="36" y="64"/>
                  </a:lnTo>
                  <a:lnTo>
                    <a:pt x="32" y="67"/>
                  </a:lnTo>
                  <a:lnTo>
                    <a:pt x="29" y="72"/>
                  </a:lnTo>
                  <a:lnTo>
                    <a:pt x="25" y="77"/>
                  </a:lnTo>
                  <a:lnTo>
                    <a:pt x="24" y="84"/>
                  </a:lnTo>
                  <a:lnTo>
                    <a:pt x="22" y="87"/>
                  </a:lnTo>
                  <a:lnTo>
                    <a:pt x="19" y="94"/>
                  </a:lnTo>
                  <a:lnTo>
                    <a:pt x="17" y="99"/>
                  </a:lnTo>
                  <a:lnTo>
                    <a:pt x="15" y="105"/>
                  </a:lnTo>
                  <a:lnTo>
                    <a:pt x="14" y="110"/>
                  </a:lnTo>
                  <a:lnTo>
                    <a:pt x="10" y="117"/>
                  </a:lnTo>
                  <a:lnTo>
                    <a:pt x="9" y="122"/>
                  </a:lnTo>
                  <a:lnTo>
                    <a:pt x="9" y="129"/>
                  </a:lnTo>
                  <a:lnTo>
                    <a:pt x="5" y="136"/>
                  </a:lnTo>
                  <a:lnTo>
                    <a:pt x="5" y="142"/>
                  </a:lnTo>
                  <a:lnTo>
                    <a:pt x="4" y="149"/>
                  </a:lnTo>
                  <a:lnTo>
                    <a:pt x="4" y="156"/>
                  </a:lnTo>
                  <a:lnTo>
                    <a:pt x="2" y="162"/>
                  </a:lnTo>
                  <a:lnTo>
                    <a:pt x="2" y="169"/>
                  </a:lnTo>
                  <a:lnTo>
                    <a:pt x="0" y="176"/>
                  </a:lnTo>
                  <a:lnTo>
                    <a:pt x="0" y="181"/>
                  </a:lnTo>
                  <a:lnTo>
                    <a:pt x="0" y="189"/>
                  </a:lnTo>
                  <a:lnTo>
                    <a:pt x="0" y="196"/>
                  </a:lnTo>
                  <a:lnTo>
                    <a:pt x="0" y="203"/>
                  </a:lnTo>
                  <a:lnTo>
                    <a:pt x="0" y="209"/>
                  </a:lnTo>
                  <a:lnTo>
                    <a:pt x="0" y="216"/>
                  </a:lnTo>
                  <a:lnTo>
                    <a:pt x="0" y="223"/>
                  </a:lnTo>
                  <a:lnTo>
                    <a:pt x="0" y="229"/>
                  </a:lnTo>
                  <a:lnTo>
                    <a:pt x="0" y="236"/>
                  </a:lnTo>
                  <a:lnTo>
                    <a:pt x="0" y="241"/>
                  </a:lnTo>
                  <a:lnTo>
                    <a:pt x="2" y="248"/>
                  </a:lnTo>
                  <a:lnTo>
                    <a:pt x="2" y="253"/>
                  </a:lnTo>
                  <a:lnTo>
                    <a:pt x="2" y="259"/>
                  </a:lnTo>
                  <a:lnTo>
                    <a:pt x="2" y="264"/>
                  </a:lnTo>
                  <a:lnTo>
                    <a:pt x="4" y="271"/>
                  </a:lnTo>
                  <a:lnTo>
                    <a:pt x="4" y="276"/>
                  </a:lnTo>
                  <a:lnTo>
                    <a:pt x="5" y="281"/>
                  </a:lnTo>
                  <a:lnTo>
                    <a:pt x="5" y="285"/>
                  </a:lnTo>
                  <a:lnTo>
                    <a:pt x="5" y="290"/>
                  </a:lnTo>
                  <a:lnTo>
                    <a:pt x="7" y="293"/>
                  </a:lnTo>
                  <a:lnTo>
                    <a:pt x="7" y="298"/>
                  </a:lnTo>
                  <a:lnTo>
                    <a:pt x="7" y="305"/>
                  </a:lnTo>
                  <a:lnTo>
                    <a:pt x="9" y="310"/>
                  </a:lnTo>
                  <a:lnTo>
                    <a:pt x="9" y="311"/>
                  </a:lnTo>
                  <a:lnTo>
                    <a:pt x="9" y="313"/>
                  </a:lnTo>
                  <a:lnTo>
                    <a:pt x="9" y="315"/>
                  </a:lnTo>
                  <a:lnTo>
                    <a:pt x="10" y="318"/>
                  </a:lnTo>
                  <a:lnTo>
                    <a:pt x="12" y="323"/>
                  </a:lnTo>
                  <a:lnTo>
                    <a:pt x="15" y="330"/>
                  </a:lnTo>
                  <a:lnTo>
                    <a:pt x="17" y="333"/>
                  </a:lnTo>
                  <a:lnTo>
                    <a:pt x="17" y="338"/>
                  </a:lnTo>
                  <a:lnTo>
                    <a:pt x="19" y="343"/>
                  </a:lnTo>
                  <a:lnTo>
                    <a:pt x="20" y="347"/>
                  </a:lnTo>
                  <a:lnTo>
                    <a:pt x="22" y="352"/>
                  </a:lnTo>
                  <a:lnTo>
                    <a:pt x="24" y="357"/>
                  </a:lnTo>
                  <a:lnTo>
                    <a:pt x="25" y="362"/>
                  </a:lnTo>
                  <a:lnTo>
                    <a:pt x="29" y="367"/>
                  </a:lnTo>
                  <a:lnTo>
                    <a:pt x="29" y="372"/>
                  </a:lnTo>
                  <a:lnTo>
                    <a:pt x="30" y="377"/>
                  </a:lnTo>
                  <a:lnTo>
                    <a:pt x="32" y="380"/>
                  </a:lnTo>
                  <a:lnTo>
                    <a:pt x="34" y="385"/>
                  </a:lnTo>
                  <a:lnTo>
                    <a:pt x="36" y="393"/>
                  </a:lnTo>
                  <a:lnTo>
                    <a:pt x="39" y="400"/>
                  </a:lnTo>
                  <a:lnTo>
                    <a:pt x="41" y="403"/>
                  </a:lnTo>
                  <a:lnTo>
                    <a:pt x="42" y="407"/>
                  </a:lnTo>
                  <a:lnTo>
                    <a:pt x="42" y="407"/>
                  </a:lnTo>
                  <a:lnTo>
                    <a:pt x="42" y="407"/>
                  </a:lnTo>
                  <a:lnTo>
                    <a:pt x="41" y="403"/>
                  </a:lnTo>
                  <a:lnTo>
                    <a:pt x="41" y="400"/>
                  </a:lnTo>
                  <a:lnTo>
                    <a:pt x="39" y="395"/>
                  </a:lnTo>
                  <a:lnTo>
                    <a:pt x="39" y="392"/>
                  </a:lnTo>
                  <a:lnTo>
                    <a:pt x="37" y="385"/>
                  </a:lnTo>
                  <a:lnTo>
                    <a:pt x="37" y="380"/>
                  </a:lnTo>
                  <a:lnTo>
                    <a:pt x="36" y="373"/>
                  </a:lnTo>
                  <a:lnTo>
                    <a:pt x="36" y="367"/>
                  </a:lnTo>
                  <a:lnTo>
                    <a:pt x="34" y="358"/>
                  </a:lnTo>
                  <a:lnTo>
                    <a:pt x="34" y="352"/>
                  </a:lnTo>
                  <a:lnTo>
                    <a:pt x="32" y="347"/>
                  </a:lnTo>
                  <a:lnTo>
                    <a:pt x="32" y="342"/>
                  </a:lnTo>
                  <a:lnTo>
                    <a:pt x="32" y="338"/>
                  </a:lnTo>
                  <a:lnTo>
                    <a:pt x="32" y="333"/>
                  </a:lnTo>
                  <a:lnTo>
                    <a:pt x="30" y="328"/>
                  </a:lnTo>
                  <a:lnTo>
                    <a:pt x="30" y="325"/>
                  </a:lnTo>
                  <a:lnTo>
                    <a:pt x="30" y="320"/>
                  </a:lnTo>
                  <a:lnTo>
                    <a:pt x="30" y="315"/>
                  </a:lnTo>
                  <a:lnTo>
                    <a:pt x="29" y="310"/>
                  </a:lnTo>
                  <a:lnTo>
                    <a:pt x="29" y="305"/>
                  </a:lnTo>
                  <a:lnTo>
                    <a:pt x="29" y="301"/>
                  </a:lnTo>
                  <a:lnTo>
                    <a:pt x="29" y="296"/>
                  </a:lnTo>
                  <a:lnTo>
                    <a:pt x="29" y="291"/>
                  </a:lnTo>
                  <a:lnTo>
                    <a:pt x="29" y="286"/>
                  </a:lnTo>
                  <a:lnTo>
                    <a:pt x="27" y="281"/>
                  </a:lnTo>
                  <a:lnTo>
                    <a:pt x="27" y="276"/>
                  </a:lnTo>
                  <a:lnTo>
                    <a:pt x="27" y="271"/>
                  </a:lnTo>
                  <a:lnTo>
                    <a:pt x="27" y="266"/>
                  </a:lnTo>
                  <a:lnTo>
                    <a:pt x="27" y="261"/>
                  </a:lnTo>
                  <a:lnTo>
                    <a:pt x="27" y="256"/>
                  </a:lnTo>
                  <a:lnTo>
                    <a:pt x="27" y="251"/>
                  </a:lnTo>
                  <a:lnTo>
                    <a:pt x="27" y="246"/>
                  </a:lnTo>
                  <a:lnTo>
                    <a:pt x="27" y="241"/>
                  </a:lnTo>
                  <a:lnTo>
                    <a:pt x="27" y="238"/>
                  </a:lnTo>
                  <a:lnTo>
                    <a:pt x="27" y="231"/>
                  </a:lnTo>
                  <a:lnTo>
                    <a:pt x="27" y="228"/>
                  </a:lnTo>
                  <a:lnTo>
                    <a:pt x="27" y="223"/>
                  </a:lnTo>
                  <a:lnTo>
                    <a:pt x="27" y="218"/>
                  </a:lnTo>
                  <a:lnTo>
                    <a:pt x="27" y="213"/>
                  </a:lnTo>
                  <a:lnTo>
                    <a:pt x="27" y="209"/>
                  </a:lnTo>
                  <a:lnTo>
                    <a:pt x="27" y="204"/>
                  </a:lnTo>
                  <a:lnTo>
                    <a:pt x="27" y="199"/>
                  </a:lnTo>
                  <a:lnTo>
                    <a:pt x="27" y="196"/>
                  </a:lnTo>
                  <a:lnTo>
                    <a:pt x="27" y="191"/>
                  </a:lnTo>
                  <a:lnTo>
                    <a:pt x="29" y="187"/>
                  </a:lnTo>
                  <a:lnTo>
                    <a:pt x="29" y="182"/>
                  </a:lnTo>
                  <a:lnTo>
                    <a:pt x="29" y="176"/>
                  </a:lnTo>
                  <a:lnTo>
                    <a:pt x="30" y="169"/>
                  </a:lnTo>
                  <a:lnTo>
                    <a:pt x="32" y="161"/>
                  </a:lnTo>
                  <a:lnTo>
                    <a:pt x="34" y="156"/>
                  </a:lnTo>
                  <a:lnTo>
                    <a:pt x="36" y="149"/>
                  </a:lnTo>
                  <a:lnTo>
                    <a:pt x="36" y="142"/>
                  </a:lnTo>
                  <a:lnTo>
                    <a:pt x="37" y="137"/>
                  </a:lnTo>
                  <a:lnTo>
                    <a:pt x="39" y="132"/>
                  </a:lnTo>
                  <a:lnTo>
                    <a:pt x="39" y="127"/>
                  </a:lnTo>
                  <a:lnTo>
                    <a:pt x="41" y="122"/>
                  </a:lnTo>
                  <a:lnTo>
                    <a:pt x="42" y="117"/>
                  </a:lnTo>
                  <a:lnTo>
                    <a:pt x="44" y="112"/>
                  </a:lnTo>
                  <a:lnTo>
                    <a:pt x="44" y="107"/>
                  </a:lnTo>
                  <a:lnTo>
                    <a:pt x="46" y="104"/>
                  </a:lnTo>
                  <a:lnTo>
                    <a:pt x="47" y="99"/>
                  </a:lnTo>
                  <a:lnTo>
                    <a:pt x="49" y="95"/>
                  </a:lnTo>
                  <a:lnTo>
                    <a:pt x="49" y="90"/>
                  </a:lnTo>
                  <a:lnTo>
                    <a:pt x="51" y="87"/>
                  </a:lnTo>
                  <a:lnTo>
                    <a:pt x="52" y="84"/>
                  </a:lnTo>
                  <a:lnTo>
                    <a:pt x="54" y="80"/>
                  </a:lnTo>
                  <a:lnTo>
                    <a:pt x="57" y="74"/>
                  </a:lnTo>
                  <a:lnTo>
                    <a:pt x="59" y="67"/>
                  </a:lnTo>
                  <a:lnTo>
                    <a:pt x="62" y="60"/>
                  </a:lnTo>
                  <a:lnTo>
                    <a:pt x="67" y="57"/>
                  </a:lnTo>
                  <a:lnTo>
                    <a:pt x="71" y="52"/>
                  </a:lnTo>
                  <a:lnTo>
                    <a:pt x="76" y="48"/>
                  </a:lnTo>
                  <a:lnTo>
                    <a:pt x="79" y="45"/>
                  </a:lnTo>
                  <a:lnTo>
                    <a:pt x="86" y="42"/>
                  </a:lnTo>
                  <a:lnTo>
                    <a:pt x="91" y="40"/>
                  </a:lnTo>
                  <a:lnTo>
                    <a:pt x="96" y="37"/>
                  </a:lnTo>
                  <a:lnTo>
                    <a:pt x="101" y="35"/>
                  </a:lnTo>
                  <a:lnTo>
                    <a:pt x="107" y="33"/>
                  </a:lnTo>
                  <a:lnTo>
                    <a:pt x="112" y="32"/>
                  </a:lnTo>
                  <a:lnTo>
                    <a:pt x="118" y="32"/>
                  </a:lnTo>
                  <a:lnTo>
                    <a:pt x="123" y="30"/>
                  </a:lnTo>
                  <a:lnTo>
                    <a:pt x="128" y="30"/>
                  </a:lnTo>
                  <a:lnTo>
                    <a:pt x="131" y="30"/>
                  </a:lnTo>
                  <a:lnTo>
                    <a:pt x="136" y="30"/>
                  </a:lnTo>
                  <a:lnTo>
                    <a:pt x="139" y="30"/>
                  </a:lnTo>
                  <a:lnTo>
                    <a:pt x="143" y="30"/>
                  </a:lnTo>
                  <a:lnTo>
                    <a:pt x="148" y="30"/>
                  </a:lnTo>
                  <a:lnTo>
                    <a:pt x="149" y="30"/>
                  </a:lnTo>
                  <a:lnTo>
                    <a:pt x="148" y="8"/>
                  </a:lnTo>
                  <a:lnTo>
                    <a:pt x="148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72" name="Полилиния 22571"/>
            <p:cNvSpPr/>
            <p:nvPr/>
          </p:nvSpPr>
          <p:spPr>
            <a:xfrm>
              <a:off x="3768" y="1712"/>
              <a:ext cx="151" cy="227"/>
            </a:xfrm>
            <a:custGeom>
              <a:avLst/>
              <a:gdLst/>
              <a:ahLst/>
              <a:cxnLst/>
              <a:pathLst>
                <a:path w="301" h="453">
                  <a:moveTo>
                    <a:pt x="0" y="0"/>
                  </a:moveTo>
                  <a:lnTo>
                    <a:pt x="27" y="20"/>
                  </a:lnTo>
                  <a:lnTo>
                    <a:pt x="34" y="23"/>
                  </a:lnTo>
                  <a:lnTo>
                    <a:pt x="40" y="30"/>
                  </a:lnTo>
                  <a:lnTo>
                    <a:pt x="45" y="31"/>
                  </a:lnTo>
                  <a:lnTo>
                    <a:pt x="49" y="36"/>
                  </a:lnTo>
                  <a:lnTo>
                    <a:pt x="54" y="38"/>
                  </a:lnTo>
                  <a:lnTo>
                    <a:pt x="57" y="43"/>
                  </a:lnTo>
                  <a:lnTo>
                    <a:pt x="62" y="45"/>
                  </a:lnTo>
                  <a:lnTo>
                    <a:pt x="67" y="50"/>
                  </a:lnTo>
                  <a:lnTo>
                    <a:pt x="70" y="51"/>
                  </a:lnTo>
                  <a:lnTo>
                    <a:pt x="75" y="56"/>
                  </a:lnTo>
                  <a:lnTo>
                    <a:pt x="80" y="60"/>
                  </a:lnTo>
                  <a:lnTo>
                    <a:pt x="85" y="63"/>
                  </a:lnTo>
                  <a:lnTo>
                    <a:pt x="90" y="68"/>
                  </a:lnTo>
                  <a:lnTo>
                    <a:pt x="95" y="73"/>
                  </a:lnTo>
                  <a:lnTo>
                    <a:pt x="101" y="77"/>
                  </a:lnTo>
                  <a:lnTo>
                    <a:pt x="104" y="82"/>
                  </a:lnTo>
                  <a:lnTo>
                    <a:pt x="109" y="85"/>
                  </a:lnTo>
                  <a:lnTo>
                    <a:pt x="114" y="90"/>
                  </a:lnTo>
                  <a:lnTo>
                    <a:pt x="119" y="95"/>
                  </a:lnTo>
                  <a:lnTo>
                    <a:pt x="124" y="98"/>
                  </a:lnTo>
                  <a:lnTo>
                    <a:pt x="129" y="103"/>
                  </a:lnTo>
                  <a:lnTo>
                    <a:pt x="136" y="108"/>
                  </a:lnTo>
                  <a:lnTo>
                    <a:pt x="139" y="113"/>
                  </a:lnTo>
                  <a:lnTo>
                    <a:pt x="144" y="118"/>
                  </a:lnTo>
                  <a:lnTo>
                    <a:pt x="147" y="123"/>
                  </a:lnTo>
                  <a:lnTo>
                    <a:pt x="154" y="128"/>
                  </a:lnTo>
                  <a:lnTo>
                    <a:pt x="157" y="132"/>
                  </a:lnTo>
                  <a:lnTo>
                    <a:pt x="162" y="139"/>
                  </a:lnTo>
                  <a:lnTo>
                    <a:pt x="167" y="144"/>
                  </a:lnTo>
                  <a:lnTo>
                    <a:pt x="172" y="149"/>
                  </a:lnTo>
                  <a:lnTo>
                    <a:pt x="176" y="154"/>
                  </a:lnTo>
                  <a:lnTo>
                    <a:pt x="181" y="159"/>
                  </a:lnTo>
                  <a:lnTo>
                    <a:pt x="186" y="164"/>
                  </a:lnTo>
                  <a:lnTo>
                    <a:pt x="189" y="170"/>
                  </a:lnTo>
                  <a:lnTo>
                    <a:pt x="194" y="175"/>
                  </a:lnTo>
                  <a:lnTo>
                    <a:pt x="198" y="180"/>
                  </a:lnTo>
                  <a:lnTo>
                    <a:pt x="201" y="187"/>
                  </a:lnTo>
                  <a:lnTo>
                    <a:pt x="206" y="194"/>
                  </a:lnTo>
                  <a:lnTo>
                    <a:pt x="209" y="199"/>
                  </a:lnTo>
                  <a:lnTo>
                    <a:pt x="211" y="204"/>
                  </a:lnTo>
                  <a:lnTo>
                    <a:pt x="214" y="209"/>
                  </a:lnTo>
                  <a:lnTo>
                    <a:pt x="218" y="216"/>
                  </a:lnTo>
                  <a:lnTo>
                    <a:pt x="221" y="221"/>
                  </a:lnTo>
                  <a:lnTo>
                    <a:pt x="224" y="227"/>
                  </a:lnTo>
                  <a:lnTo>
                    <a:pt x="226" y="232"/>
                  </a:lnTo>
                  <a:lnTo>
                    <a:pt x="229" y="239"/>
                  </a:lnTo>
                  <a:lnTo>
                    <a:pt x="231" y="244"/>
                  </a:lnTo>
                  <a:lnTo>
                    <a:pt x="233" y="249"/>
                  </a:lnTo>
                  <a:lnTo>
                    <a:pt x="234" y="254"/>
                  </a:lnTo>
                  <a:lnTo>
                    <a:pt x="236" y="261"/>
                  </a:lnTo>
                  <a:lnTo>
                    <a:pt x="238" y="264"/>
                  </a:lnTo>
                  <a:lnTo>
                    <a:pt x="239" y="269"/>
                  </a:lnTo>
                  <a:lnTo>
                    <a:pt x="241" y="274"/>
                  </a:lnTo>
                  <a:lnTo>
                    <a:pt x="243" y="279"/>
                  </a:lnTo>
                  <a:lnTo>
                    <a:pt x="243" y="284"/>
                  </a:lnTo>
                  <a:lnTo>
                    <a:pt x="244" y="288"/>
                  </a:lnTo>
                  <a:lnTo>
                    <a:pt x="246" y="293"/>
                  </a:lnTo>
                  <a:lnTo>
                    <a:pt x="248" y="298"/>
                  </a:lnTo>
                  <a:lnTo>
                    <a:pt x="249" y="304"/>
                  </a:lnTo>
                  <a:lnTo>
                    <a:pt x="253" y="313"/>
                  </a:lnTo>
                  <a:lnTo>
                    <a:pt x="253" y="319"/>
                  </a:lnTo>
                  <a:lnTo>
                    <a:pt x="254" y="326"/>
                  </a:lnTo>
                  <a:lnTo>
                    <a:pt x="256" y="333"/>
                  </a:lnTo>
                  <a:lnTo>
                    <a:pt x="256" y="339"/>
                  </a:lnTo>
                  <a:lnTo>
                    <a:pt x="256" y="344"/>
                  </a:lnTo>
                  <a:lnTo>
                    <a:pt x="258" y="350"/>
                  </a:lnTo>
                  <a:lnTo>
                    <a:pt x="258" y="355"/>
                  </a:lnTo>
                  <a:lnTo>
                    <a:pt x="259" y="360"/>
                  </a:lnTo>
                  <a:lnTo>
                    <a:pt x="258" y="366"/>
                  </a:lnTo>
                  <a:lnTo>
                    <a:pt x="258" y="373"/>
                  </a:lnTo>
                  <a:lnTo>
                    <a:pt x="256" y="378"/>
                  </a:lnTo>
                  <a:lnTo>
                    <a:pt x="256" y="383"/>
                  </a:lnTo>
                  <a:lnTo>
                    <a:pt x="254" y="386"/>
                  </a:lnTo>
                  <a:lnTo>
                    <a:pt x="254" y="390"/>
                  </a:lnTo>
                  <a:lnTo>
                    <a:pt x="229" y="443"/>
                  </a:lnTo>
                  <a:lnTo>
                    <a:pt x="264" y="453"/>
                  </a:lnTo>
                  <a:lnTo>
                    <a:pt x="264" y="452"/>
                  </a:lnTo>
                  <a:lnTo>
                    <a:pt x="266" y="448"/>
                  </a:lnTo>
                  <a:lnTo>
                    <a:pt x="270" y="445"/>
                  </a:lnTo>
                  <a:lnTo>
                    <a:pt x="273" y="438"/>
                  </a:lnTo>
                  <a:lnTo>
                    <a:pt x="275" y="433"/>
                  </a:lnTo>
                  <a:lnTo>
                    <a:pt x="276" y="430"/>
                  </a:lnTo>
                  <a:lnTo>
                    <a:pt x="278" y="425"/>
                  </a:lnTo>
                  <a:lnTo>
                    <a:pt x="281" y="422"/>
                  </a:lnTo>
                  <a:lnTo>
                    <a:pt x="283" y="415"/>
                  </a:lnTo>
                  <a:lnTo>
                    <a:pt x="285" y="410"/>
                  </a:lnTo>
                  <a:lnTo>
                    <a:pt x="288" y="405"/>
                  </a:lnTo>
                  <a:lnTo>
                    <a:pt x="290" y="400"/>
                  </a:lnTo>
                  <a:lnTo>
                    <a:pt x="291" y="393"/>
                  </a:lnTo>
                  <a:lnTo>
                    <a:pt x="293" y="386"/>
                  </a:lnTo>
                  <a:lnTo>
                    <a:pt x="295" y="380"/>
                  </a:lnTo>
                  <a:lnTo>
                    <a:pt x="296" y="373"/>
                  </a:lnTo>
                  <a:lnTo>
                    <a:pt x="296" y="366"/>
                  </a:lnTo>
                  <a:lnTo>
                    <a:pt x="298" y="360"/>
                  </a:lnTo>
                  <a:lnTo>
                    <a:pt x="300" y="351"/>
                  </a:lnTo>
                  <a:lnTo>
                    <a:pt x="301" y="344"/>
                  </a:lnTo>
                  <a:lnTo>
                    <a:pt x="301" y="336"/>
                  </a:lnTo>
                  <a:lnTo>
                    <a:pt x="301" y="329"/>
                  </a:lnTo>
                  <a:lnTo>
                    <a:pt x="300" y="321"/>
                  </a:lnTo>
                  <a:lnTo>
                    <a:pt x="300" y="314"/>
                  </a:lnTo>
                  <a:lnTo>
                    <a:pt x="298" y="306"/>
                  </a:lnTo>
                  <a:lnTo>
                    <a:pt x="296" y="299"/>
                  </a:lnTo>
                  <a:lnTo>
                    <a:pt x="295" y="291"/>
                  </a:lnTo>
                  <a:lnTo>
                    <a:pt x="293" y="284"/>
                  </a:lnTo>
                  <a:lnTo>
                    <a:pt x="290" y="281"/>
                  </a:lnTo>
                  <a:lnTo>
                    <a:pt x="290" y="276"/>
                  </a:lnTo>
                  <a:lnTo>
                    <a:pt x="288" y="272"/>
                  </a:lnTo>
                  <a:lnTo>
                    <a:pt x="286" y="267"/>
                  </a:lnTo>
                  <a:lnTo>
                    <a:pt x="283" y="264"/>
                  </a:lnTo>
                  <a:lnTo>
                    <a:pt x="281" y="261"/>
                  </a:lnTo>
                  <a:lnTo>
                    <a:pt x="280" y="256"/>
                  </a:lnTo>
                  <a:lnTo>
                    <a:pt x="278" y="252"/>
                  </a:lnTo>
                  <a:lnTo>
                    <a:pt x="275" y="247"/>
                  </a:lnTo>
                  <a:lnTo>
                    <a:pt x="273" y="242"/>
                  </a:lnTo>
                  <a:lnTo>
                    <a:pt x="270" y="239"/>
                  </a:lnTo>
                  <a:lnTo>
                    <a:pt x="268" y="234"/>
                  </a:lnTo>
                  <a:lnTo>
                    <a:pt x="264" y="231"/>
                  </a:lnTo>
                  <a:lnTo>
                    <a:pt x="263" y="226"/>
                  </a:lnTo>
                  <a:lnTo>
                    <a:pt x="259" y="221"/>
                  </a:lnTo>
                  <a:lnTo>
                    <a:pt x="258" y="217"/>
                  </a:lnTo>
                  <a:lnTo>
                    <a:pt x="254" y="212"/>
                  </a:lnTo>
                  <a:lnTo>
                    <a:pt x="251" y="209"/>
                  </a:lnTo>
                  <a:lnTo>
                    <a:pt x="248" y="204"/>
                  </a:lnTo>
                  <a:lnTo>
                    <a:pt x="246" y="200"/>
                  </a:lnTo>
                  <a:lnTo>
                    <a:pt x="243" y="195"/>
                  </a:lnTo>
                  <a:lnTo>
                    <a:pt x="239" y="190"/>
                  </a:lnTo>
                  <a:lnTo>
                    <a:pt x="236" y="187"/>
                  </a:lnTo>
                  <a:lnTo>
                    <a:pt x="234" y="182"/>
                  </a:lnTo>
                  <a:lnTo>
                    <a:pt x="229" y="179"/>
                  </a:lnTo>
                  <a:lnTo>
                    <a:pt x="228" y="174"/>
                  </a:lnTo>
                  <a:lnTo>
                    <a:pt x="224" y="169"/>
                  </a:lnTo>
                  <a:lnTo>
                    <a:pt x="221" y="165"/>
                  </a:lnTo>
                  <a:lnTo>
                    <a:pt x="214" y="157"/>
                  </a:lnTo>
                  <a:lnTo>
                    <a:pt x="209" y="150"/>
                  </a:lnTo>
                  <a:lnTo>
                    <a:pt x="206" y="145"/>
                  </a:lnTo>
                  <a:lnTo>
                    <a:pt x="203" y="140"/>
                  </a:lnTo>
                  <a:lnTo>
                    <a:pt x="199" y="137"/>
                  </a:lnTo>
                  <a:lnTo>
                    <a:pt x="196" y="134"/>
                  </a:lnTo>
                  <a:lnTo>
                    <a:pt x="191" y="125"/>
                  </a:lnTo>
                  <a:lnTo>
                    <a:pt x="186" y="118"/>
                  </a:lnTo>
                  <a:lnTo>
                    <a:pt x="179" y="112"/>
                  </a:lnTo>
                  <a:lnTo>
                    <a:pt x="174" y="107"/>
                  </a:lnTo>
                  <a:lnTo>
                    <a:pt x="169" y="100"/>
                  </a:lnTo>
                  <a:lnTo>
                    <a:pt x="166" y="97"/>
                  </a:lnTo>
                  <a:lnTo>
                    <a:pt x="162" y="90"/>
                  </a:lnTo>
                  <a:lnTo>
                    <a:pt x="154" y="83"/>
                  </a:lnTo>
                  <a:lnTo>
                    <a:pt x="147" y="7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73" name="Полилиния 22572"/>
            <p:cNvSpPr/>
            <p:nvPr/>
          </p:nvSpPr>
          <p:spPr>
            <a:xfrm>
              <a:off x="4017" y="1994"/>
              <a:ext cx="44" cy="219"/>
            </a:xfrm>
            <a:custGeom>
              <a:avLst/>
              <a:gdLst/>
              <a:ahLst/>
              <a:cxnLst/>
              <a:pathLst>
                <a:path w="87" h="437">
                  <a:moveTo>
                    <a:pt x="57" y="0"/>
                  </a:moveTo>
                  <a:lnTo>
                    <a:pt x="57" y="1"/>
                  </a:lnTo>
                  <a:lnTo>
                    <a:pt x="58" y="3"/>
                  </a:lnTo>
                  <a:lnTo>
                    <a:pt x="58" y="7"/>
                  </a:lnTo>
                  <a:lnTo>
                    <a:pt x="60" y="10"/>
                  </a:lnTo>
                  <a:lnTo>
                    <a:pt x="60" y="13"/>
                  </a:lnTo>
                  <a:lnTo>
                    <a:pt x="62" y="17"/>
                  </a:lnTo>
                  <a:lnTo>
                    <a:pt x="63" y="22"/>
                  </a:lnTo>
                  <a:lnTo>
                    <a:pt x="65" y="27"/>
                  </a:lnTo>
                  <a:lnTo>
                    <a:pt x="65" y="30"/>
                  </a:lnTo>
                  <a:lnTo>
                    <a:pt x="67" y="38"/>
                  </a:lnTo>
                  <a:lnTo>
                    <a:pt x="68" y="43"/>
                  </a:lnTo>
                  <a:lnTo>
                    <a:pt x="72" y="50"/>
                  </a:lnTo>
                  <a:lnTo>
                    <a:pt x="73" y="57"/>
                  </a:lnTo>
                  <a:lnTo>
                    <a:pt x="75" y="65"/>
                  </a:lnTo>
                  <a:lnTo>
                    <a:pt x="75" y="73"/>
                  </a:lnTo>
                  <a:lnTo>
                    <a:pt x="78" y="82"/>
                  </a:lnTo>
                  <a:lnTo>
                    <a:pt x="78" y="85"/>
                  </a:lnTo>
                  <a:lnTo>
                    <a:pt x="78" y="90"/>
                  </a:lnTo>
                  <a:lnTo>
                    <a:pt x="80" y="95"/>
                  </a:lnTo>
                  <a:lnTo>
                    <a:pt x="80" y="99"/>
                  </a:lnTo>
                  <a:lnTo>
                    <a:pt x="80" y="104"/>
                  </a:lnTo>
                  <a:lnTo>
                    <a:pt x="82" y="109"/>
                  </a:lnTo>
                  <a:lnTo>
                    <a:pt x="82" y="114"/>
                  </a:lnTo>
                  <a:lnTo>
                    <a:pt x="83" y="119"/>
                  </a:lnTo>
                  <a:lnTo>
                    <a:pt x="83" y="124"/>
                  </a:lnTo>
                  <a:lnTo>
                    <a:pt x="83" y="129"/>
                  </a:lnTo>
                  <a:lnTo>
                    <a:pt x="85" y="134"/>
                  </a:lnTo>
                  <a:lnTo>
                    <a:pt x="85" y="139"/>
                  </a:lnTo>
                  <a:lnTo>
                    <a:pt x="85" y="144"/>
                  </a:lnTo>
                  <a:lnTo>
                    <a:pt x="85" y="151"/>
                  </a:lnTo>
                  <a:lnTo>
                    <a:pt x="85" y="156"/>
                  </a:lnTo>
                  <a:lnTo>
                    <a:pt x="85" y="161"/>
                  </a:lnTo>
                  <a:lnTo>
                    <a:pt x="85" y="166"/>
                  </a:lnTo>
                  <a:lnTo>
                    <a:pt x="85" y="172"/>
                  </a:lnTo>
                  <a:lnTo>
                    <a:pt x="85" y="177"/>
                  </a:lnTo>
                  <a:lnTo>
                    <a:pt x="87" y="184"/>
                  </a:lnTo>
                  <a:lnTo>
                    <a:pt x="85" y="189"/>
                  </a:lnTo>
                  <a:lnTo>
                    <a:pt x="85" y="196"/>
                  </a:lnTo>
                  <a:lnTo>
                    <a:pt x="85" y="201"/>
                  </a:lnTo>
                  <a:lnTo>
                    <a:pt x="85" y="207"/>
                  </a:lnTo>
                  <a:lnTo>
                    <a:pt x="85" y="214"/>
                  </a:lnTo>
                  <a:lnTo>
                    <a:pt x="85" y="221"/>
                  </a:lnTo>
                  <a:lnTo>
                    <a:pt x="85" y="228"/>
                  </a:lnTo>
                  <a:lnTo>
                    <a:pt x="85" y="234"/>
                  </a:lnTo>
                  <a:lnTo>
                    <a:pt x="83" y="239"/>
                  </a:lnTo>
                  <a:lnTo>
                    <a:pt x="83" y="244"/>
                  </a:lnTo>
                  <a:lnTo>
                    <a:pt x="82" y="251"/>
                  </a:lnTo>
                  <a:lnTo>
                    <a:pt x="82" y="256"/>
                  </a:lnTo>
                  <a:lnTo>
                    <a:pt x="80" y="263"/>
                  </a:lnTo>
                  <a:lnTo>
                    <a:pt x="80" y="268"/>
                  </a:lnTo>
                  <a:lnTo>
                    <a:pt x="78" y="274"/>
                  </a:lnTo>
                  <a:lnTo>
                    <a:pt x="77" y="279"/>
                  </a:lnTo>
                  <a:lnTo>
                    <a:pt x="75" y="284"/>
                  </a:lnTo>
                  <a:lnTo>
                    <a:pt x="73" y="289"/>
                  </a:lnTo>
                  <a:lnTo>
                    <a:pt x="73" y="295"/>
                  </a:lnTo>
                  <a:lnTo>
                    <a:pt x="72" y="301"/>
                  </a:lnTo>
                  <a:lnTo>
                    <a:pt x="70" y="305"/>
                  </a:lnTo>
                  <a:lnTo>
                    <a:pt x="68" y="310"/>
                  </a:lnTo>
                  <a:lnTo>
                    <a:pt x="67" y="316"/>
                  </a:lnTo>
                  <a:lnTo>
                    <a:pt x="67" y="321"/>
                  </a:lnTo>
                  <a:lnTo>
                    <a:pt x="63" y="325"/>
                  </a:lnTo>
                  <a:lnTo>
                    <a:pt x="62" y="330"/>
                  </a:lnTo>
                  <a:lnTo>
                    <a:pt x="60" y="335"/>
                  </a:lnTo>
                  <a:lnTo>
                    <a:pt x="58" y="338"/>
                  </a:lnTo>
                  <a:lnTo>
                    <a:pt x="57" y="343"/>
                  </a:lnTo>
                  <a:lnTo>
                    <a:pt x="55" y="346"/>
                  </a:lnTo>
                  <a:lnTo>
                    <a:pt x="52" y="351"/>
                  </a:lnTo>
                  <a:lnTo>
                    <a:pt x="52" y="356"/>
                  </a:lnTo>
                  <a:lnTo>
                    <a:pt x="47" y="363"/>
                  </a:lnTo>
                  <a:lnTo>
                    <a:pt x="43" y="372"/>
                  </a:lnTo>
                  <a:lnTo>
                    <a:pt x="40" y="378"/>
                  </a:lnTo>
                  <a:lnTo>
                    <a:pt x="37" y="385"/>
                  </a:lnTo>
                  <a:lnTo>
                    <a:pt x="33" y="390"/>
                  </a:lnTo>
                  <a:lnTo>
                    <a:pt x="28" y="397"/>
                  </a:lnTo>
                  <a:lnTo>
                    <a:pt x="25" y="402"/>
                  </a:lnTo>
                  <a:lnTo>
                    <a:pt x="22" y="407"/>
                  </a:lnTo>
                  <a:lnTo>
                    <a:pt x="18" y="412"/>
                  </a:lnTo>
                  <a:lnTo>
                    <a:pt x="15" y="415"/>
                  </a:lnTo>
                  <a:lnTo>
                    <a:pt x="11" y="418"/>
                  </a:lnTo>
                  <a:lnTo>
                    <a:pt x="10" y="423"/>
                  </a:lnTo>
                  <a:lnTo>
                    <a:pt x="5" y="428"/>
                  </a:lnTo>
                  <a:lnTo>
                    <a:pt x="1" y="433"/>
                  </a:lnTo>
                  <a:lnTo>
                    <a:pt x="0" y="435"/>
                  </a:lnTo>
                  <a:lnTo>
                    <a:pt x="0" y="437"/>
                  </a:lnTo>
                  <a:lnTo>
                    <a:pt x="0" y="435"/>
                  </a:lnTo>
                  <a:lnTo>
                    <a:pt x="0" y="430"/>
                  </a:lnTo>
                  <a:lnTo>
                    <a:pt x="1" y="427"/>
                  </a:lnTo>
                  <a:lnTo>
                    <a:pt x="3" y="423"/>
                  </a:lnTo>
                  <a:lnTo>
                    <a:pt x="5" y="418"/>
                  </a:lnTo>
                  <a:lnTo>
                    <a:pt x="6" y="413"/>
                  </a:lnTo>
                  <a:lnTo>
                    <a:pt x="10" y="407"/>
                  </a:lnTo>
                  <a:lnTo>
                    <a:pt x="11" y="400"/>
                  </a:lnTo>
                  <a:lnTo>
                    <a:pt x="13" y="393"/>
                  </a:lnTo>
                  <a:lnTo>
                    <a:pt x="16" y="385"/>
                  </a:lnTo>
                  <a:lnTo>
                    <a:pt x="16" y="382"/>
                  </a:lnTo>
                  <a:lnTo>
                    <a:pt x="18" y="378"/>
                  </a:lnTo>
                  <a:lnTo>
                    <a:pt x="20" y="373"/>
                  </a:lnTo>
                  <a:lnTo>
                    <a:pt x="22" y="370"/>
                  </a:lnTo>
                  <a:lnTo>
                    <a:pt x="22" y="365"/>
                  </a:lnTo>
                  <a:lnTo>
                    <a:pt x="25" y="360"/>
                  </a:lnTo>
                  <a:lnTo>
                    <a:pt x="25" y="356"/>
                  </a:lnTo>
                  <a:lnTo>
                    <a:pt x="27" y="351"/>
                  </a:lnTo>
                  <a:lnTo>
                    <a:pt x="28" y="346"/>
                  </a:lnTo>
                  <a:lnTo>
                    <a:pt x="30" y="341"/>
                  </a:lnTo>
                  <a:lnTo>
                    <a:pt x="30" y="336"/>
                  </a:lnTo>
                  <a:lnTo>
                    <a:pt x="32" y="331"/>
                  </a:lnTo>
                  <a:lnTo>
                    <a:pt x="33" y="326"/>
                  </a:lnTo>
                  <a:lnTo>
                    <a:pt x="33" y="323"/>
                  </a:lnTo>
                  <a:lnTo>
                    <a:pt x="35" y="316"/>
                  </a:lnTo>
                  <a:lnTo>
                    <a:pt x="37" y="313"/>
                  </a:lnTo>
                  <a:lnTo>
                    <a:pt x="38" y="306"/>
                  </a:lnTo>
                  <a:lnTo>
                    <a:pt x="40" y="301"/>
                  </a:lnTo>
                  <a:lnTo>
                    <a:pt x="40" y="296"/>
                  </a:lnTo>
                  <a:lnTo>
                    <a:pt x="42" y="291"/>
                  </a:lnTo>
                  <a:lnTo>
                    <a:pt x="42" y="284"/>
                  </a:lnTo>
                  <a:lnTo>
                    <a:pt x="43" y="279"/>
                  </a:lnTo>
                  <a:lnTo>
                    <a:pt x="45" y="274"/>
                  </a:lnTo>
                  <a:lnTo>
                    <a:pt x="47" y="269"/>
                  </a:lnTo>
                  <a:lnTo>
                    <a:pt x="47" y="263"/>
                  </a:lnTo>
                  <a:lnTo>
                    <a:pt x="48" y="258"/>
                  </a:lnTo>
                  <a:lnTo>
                    <a:pt x="48" y="253"/>
                  </a:lnTo>
                  <a:lnTo>
                    <a:pt x="50" y="248"/>
                  </a:lnTo>
                  <a:lnTo>
                    <a:pt x="50" y="241"/>
                  </a:lnTo>
                  <a:lnTo>
                    <a:pt x="52" y="236"/>
                  </a:lnTo>
                  <a:lnTo>
                    <a:pt x="52" y="229"/>
                  </a:lnTo>
                  <a:lnTo>
                    <a:pt x="53" y="224"/>
                  </a:lnTo>
                  <a:lnTo>
                    <a:pt x="53" y="219"/>
                  </a:lnTo>
                  <a:lnTo>
                    <a:pt x="53" y="214"/>
                  </a:lnTo>
                  <a:lnTo>
                    <a:pt x="53" y="207"/>
                  </a:lnTo>
                  <a:lnTo>
                    <a:pt x="55" y="202"/>
                  </a:lnTo>
                  <a:lnTo>
                    <a:pt x="55" y="196"/>
                  </a:lnTo>
                  <a:lnTo>
                    <a:pt x="55" y="191"/>
                  </a:lnTo>
                  <a:lnTo>
                    <a:pt x="55" y="186"/>
                  </a:lnTo>
                  <a:lnTo>
                    <a:pt x="57" y="181"/>
                  </a:lnTo>
                  <a:lnTo>
                    <a:pt x="57" y="174"/>
                  </a:lnTo>
                  <a:lnTo>
                    <a:pt x="57" y="169"/>
                  </a:lnTo>
                  <a:lnTo>
                    <a:pt x="57" y="164"/>
                  </a:lnTo>
                  <a:lnTo>
                    <a:pt x="57" y="159"/>
                  </a:lnTo>
                  <a:lnTo>
                    <a:pt x="57" y="154"/>
                  </a:lnTo>
                  <a:lnTo>
                    <a:pt x="57" y="147"/>
                  </a:lnTo>
                  <a:lnTo>
                    <a:pt x="57" y="142"/>
                  </a:lnTo>
                  <a:lnTo>
                    <a:pt x="57" y="139"/>
                  </a:lnTo>
                  <a:lnTo>
                    <a:pt x="57" y="132"/>
                  </a:lnTo>
                  <a:lnTo>
                    <a:pt x="57" y="129"/>
                  </a:lnTo>
                  <a:lnTo>
                    <a:pt x="57" y="124"/>
                  </a:lnTo>
                  <a:lnTo>
                    <a:pt x="57" y="119"/>
                  </a:lnTo>
                  <a:lnTo>
                    <a:pt x="57" y="115"/>
                  </a:lnTo>
                  <a:lnTo>
                    <a:pt x="57" y="110"/>
                  </a:lnTo>
                  <a:lnTo>
                    <a:pt x="57" y="105"/>
                  </a:lnTo>
                  <a:lnTo>
                    <a:pt x="57" y="102"/>
                  </a:lnTo>
                  <a:lnTo>
                    <a:pt x="57" y="99"/>
                  </a:lnTo>
                  <a:lnTo>
                    <a:pt x="57" y="94"/>
                  </a:lnTo>
                  <a:lnTo>
                    <a:pt x="57" y="90"/>
                  </a:lnTo>
                  <a:lnTo>
                    <a:pt x="57" y="85"/>
                  </a:lnTo>
                  <a:lnTo>
                    <a:pt x="57" y="79"/>
                  </a:lnTo>
                  <a:lnTo>
                    <a:pt x="57" y="72"/>
                  </a:lnTo>
                  <a:lnTo>
                    <a:pt x="57" y="65"/>
                  </a:lnTo>
                  <a:lnTo>
                    <a:pt x="57" y="57"/>
                  </a:lnTo>
                  <a:lnTo>
                    <a:pt x="57" y="52"/>
                  </a:lnTo>
                  <a:lnTo>
                    <a:pt x="57" y="47"/>
                  </a:lnTo>
                  <a:lnTo>
                    <a:pt x="57" y="40"/>
                  </a:lnTo>
                  <a:lnTo>
                    <a:pt x="57" y="35"/>
                  </a:lnTo>
                  <a:lnTo>
                    <a:pt x="57" y="30"/>
                  </a:lnTo>
                  <a:lnTo>
                    <a:pt x="57" y="25"/>
                  </a:lnTo>
                  <a:lnTo>
                    <a:pt x="57" y="17"/>
                  </a:lnTo>
                  <a:lnTo>
                    <a:pt x="57" y="12"/>
                  </a:lnTo>
                  <a:lnTo>
                    <a:pt x="57" y="7"/>
                  </a:lnTo>
                  <a:lnTo>
                    <a:pt x="57" y="3"/>
                  </a:lnTo>
                  <a:lnTo>
                    <a:pt x="57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74" name="Полилиния 22573"/>
            <p:cNvSpPr/>
            <p:nvPr/>
          </p:nvSpPr>
          <p:spPr>
            <a:xfrm>
              <a:off x="3914" y="2091"/>
              <a:ext cx="99" cy="163"/>
            </a:xfrm>
            <a:custGeom>
              <a:avLst/>
              <a:gdLst/>
              <a:ahLst/>
              <a:cxnLst/>
              <a:pathLst>
                <a:path w="197" h="327">
                  <a:moveTo>
                    <a:pt x="192" y="0"/>
                  </a:moveTo>
                  <a:lnTo>
                    <a:pt x="192" y="2"/>
                  </a:lnTo>
                  <a:lnTo>
                    <a:pt x="192" y="7"/>
                  </a:lnTo>
                  <a:lnTo>
                    <a:pt x="192" y="9"/>
                  </a:lnTo>
                  <a:lnTo>
                    <a:pt x="194" y="14"/>
                  </a:lnTo>
                  <a:lnTo>
                    <a:pt x="194" y="17"/>
                  </a:lnTo>
                  <a:lnTo>
                    <a:pt x="196" y="24"/>
                  </a:lnTo>
                  <a:lnTo>
                    <a:pt x="196" y="29"/>
                  </a:lnTo>
                  <a:lnTo>
                    <a:pt x="196" y="36"/>
                  </a:lnTo>
                  <a:lnTo>
                    <a:pt x="196" y="42"/>
                  </a:lnTo>
                  <a:lnTo>
                    <a:pt x="197" y="49"/>
                  </a:lnTo>
                  <a:lnTo>
                    <a:pt x="197" y="56"/>
                  </a:lnTo>
                  <a:lnTo>
                    <a:pt x="197" y="64"/>
                  </a:lnTo>
                  <a:lnTo>
                    <a:pt x="197" y="67"/>
                  </a:lnTo>
                  <a:lnTo>
                    <a:pt x="197" y="72"/>
                  </a:lnTo>
                  <a:lnTo>
                    <a:pt x="197" y="76"/>
                  </a:lnTo>
                  <a:lnTo>
                    <a:pt x="197" y="81"/>
                  </a:lnTo>
                  <a:lnTo>
                    <a:pt x="197" y="84"/>
                  </a:lnTo>
                  <a:lnTo>
                    <a:pt x="197" y="89"/>
                  </a:lnTo>
                  <a:lnTo>
                    <a:pt x="196" y="94"/>
                  </a:lnTo>
                  <a:lnTo>
                    <a:pt x="196" y="97"/>
                  </a:lnTo>
                  <a:lnTo>
                    <a:pt x="196" y="103"/>
                  </a:lnTo>
                  <a:lnTo>
                    <a:pt x="194" y="108"/>
                  </a:lnTo>
                  <a:lnTo>
                    <a:pt x="194" y="111"/>
                  </a:lnTo>
                  <a:lnTo>
                    <a:pt x="194" y="116"/>
                  </a:lnTo>
                  <a:lnTo>
                    <a:pt x="192" y="121"/>
                  </a:lnTo>
                  <a:lnTo>
                    <a:pt x="192" y="124"/>
                  </a:lnTo>
                  <a:lnTo>
                    <a:pt x="191" y="129"/>
                  </a:lnTo>
                  <a:lnTo>
                    <a:pt x="191" y="134"/>
                  </a:lnTo>
                  <a:lnTo>
                    <a:pt x="189" y="139"/>
                  </a:lnTo>
                  <a:lnTo>
                    <a:pt x="189" y="144"/>
                  </a:lnTo>
                  <a:lnTo>
                    <a:pt x="187" y="149"/>
                  </a:lnTo>
                  <a:lnTo>
                    <a:pt x="186" y="154"/>
                  </a:lnTo>
                  <a:lnTo>
                    <a:pt x="184" y="158"/>
                  </a:lnTo>
                  <a:lnTo>
                    <a:pt x="182" y="163"/>
                  </a:lnTo>
                  <a:lnTo>
                    <a:pt x="181" y="168"/>
                  </a:lnTo>
                  <a:lnTo>
                    <a:pt x="179" y="173"/>
                  </a:lnTo>
                  <a:lnTo>
                    <a:pt x="177" y="178"/>
                  </a:lnTo>
                  <a:lnTo>
                    <a:pt x="176" y="181"/>
                  </a:lnTo>
                  <a:lnTo>
                    <a:pt x="174" y="186"/>
                  </a:lnTo>
                  <a:lnTo>
                    <a:pt x="172" y="191"/>
                  </a:lnTo>
                  <a:lnTo>
                    <a:pt x="169" y="195"/>
                  </a:lnTo>
                  <a:lnTo>
                    <a:pt x="167" y="200"/>
                  </a:lnTo>
                  <a:lnTo>
                    <a:pt x="164" y="205"/>
                  </a:lnTo>
                  <a:lnTo>
                    <a:pt x="162" y="208"/>
                  </a:lnTo>
                  <a:lnTo>
                    <a:pt x="159" y="213"/>
                  </a:lnTo>
                  <a:lnTo>
                    <a:pt x="157" y="218"/>
                  </a:lnTo>
                  <a:lnTo>
                    <a:pt x="154" y="221"/>
                  </a:lnTo>
                  <a:lnTo>
                    <a:pt x="151" y="226"/>
                  </a:lnTo>
                  <a:lnTo>
                    <a:pt x="146" y="233"/>
                  </a:lnTo>
                  <a:lnTo>
                    <a:pt x="139" y="241"/>
                  </a:lnTo>
                  <a:lnTo>
                    <a:pt x="130" y="248"/>
                  </a:lnTo>
                  <a:lnTo>
                    <a:pt x="124" y="255"/>
                  </a:lnTo>
                  <a:lnTo>
                    <a:pt x="117" y="262"/>
                  </a:lnTo>
                  <a:lnTo>
                    <a:pt x="110" y="267"/>
                  </a:lnTo>
                  <a:lnTo>
                    <a:pt x="105" y="273"/>
                  </a:lnTo>
                  <a:lnTo>
                    <a:pt x="97" y="280"/>
                  </a:lnTo>
                  <a:lnTo>
                    <a:pt x="90" y="283"/>
                  </a:lnTo>
                  <a:lnTo>
                    <a:pt x="84" y="288"/>
                  </a:lnTo>
                  <a:lnTo>
                    <a:pt x="79" y="292"/>
                  </a:lnTo>
                  <a:lnTo>
                    <a:pt x="72" y="297"/>
                  </a:lnTo>
                  <a:lnTo>
                    <a:pt x="65" y="300"/>
                  </a:lnTo>
                  <a:lnTo>
                    <a:pt x="60" y="303"/>
                  </a:lnTo>
                  <a:lnTo>
                    <a:pt x="53" y="307"/>
                  </a:lnTo>
                  <a:lnTo>
                    <a:pt x="50" y="310"/>
                  </a:lnTo>
                  <a:lnTo>
                    <a:pt x="43" y="312"/>
                  </a:lnTo>
                  <a:lnTo>
                    <a:pt x="38" y="313"/>
                  </a:lnTo>
                  <a:lnTo>
                    <a:pt x="33" y="315"/>
                  </a:lnTo>
                  <a:lnTo>
                    <a:pt x="28" y="319"/>
                  </a:lnTo>
                  <a:lnTo>
                    <a:pt x="23" y="319"/>
                  </a:lnTo>
                  <a:lnTo>
                    <a:pt x="20" y="320"/>
                  </a:lnTo>
                  <a:lnTo>
                    <a:pt x="17" y="322"/>
                  </a:lnTo>
                  <a:lnTo>
                    <a:pt x="13" y="324"/>
                  </a:lnTo>
                  <a:lnTo>
                    <a:pt x="7" y="325"/>
                  </a:lnTo>
                  <a:lnTo>
                    <a:pt x="3" y="327"/>
                  </a:lnTo>
                  <a:lnTo>
                    <a:pt x="0" y="327"/>
                  </a:lnTo>
                  <a:lnTo>
                    <a:pt x="7" y="322"/>
                  </a:lnTo>
                  <a:lnTo>
                    <a:pt x="10" y="320"/>
                  </a:lnTo>
                  <a:lnTo>
                    <a:pt x="13" y="317"/>
                  </a:lnTo>
                  <a:lnTo>
                    <a:pt x="18" y="315"/>
                  </a:lnTo>
                  <a:lnTo>
                    <a:pt x="22" y="312"/>
                  </a:lnTo>
                  <a:lnTo>
                    <a:pt x="27" y="308"/>
                  </a:lnTo>
                  <a:lnTo>
                    <a:pt x="32" y="305"/>
                  </a:lnTo>
                  <a:lnTo>
                    <a:pt x="37" y="302"/>
                  </a:lnTo>
                  <a:lnTo>
                    <a:pt x="43" y="297"/>
                  </a:lnTo>
                  <a:lnTo>
                    <a:pt x="48" y="292"/>
                  </a:lnTo>
                  <a:lnTo>
                    <a:pt x="55" y="287"/>
                  </a:lnTo>
                  <a:lnTo>
                    <a:pt x="62" y="282"/>
                  </a:lnTo>
                  <a:lnTo>
                    <a:pt x="69" y="277"/>
                  </a:lnTo>
                  <a:lnTo>
                    <a:pt x="74" y="270"/>
                  </a:lnTo>
                  <a:lnTo>
                    <a:pt x="80" y="265"/>
                  </a:lnTo>
                  <a:lnTo>
                    <a:pt x="87" y="260"/>
                  </a:lnTo>
                  <a:lnTo>
                    <a:pt x="92" y="253"/>
                  </a:lnTo>
                  <a:lnTo>
                    <a:pt x="99" y="247"/>
                  </a:lnTo>
                  <a:lnTo>
                    <a:pt x="105" y="240"/>
                  </a:lnTo>
                  <a:lnTo>
                    <a:pt x="112" y="233"/>
                  </a:lnTo>
                  <a:lnTo>
                    <a:pt x="117" y="225"/>
                  </a:lnTo>
                  <a:lnTo>
                    <a:pt x="124" y="216"/>
                  </a:lnTo>
                  <a:lnTo>
                    <a:pt x="129" y="210"/>
                  </a:lnTo>
                  <a:lnTo>
                    <a:pt x="134" y="201"/>
                  </a:lnTo>
                  <a:lnTo>
                    <a:pt x="137" y="198"/>
                  </a:lnTo>
                  <a:lnTo>
                    <a:pt x="139" y="193"/>
                  </a:lnTo>
                  <a:lnTo>
                    <a:pt x="141" y="190"/>
                  </a:lnTo>
                  <a:lnTo>
                    <a:pt x="144" y="186"/>
                  </a:lnTo>
                  <a:lnTo>
                    <a:pt x="146" y="181"/>
                  </a:lnTo>
                  <a:lnTo>
                    <a:pt x="147" y="178"/>
                  </a:lnTo>
                  <a:lnTo>
                    <a:pt x="149" y="173"/>
                  </a:lnTo>
                  <a:lnTo>
                    <a:pt x="151" y="169"/>
                  </a:lnTo>
                  <a:lnTo>
                    <a:pt x="152" y="164"/>
                  </a:lnTo>
                  <a:lnTo>
                    <a:pt x="154" y="159"/>
                  </a:lnTo>
                  <a:lnTo>
                    <a:pt x="156" y="156"/>
                  </a:lnTo>
                  <a:lnTo>
                    <a:pt x="157" y="151"/>
                  </a:lnTo>
                  <a:lnTo>
                    <a:pt x="157" y="146"/>
                  </a:lnTo>
                  <a:lnTo>
                    <a:pt x="159" y="143"/>
                  </a:lnTo>
                  <a:lnTo>
                    <a:pt x="161" y="138"/>
                  </a:lnTo>
                  <a:lnTo>
                    <a:pt x="162" y="134"/>
                  </a:lnTo>
                  <a:lnTo>
                    <a:pt x="164" y="131"/>
                  </a:lnTo>
                  <a:lnTo>
                    <a:pt x="164" y="126"/>
                  </a:lnTo>
                  <a:lnTo>
                    <a:pt x="166" y="123"/>
                  </a:lnTo>
                  <a:lnTo>
                    <a:pt x="167" y="118"/>
                  </a:lnTo>
                  <a:lnTo>
                    <a:pt x="169" y="111"/>
                  </a:lnTo>
                  <a:lnTo>
                    <a:pt x="172" y="104"/>
                  </a:lnTo>
                  <a:lnTo>
                    <a:pt x="174" y="96"/>
                  </a:lnTo>
                  <a:lnTo>
                    <a:pt x="176" y="87"/>
                  </a:lnTo>
                  <a:lnTo>
                    <a:pt x="177" y="81"/>
                  </a:lnTo>
                  <a:lnTo>
                    <a:pt x="179" y="74"/>
                  </a:lnTo>
                  <a:lnTo>
                    <a:pt x="181" y="67"/>
                  </a:lnTo>
                  <a:lnTo>
                    <a:pt x="182" y="61"/>
                  </a:lnTo>
                  <a:lnTo>
                    <a:pt x="184" y="56"/>
                  </a:lnTo>
                  <a:lnTo>
                    <a:pt x="184" y="49"/>
                  </a:lnTo>
                  <a:lnTo>
                    <a:pt x="186" y="42"/>
                  </a:lnTo>
                  <a:lnTo>
                    <a:pt x="186" y="37"/>
                  </a:lnTo>
                  <a:lnTo>
                    <a:pt x="187" y="34"/>
                  </a:lnTo>
                  <a:lnTo>
                    <a:pt x="187" y="29"/>
                  </a:lnTo>
                  <a:lnTo>
                    <a:pt x="189" y="24"/>
                  </a:lnTo>
                  <a:lnTo>
                    <a:pt x="189" y="20"/>
                  </a:lnTo>
                  <a:lnTo>
                    <a:pt x="191" y="15"/>
                  </a:lnTo>
                  <a:lnTo>
                    <a:pt x="191" y="14"/>
                  </a:lnTo>
                  <a:lnTo>
                    <a:pt x="191" y="7"/>
                  </a:lnTo>
                  <a:lnTo>
                    <a:pt x="191" y="4"/>
                  </a:lnTo>
                  <a:lnTo>
                    <a:pt x="191" y="0"/>
                  </a:lnTo>
                  <a:lnTo>
                    <a:pt x="192" y="0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75" name="Полилиния 22574"/>
            <p:cNvSpPr/>
            <p:nvPr/>
          </p:nvSpPr>
          <p:spPr>
            <a:xfrm>
              <a:off x="3904" y="1527"/>
              <a:ext cx="143" cy="392"/>
            </a:xfrm>
            <a:custGeom>
              <a:avLst/>
              <a:gdLst/>
              <a:ahLst/>
              <a:cxnLst/>
              <a:pathLst>
                <a:path w="284" h="783">
                  <a:moveTo>
                    <a:pt x="253" y="783"/>
                  </a:moveTo>
                  <a:lnTo>
                    <a:pt x="253" y="783"/>
                  </a:lnTo>
                  <a:lnTo>
                    <a:pt x="251" y="781"/>
                  </a:lnTo>
                  <a:lnTo>
                    <a:pt x="249" y="778"/>
                  </a:lnTo>
                  <a:lnTo>
                    <a:pt x="248" y="773"/>
                  </a:lnTo>
                  <a:lnTo>
                    <a:pt x="244" y="768"/>
                  </a:lnTo>
                  <a:lnTo>
                    <a:pt x="241" y="763"/>
                  </a:lnTo>
                  <a:lnTo>
                    <a:pt x="239" y="760"/>
                  </a:lnTo>
                  <a:lnTo>
                    <a:pt x="239" y="755"/>
                  </a:lnTo>
                  <a:lnTo>
                    <a:pt x="237" y="751"/>
                  </a:lnTo>
                  <a:lnTo>
                    <a:pt x="237" y="748"/>
                  </a:lnTo>
                  <a:lnTo>
                    <a:pt x="236" y="741"/>
                  </a:lnTo>
                  <a:lnTo>
                    <a:pt x="234" y="736"/>
                  </a:lnTo>
                  <a:lnTo>
                    <a:pt x="232" y="731"/>
                  </a:lnTo>
                  <a:lnTo>
                    <a:pt x="232" y="726"/>
                  </a:lnTo>
                  <a:lnTo>
                    <a:pt x="232" y="720"/>
                  </a:lnTo>
                  <a:lnTo>
                    <a:pt x="232" y="713"/>
                  </a:lnTo>
                  <a:lnTo>
                    <a:pt x="232" y="706"/>
                  </a:lnTo>
                  <a:lnTo>
                    <a:pt x="232" y="699"/>
                  </a:lnTo>
                  <a:lnTo>
                    <a:pt x="232" y="691"/>
                  </a:lnTo>
                  <a:lnTo>
                    <a:pt x="234" y="684"/>
                  </a:lnTo>
                  <a:lnTo>
                    <a:pt x="234" y="676"/>
                  </a:lnTo>
                  <a:lnTo>
                    <a:pt x="237" y="668"/>
                  </a:lnTo>
                  <a:lnTo>
                    <a:pt x="237" y="664"/>
                  </a:lnTo>
                  <a:lnTo>
                    <a:pt x="237" y="659"/>
                  </a:lnTo>
                  <a:lnTo>
                    <a:pt x="239" y="654"/>
                  </a:lnTo>
                  <a:lnTo>
                    <a:pt x="241" y="651"/>
                  </a:lnTo>
                  <a:lnTo>
                    <a:pt x="242" y="646"/>
                  </a:lnTo>
                  <a:lnTo>
                    <a:pt x="244" y="641"/>
                  </a:lnTo>
                  <a:lnTo>
                    <a:pt x="244" y="637"/>
                  </a:lnTo>
                  <a:lnTo>
                    <a:pt x="248" y="632"/>
                  </a:lnTo>
                  <a:lnTo>
                    <a:pt x="248" y="627"/>
                  </a:lnTo>
                  <a:lnTo>
                    <a:pt x="249" y="622"/>
                  </a:lnTo>
                  <a:lnTo>
                    <a:pt x="251" y="617"/>
                  </a:lnTo>
                  <a:lnTo>
                    <a:pt x="253" y="612"/>
                  </a:lnTo>
                  <a:lnTo>
                    <a:pt x="253" y="607"/>
                  </a:lnTo>
                  <a:lnTo>
                    <a:pt x="256" y="602"/>
                  </a:lnTo>
                  <a:lnTo>
                    <a:pt x="256" y="597"/>
                  </a:lnTo>
                  <a:lnTo>
                    <a:pt x="259" y="592"/>
                  </a:lnTo>
                  <a:lnTo>
                    <a:pt x="259" y="587"/>
                  </a:lnTo>
                  <a:lnTo>
                    <a:pt x="261" y="582"/>
                  </a:lnTo>
                  <a:lnTo>
                    <a:pt x="263" y="576"/>
                  </a:lnTo>
                  <a:lnTo>
                    <a:pt x="264" y="572"/>
                  </a:lnTo>
                  <a:lnTo>
                    <a:pt x="264" y="567"/>
                  </a:lnTo>
                  <a:lnTo>
                    <a:pt x="266" y="562"/>
                  </a:lnTo>
                  <a:lnTo>
                    <a:pt x="268" y="557"/>
                  </a:lnTo>
                  <a:lnTo>
                    <a:pt x="269" y="552"/>
                  </a:lnTo>
                  <a:lnTo>
                    <a:pt x="269" y="547"/>
                  </a:lnTo>
                  <a:lnTo>
                    <a:pt x="271" y="542"/>
                  </a:lnTo>
                  <a:lnTo>
                    <a:pt x="271" y="537"/>
                  </a:lnTo>
                  <a:lnTo>
                    <a:pt x="273" y="532"/>
                  </a:lnTo>
                  <a:lnTo>
                    <a:pt x="273" y="527"/>
                  </a:lnTo>
                  <a:lnTo>
                    <a:pt x="273" y="522"/>
                  </a:lnTo>
                  <a:lnTo>
                    <a:pt x="274" y="519"/>
                  </a:lnTo>
                  <a:lnTo>
                    <a:pt x="276" y="514"/>
                  </a:lnTo>
                  <a:lnTo>
                    <a:pt x="276" y="509"/>
                  </a:lnTo>
                  <a:lnTo>
                    <a:pt x="278" y="504"/>
                  </a:lnTo>
                  <a:lnTo>
                    <a:pt x="278" y="498"/>
                  </a:lnTo>
                  <a:lnTo>
                    <a:pt x="278" y="495"/>
                  </a:lnTo>
                  <a:lnTo>
                    <a:pt x="278" y="490"/>
                  </a:lnTo>
                  <a:lnTo>
                    <a:pt x="279" y="485"/>
                  </a:lnTo>
                  <a:lnTo>
                    <a:pt x="279" y="482"/>
                  </a:lnTo>
                  <a:lnTo>
                    <a:pt x="281" y="477"/>
                  </a:lnTo>
                  <a:lnTo>
                    <a:pt x="281" y="472"/>
                  </a:lnTo>
                  <a:lnTo>
                    <a:pt x="281" y="467"/>
                  </a:lnTo>
                  <a:lnTo>
                    <a:pt x="281" y="462"/>
                  </a:lnTo>
                  <a:lnTo>
                    <a:pt x="283" y="458"/>
                  </a:lnTo>
                  <a:lnTo>
                    <a:pt x="283" y="453"/>
                  </a:lnTo>
                  <a:lnTo>
                    <a:pt x="283" y="448"/>
                  </a:lnTo>
                  <a:lnTo>
                    <a:pt x="283" y="445"/>
                  </a:lnTo>
                  <a:lnTo>
                    <a:pt x="284" y="442"/>
                  </a:lnTo>
                  <a:lnTo>
                    <a:pt x="284" y="437"/>
                  </a:lnTo>
                  <a:lnTo>
                    <a:pt x="284" y="432"/>
                  </a:lnTo>
                  <a:lnTo>
                    <a:pt x="284" y="426"/>
                  </a:lnTo>
                  <a:lnTo>
                    <a:pt x="284" y="423"/>
                  </a:lnTo>
                  <a:lnTo>
                    <a:pt x="284" y="415"/>
                  </a:lnTo>
                  <a:lnTo>
                    <a:pt x="284" y="408"/>
                  </a:lnTo>
                  <a:lnTo>
                    <a:pt x="283" y="400"/>
                  </a:lnTo>
                  <a:lnTo>
                    <a:pt x="283" y="393"/>
                  </a:lnTo>
                  <a:lnTo>
                    <a:pt x="281" y="385"/>
                  </a:lnTo>
                  <a:lnTo>
                    <a:pt x="281" y="378"/>
                  </a:lnTo>
                  <a:lnTo>
                    <a:pt x="279" y="371"/>
                  </a:lnTo>
                  <a:lnTo>
                    <a:pt x="278" y="365"/>
                  </a:lnTo>
                  <a:lnTo>
                    <a:pt x="278" y="358"/>
                  </a:lnTo>
                  <a:lnTo>
                    <a:pt x="276" y="353"/>
                  </a:lnTo>
                  <a:lnTo>
                    <a:pt x="273" y="346"/>
                  </a:lnTo>
                  <a:lnTo>
                    <a:pt x="269" y="338"/>
                  </a:lnTo>
                  <a:lnTo>
                    <a:pt x="268" y="333"/>
                  </a:lnTo>
                  <a:lnTo>
                    <a:pt x="266" y="328"/>
                  </a:lnTo>
                  <a:lnTo>
                    <a:pt x="263" y="323"/>
                  </a:lnTo>
                  <a:lnTo>
                    <a:pt x="259" y="318"/>
                  </a:lnTo>
                  <a:lnTo>
                    <a:pt x="256" y="313"/>
                  </a:lnTo>
                  <a:lnTo>
                    <a:pt x="251" y="306"/>
                  </a:lnTo>
                  <a:lnTo>
                    <a:pt x="248" y="301"/>
                  </a:lnTo>
                  <a:lnTo>
                    <a:pt x="244" y="296"/>
                  </a:lnTo>
                  <a:lnTo>
                    <a:pt x="239" y="289"/>
                  </a:lnTo>
                  <a:lnTo>
                    <a:pt x="234" y="282"/>
                  </a:lnTo>
                  <a:lnTo>
                    <a:pt x="231" y="276"/>
                  </a:lnTo>
                  <a:lnTo>
                    <a:pt x="226" y="271"/>
                  </a:lnTo>
                  <a:lnTo>
                    <a:pt x="219" y="262"/>
                  </a:lnTo>
                  <a:lnTo>
                    <a:pt x="214" y="256"/>
                  </a:lnTo>
                  <a:lnTo>
                    <a:pt x="209" y="247"/>
                  </a:lnTo>
                  <a:lnTo>
                    <a:pt x="204" y="241"/>
                  </a:lnTo>
                  <a:lnTo>
                    <a:pt x="197" y="234"/>
                  </a:lnTo>
                  <a:lnTo>
                    <a:pt x="192" y="226"/>
                  </a:lnTo>
                  <a:lnTo>
                    <a:pt x="186" y="219"/>
                  </a:lnTo>
                  <a:lnTo>
                    <a:pt x="181" y="212"/>
                  </a:lnTo>
                  <a:lnTo>
                    <a:pt x="174" y="204"/>
                  </a:lnTo>
                  <a:lnTo>
                    <a:pt x="167" y="195"/>
                  </a:lnTo>
                  <a:lnTo>
                    <a:pt x="161" y="189"/>
                  </a:lnTo>
                  <a:lnTo>
                    <a:pt x="155" y="182"/>
                  </a:lnTo>
                  <a:lnTo>
                    <a:pt x="149" y="174"/>
                  </a:lnTo>
                  <a:lnTo>
                    <a:pt x="142" y="167"/>
                  </a:lnTo>
                  <a:lnTo>
                    <a:pt x="137" y="159"/>
                  </a:lnTo>
                  <a:lnTo>
                    <a:pt x="130" y="152"/>
                  </a:lnTo>
                  <a:lnTo>
                    <a:pt x="124" y="144"/>
                  </a:lnTo>
                  <a:lnTo>
                    <a:pt x="117" y="135"/>
                  </a:lnTo>
                  <a:lnTo>
                    <a:pt x="110" y="127"/>
                  </a:lnTo>
                  <a:lnTo>
                    <a:pt x="104" y="120"/>
                  </a:lnTo>
                  <a:lnTo>
                    <a:pt x="97" y="113"/>
                  </a:lnTo>
                  <a:lnTo>
                    <a:pt x="92" y="107"/>
                  </a:lnTo>
                  <a:lnTo>
                    <a:pt x="85" y="100"/>
                  </a:lnTo>
                  <a:lnTo>
                    <a:pt x="80" y="93"/>
                  </a:lnTo>
                  <a:lnTo>
                    <a:pt x="73" y="87"/>
                  </a:lnTo>
                  <a:lnTo>
                    <a:pt x="68" y="80"/>
                  </a:lnTo>
                  <a:lnTo>
                    <a:pt x="63" y="73"/>
                  </a:lnTo>
                  <a:lnTo>
                    <a:pt x="57" y="67"/>
                  </a:lnTo>
                  <a:lnTo>
                    <a:pt x="52" y="60"/>
                  </a:lnTo>
                  <a:lnTo>
                    <a:pt x="47" y="55"/>
                  </a:lnTo>
                  <a:lnTo>
                    <a:pt x="43" y="48"/>
                  </a:lnTo>
                  <a:lnTo>
                    <a:pt x="38" y="45"/>
                  </a:lnTo>
                  <a:lnTo>
                    <a:pt x="33" y="38"/>
                  </a:lnTo>
                  <a:lnTo>
                    <a:pt x="28" y="33"/>
                  </a:lnTo>
                  <a:lnTo>
                    <a:pt x="23" y="28"/>
                  </a:lnTo>
                  <a:lnTo>
                    <a:pt x="22" y="25"/>
                  </a:lnTo>
                  <a:lnTo>
                    <a:pt x="17" y="20"/>
                  </a:lnTo>
                  <a:lnTo>
                    <a:pt x="13" y="16"/>
                  </a:lnTo>
                  <a:lnTo>
                    <a:pt x="10" y="11"/>
                  </a:lnTo>
                  <a:lnTo>
                    <a:pt x="0" y="0"/>
                  </a:lnTo>
                  <a:lnTo>
                    <a:pt x="7" y="10"/>
                  </a:lnTo>
                  <a:lnTo>
                    <a:pt x="10" y="16"/>
                  </a:lnTo>
                  <a:lnTo>
                    <a:pt x="17" y="23"/>
                  </a:lnTo>
                  <a:lnTo>
                    <a:pt x="18" y="26"/>
                  </a:lnTo>
                  <a:lnTo>
                    <a:pt x="23" y="31"/>
                  </a:lnTo>
                  <a:lnTo>
                    <a:pt x="27" y="36"/>
                  </a:lnTo>
                  <a:lnTo>
                    <a:pt x="30" y="41"/>
                  </a:lnTo>
                  <a:lnTo>
                    <a:pt x="35" y="46"/>
                  </a:lnTo>
                  <a:lnTo>
                    <a:pt x="38" y="51"/>
                  </a:lnTo>
                  <a:lnTo>
                    <a:pt x="43" y="56"/>
                  </a:lnTo>
                  <a:lnTo>
                    <a:pt x="47" y="63"/>
                  </a:lnTo>
                  <a:lnTo>
                    <a:pt x="52" y="68"/>
                  </a:lnTo>
                  <a:lnTo>
                    <a:pt x="57" y="75"/>
                  </a:lnTo>
                  <a:lnTo>
                    <a:pt x="60" y="82"/>
                  </a:lnTo>
                  <a:lnTo>
                    <a:pt x="65" y="88"/>
                  </a:lnTo>
                  <a:lnTo>
                    <a:pt x="70" y="93"/>
                  </a:lnTo>
                  <a:lnTo>
                    <a:pt x="75" y="100"/>
                  </a:lnTo>
                  <a:lnTo>
                    <a:pt x="80" y="108"/>
                  </a:lnTo>
                  <a:lnTo>
                    <a:pt x="85" y="115"/>
                  </a:lnTo>
                  <a:lnTo>
                    <a:pt x="92" y="122"/>
                  </a:lnTo>
                  <a:lnTo>
                    <a:pt x="97" y="128"/>
                  </a:lnTo>
                  <a:lnTo>
                    <a:pt x="102" y="137"/>
                  </a:lnTo>
                  <a:lnTo>
                    <a:pt x="109" y="144"/>
                  </a:lnTo>
                  <a:lnTo>
                    <a:pt x="112" y="150"/>
                  </a:lnTo>
                  <a:lnTo>
                    <a:pt x="119" y="157"/>
                  </a:lnTo>
                  <a:lnTo>
                    <a:pt x="124" y="165"/>
                  </a:lnTo>
                  <a:lnTo>
                    <a:pt x="129" y="172"/>
                  </a:lnTo>
                  <a:lnTo>
                    <a:pt x="134" y="179"/>
                  </a:lnTo>
                  <a:lnTo>
                    <a:pt x="139" y="187"/>
                  </a:lnTo>
                  <a:lnTo>
                    <a:pt x="144" y="194"/>
                  </a:lnTo>
                  <a:lnTo>
                    <a:pt x="150" y="202"/>
                  </a:lnTo>
                  <a:lnTo>
                    <a:pt x="155" y="209"/>
                  </a:lnTo>
                  <a:lnTo>
                    <a:pt x="161" y="216"/>
                  </a:lnTo>
                  <a:lnTo>
                    <a:pt x="166" y="222"/>
                  </a:lnTo>
                  <a:lnTo>
                    <a:pt x="171" y="231"/>
                  </a:lnTo>
                  <a:lnTo>
                    <a:pt x="176" y="236"/>
                  </a:lnTo>
                  <a:lnTo>
                    <a:pt x="181" y="242"/>
                  </a:lnTo>
                  <a:lnTo>
                    <a:pt x="184" y="251"/>
                  </a:lnTo>
                  <a:lnTo>
                    <a:pt x="191" y="257"/>
                  </a:lnTo>
                  <a:lnTo>
                    <a:pt x="194" y="262"/>
                  </a:lnTo>
                  <a:lnTo>
                    <a:pt x="199" y="269"/>
                  </a:lnTo>
                  <a:lnTo>
                    <a:pt x="202" y="274"/>
                  </a:lnTo>
                  <a:lnTo>
                    <a:pt x="207" y="281"/>
                  </a:lnTo>
                  <a:lnTo>
                    <a:pt x="211" y="286"/>
                  </a:lnTo>
                  <a:lnTo>
                    <a:pt x="214" y="291"/>
                  </a:lnTo>
                  <a:lnTo>
                    <a:pt x="217" y="298"/>
                  </a:lnTo>
                  <a:lnTo>
                    <a:pt x="222" y="303"/>
                  </a:lnTo>
                  <a:lnTo>
                    <a:pt x="226" y="306"/>
                  </a:lnTo>
                  <a:lnTo>
                    <a:pt x="227" y="311"/>
                  </a:lnTo>
                  <a:lnTo>
                    <a:pt x="231" y="316"/>
                  </a:lnTo>
                  <a:lnTo>
                    <a:pt x="232" y="319"/>
                  </a:lnTo>
                  <a:lnTo>
                    <a:pt x="237" y="328"/>
                  </a:lnTo>
                  <a:lnTo>
                    <a:pt x="241" y="334"/>
                  </a:lnTo>
                  <a:lnTo>
                    <a:pt x="242" y="339"/>
                  </a:lnTo>
                  <a:lnTo>
                    <a:pt x="244" y="346"/>
                  </a:lnTo>
                  <a:lnTo>
                    <a:pt x="248" y="351"/>
                  </a:lnTo>
                  <a:lnTo>
                    <a:pt x="249" y="358"/>
                  </a:lnTo>
                  <a:lnTo>
                    <a:pt x="251" y="366"/>
                  </a:lnTo>
                  <a:lnTo>
                    <a:pt x="253" y="373"/>
                  </a:lnTo>
                  <a:lnTo>
                    <a:pt x="254" y="380"/>
                  </a:lnTo>
                  <a:lnTo>
                    <a:pt x="256" y="388"/>
                  </a:lnTo>
                  <a:lnTo>
                    <a:pt x="256" y="395"/>
                  </a:lnTo>
                  <a:lnTo>
                    <a:pt x="258" y="403"/>
                  </a:lnTo>
                  <a:lnTo>
                    <a:pt x="258" y="410"/>
                  </a:lnTo>
                  <a:lnTo>
                    <a:pt x="259" y="418"/>
                  </a:lnTo>
                  <a:lnTo>
                    <a:pt x="259" y="426"/>
                  </a:lnTo>
                  <a:lnTo>
                    <a:pt x="259" y="433"/>
                  </a:lnTo>
                  <a:lnTo>
                    <a:pt x="259" y="442"/>
                  </a:lnTo>
                  <a:lnTo>
                    <a:pt x="261" y="450"/>
                  </a:lnTo>
                  <a:lnTo>
                    <a:pt x="261" y="457"/>
                  </a:lnTo>
                  <a:lnTo>
                    <a:pt x="261" y="463"/>
                  </a:lnTo>
                  <a:lnTo>
                    <a:pt x="261" y="470"/>
                  </a:lnTo>
                  <a:lnTo>
                    <a:pt x="261" y="477"/>
                  </a:lnTo>
                  <a:lnTo>
                    <a:pt x="261" y="482"/>
                  </a:lnTo>
                  <a:lnTo>
                    <a:pt x="261" y="488"/>
                  </a:lnTo>
                  <a:lnTo>
                    <a:pt x="261" y="493"/>
                  </a:lnTo>
                  <a:lnTo>
                    <a:pt x="261" y="500"/>
                  </a:lnTo>
                  <a:lnTo>
                    <a:pt x="259" y="504"/>
                  </a:lnTo>
                  <a:lnTo>
                    <a:pt x="259" y="509"/>
                  </a:lnTo>
                  <a:lnTo>
                    <a:pt x="259" y="512"/>
                  </a:lnTo>
                  <a:lnTo>
                    <a:pt x="259" y="515"/>
                  </a:lnTo>
                  <a:lnTo>
                    <a:pt x="259" y="519"/>
                  </a:lnTo>
                  <a:lnTo>
                    <a:pt x="259" y="522"/>
                  </a:lnTo>
                  <a:lnTo>
                    <a:pt x="212" y="649"/>
                  </a:lnTo>
                  <a:lnTo>
                    <a:pt x="211" y="649"/>
                  </a:lnTo>
                  <a:lnTo>
                    <a:pt x="211" y="651"/>
                  </a:lnTo>
                  <a:lnTo>
                    <a:pt x="211" y="656"/>
                  </a:lnTo>
                  <a:lnTo>
                    <a:pt x="211" y="663"/>
                  </a:lnTo>
                  <a:lnTo>
                    <a:pt x="211" y="668"/>
                  </a:lnTo>
                  <a:lnTo>
                    <a:pt x="211" y="676"/>
                  </a:lnTo>
                  <a:lnTo>
                    <a:pt x="211" y="681"/>
                  </a:lnTo>
                  <a:lnTo>
                    <a:pt x="211" y="686"/>
                  </a:lnTo>
                  <a:lnTo>
                    <a:pt x="211" y="689"/>
                  </a:lnTo>
                  <a:lnTo>
                    <a:pt x="211" y="694"/>
                  </a:lnTo>
                  <a:lnTo>
                    <a:pt x="209" y="699"/>
                  </a:lnTo>
                  <a:lnTo>
                    <a:pt x="209" y="703"/>
                  </a:lnTo>
                  <a:lnTo>
                    <a:pt x="209" y="708"/>
                  </a:lnTo>
                  <a:lnTo>
                    <a:pt x="209" y="713"/>
                  </a:lnTo>
                  <a:lnTo>
                    <a:pt x="209" y="716"/>
                  </a:lnTo>
                  <a:lnTo>
                    <a:pt x="209" y="720"/>
                  </a:lnTo>
                  <a:lnTo>
                    <a:pt x="209" y="725"/>
                  </a:lnTo>
                  <a:lnTo>
                    <a:pt x="209" y="730"/>
                  </a:lnTo>
                  <a:lnTo>
                    <a:pt x="209" y="736"/>
                  </a:lnTo>
                  <a:lnTo>
                    <a:pt x="211" y="743"/>
                  </a:lnTo>
                  <a:lnTo>
                    <a:pt x="211" y="748"/>
                  </a:lnTo>
                  <a:lnTo>
                    <a:pt x="212" y="753"/>
                  </a:lnTo>
                  <a:lnTo>
                    <a:pt x="216" y="760"/>
                  </a:lnTo>
                  <a:lnTo>
                    <a:pt x="221" y="765"/>
                  </a:lnTo>
                  <a:lnTo>
                    <a:pt x="227" y="770"/>
                  </a:lnTo>
                  <a:lnTo>
                    <a:pt x="234" y="775"/>
                  </a:lnTo>
                  <a:lnTo>
                    <a:pt x="241" y="778"/>
                  </a:lnTo>
                  <a:lnTo>
                    <a:pt x="248" y="781"/>
                  </a:lnTo>
                  <a:lnTo>
                    <a:pt x="251" y="783"/>
                  </a:lnTo>
                  <a:lnTo>
                    <a:pt x="253" y="783"/>
                  </a:lnTo>
                  <a:lnTo>
                    <a:pt x="253" y="78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76" name="Полилиния 22575"/>
            <p:cNvSpPr/>
            <p:nvPr/>
          </p:nvSpPr>
          <p:spPr>
            <a:xfrm>
              <a:off x="3805" y="1469"/>
              <a:ext cx="34" cy="67"/>
            </a:xfrm>
            <a:custGeom>
              <a:avLst/>
              <a:gdLst/>
              <a:ahLst/>
              <a:cxnLst/>
              <a:pathLst>
                <a:path w="68" h="132">
                  <a:moveTo>
                    <a:pt x="68" y="0"/>
                  </a:moveTo>
                  <a:lnTo>
                    <a:pt x="35" y="132"/>
                  </a:lnTo>
                  <a:lnTo>
                    <a:pt x="0" y="116"/>
                  </a:lnTo>
                  <a:lnTo>
                    <a:pt x="40" y="17"/>
                  </a:lnTo>
                  <a:lnTo>
                    <a:pt x="68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77" name="Полилиния 22576"/>
            <p:cNvSpPr/>
            <p:nvPr/>
          </p:nvSpPr>
          <p:spPr>
            <a:xfrm>
              <a:off x="3683" y="1726"/>
              <a:ext cx="38" cy="74"/>
            </a:xfrm>
            <a:custGeom>
              <a:avLst/>
              <a:gdLst/>
              <a:ahLst/>
              <a:cxnLst/>
              <a:pathLst>
                <a:path w="77" h="149">
                  <a:moveTo>
                    <a:pt x="77" y="149"/>
                  </a:moveTo>
                  <a:lnTo>
                    <a:pt x="36" y="5"/>
                  </a:lnTo>
                  <a:lnTo>
                    <a:pt x="0" y="0"/>
                  </a:lnTo>
                  <a:lnTo>
                    <a:pt x="42" y="149"/>
                  </a:lnTo>
                  <a:lnTo>
                    <a:pt x="77" y="149"/>
                  </a:lnTo>
                  <a:lnTo>
                    <a:pt x="77" y="1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78" name="Полилиния 22577"/>
            <p:cNvSpPr/>
            <p:nvPr/>
          </p:nvSpPr>
          <p:spPr>
            <a:xfrm>
              <a:off x="3601" y="1583"/>
              <a:ext cx="17" cy="76"/>
            </a:xfrm>
            <a:custGeom>
              <a:avLst/>
              <a:gdLst/>
              <a:ahLst/>
              <a:cxnLst/>
              <a:pathLst>
                <a:path w="36" h="152">
                  <a:moveTo>
                    <a:pt x="36" y="0"/>
                  </a:moveTo>
                  <a:lnTo>
                    <a:pt x="0" y="127"/>
                  </a:lnTo>
                  <a:lnTo>
                    <a:pt x="36" y="152"/>
                  </a:lnTo>
                  <a:lnTo>
                    <a:pt x="36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79" name="Полилиния 22578"/>
            <p:cNvSpPr/>
            <p:nvPr/>
          </p:nvSpPr>
          <p:spPr>
            <a:xfrm>
              <a:off x="3895" y="1621"/>
              <a:ext cx="49" cy="95"/>
            </a:xfrm>
            <a:custGeom>
              <a:avLst/>
              <a:gdLst/>
              <a:ahLst/>
              <a:cxnLst/>
              <a:pathLst>
                <a:path w="98" h="191">
                  <a:moveTo>
                    <a:pt x="29" y="0"/>
                  </a:moveTo>
                  <a:lnTo>
                    <a:pt x="98" y="191"/>
                  </a:lnTo>
                  <a:lnTo>
                    <a:pt x="76" y="162"/>
                  </a:lnTo>
                  <a:lnTo>
                    <a:pt x="0" y="29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80" name="Полилиния 22579"/>
            <p:cNvSpPr/>
            <p:nvPr/>
          </p:nvSpPr>
          <p:spPr>
            <a:xfrm>
              <a:off x="3920" y="2011"/>
              <a:ext cx="59" cy="71"/>
            </a:xfrm>
            <a:custGeom>
              <a:avLst/>
              <a:gdLst/>
              <a:ahLst/>
              <a:cxnLst/>
              <a:pathLst>
                <a:path w="117" h="143">
                  <a:moveTo>
                    <a:pt x="117" y="0"/>
                  </a:moveTo>
                  <a:lnTo>
                    <a:pt x="35" y="143"/>
                  </a:lnTo>
                  <a:lnTo>
                    <a:pt x="0" y="139"/>
                  </a:lnTo>
                  <a:lnTo>
                    <a:pt x="117" y="0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81" name="Полилиния 22580"/>
            <p:cNvSpPr/>
            <p:nvPr/>
          </p:nvSpPr>
          <p:spPr>
            <a:xfrm>
              <a:off x="3735" y="2036"/>
              <a:ext cx="32" cy="79"/>
            </a:xfrm>
            <a:custGeom>
              <a:avLst/>
              <a:gdLst/>
              <a:ahLst/>
              <a:cxnLst/>
              <a:pathLst>
                <a:path w="63" h="157">
                  <a:moveTo>
                    <a:pt x="28" y="23"/>
                  </a:moveTo>
                  <a:lnTo>
                    <a:pt x="63" y="157"/>
                  </a:lnTo>
                  <a:lnTo>
                    <a:pt x="17" y="88"/>
                  </a:lnTo>
                  <a:lnTo>
                    <a:pt x="0" y="0"/>
                  </a:lnTo>
                  <a:lnTo>
                    <a:pt x="0" y="1"/>
                  </a:lnTo>
                  <a:lnTo>
                    <a:pt x="3" y="3"/>
                  </a:lnTo>
                  <a:lnTo>
                    <a:pt x="8" y="8"/>
                  </a:lnTo>
                  <a:lnTo>
                    <a:pt x="13" y="13"/>
                  </a:lnTo>
                  <a:lnTo>
                    <a:pt x="18" y="16"/>
                  </a:lnTo>
                  <a:lnTo>
                    <a:pt x="23" y="20"/>
                  </a:lnTo>
                  <a:lnTo>
                    <a:pt x="27" y="21"/>
                  </a:lnTo>
                  <a:lnTo>
                    <a:pt x="28" y="23"/>
                  </a:lnTo>
                  <a:lnTo>
                    <a:pt x="28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82" name="Полилиния 22581"/>
            <p:cNvSpPr/>
            <p:nvPr/>
          </p:nvSpPr>
          <p:spPr>
            <a:xfrm>
              <a:off x="3604" y="2068"/>
              <a:ext cx="41" cy="73"/>
            </a:xfrm>
            <a:custGeom>
              <a:avLst/>
              <a:gdLst/>
              <a:ahLst/>
              <a:cxnLst/>
              <a:pathLst>
                <a:path w="82" h="146">
                  <a:moveTo>
                    <a:pt x="82" y="0"/>
                  </a:moveTo>
                  <a:lnTo>
                    <a:pt x="35" y="124"/>
                  </a:lnTo>
                  <a:lnTo>
                    <a:pt x="0" y="146"/>
                  </a:lnTo>
                  <a:lnTo>
                    <a:pt x="54" y="35"/>
                  </a:lnTo>
                  <a:lnTo>
                    <a:pt x="82" y="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83" name="Полилиния 22582"/>
            <p:cNvSpPr/>
            <p:nvPr/>
          </p:nvSpPr>
          <p:spPr>
            <a:xfrm>
              <a:off x="3775" y="1856"/>
              <a:ext cx="90" cy="38"/>
            </a:xfrm>
            <a:custGeom>
              <a:avLst/>
              <a:gdLst/>
              <a:ahLst/>
              <a:cxnLst/>
              <a:pathLst>
                <a:path w="181" h="75">
                  <a:moveTo>
                    <a:pt x="181" y="11"/>
                  </a:moveTo>
                  <a:lnTo>
                    <a:pt x="36" y="75"/>
                  </a:lnTo>
                  <a:lnTo>
                    <a:pt x="0" y="58"/>
                  </a:lnTo>
                  <a:lnTo>
                    <a:pt x="153" y="0"/>
                  </a:lnTo>
                  <a:lnTo>
                    <a:pt x="181" y="11"/>
                  </a:lnTo>
                  <a:lnTo>
                    <a:pt x="181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84" name="Полилиния 22583"/>
            <p:cNvSpPr/>
            <p:nvPr/>
          </p:nvSpPr>
          <p:spPr>
            <a:xfrm>
              <a:off x="3569" y="1460"/>
              <a:ext cx="32" cy="102"/>
            </a:xfrm>
            <a:custGeom>
              <a:avLst/>
              <a:gdLst/>
              <a:ahLst/>
              <a:cxnLst/>
              <a:pathLst>
                <a:path w="63" h="204">
                  <a:moveTo>
                    <a:pt x="0" y="0"/>
                  </a:moveTo>
                  <a:lnTo>
                    <a:pt x="63" y="134"/>
                  </a:lnTo>
                  <a:lnTo>
                    <a:pt x="53" y="204"/>
                  </a:lnTo>
                  <a:lnTo>
                    <a:pt x="7" y="6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2585" name="Полилиния 22584"/>
            <p:cNvSpPr/>
            <p:nvPr/>
          </p:nvSpPr>
          <p:spPr>
            <a:xfrm>
              <a:off x="4135" y="1850"/>
              <a:ext cx="22" cy="26"/>
            </a:xfrm>
            <a:custGeom>
              <a:avLst/>
              <a:gdLst/>
              <a:ahLst/>
              <a:cxnLst/>
              <a:pathLst>
                <a:path w="45" h="50">
                  <a:moveTo>
                    <a:pt x="23" y="0"/>
                  </a:moveTo>
                  <a:lnTo>
                    <a:pt x="23" y="0"/>
                  </a:lnTo>
                  <a:lnTo>
                    <a:pt x="27" y="2"/>
                  </a:lnTo>
                  <a:lnTo>
                    <a:pt x="30" y="5"/>
                  </a:lnTo>
                  <a:lnTo>
                    <a:pt x="35" y="8"/>
                  </a:lnTo>
                  <a:lnTo>
                    <a:pt x="40" y="13"/>
                  </a:lnTo>
                  <a:lnTo>
                    <a:pt x="44" y="20"/>
                  </a:lnTo>
                  <a:lnTo>
                    <a:pt x="44" y="23"/>
                  </a:lnTo>
                  <a:lnTo>
                    <a:pt x="45" y="27"/>
                  </a:lnTo>
                  <a:lnTo>
                    <a:pt x="45" y="32"/>
                  </a:lnTo>
                  <a:lnTo>
                    <a:pt x="45" y="35"/>
                  </a:lnTo>
                  <a:lnTo>
                    <a:pt x="42" y="42"/>
                  </a:lnTo>
                  <a:lnTo>
                    <a:pt x="39" y="47"/>
                  </a:lnTo>
                  <a:lnTo>
                    <a:pt x="34" y="50"/>
                  </a:lnTo>
                  <a:lnTo>
                    <a:pt x="27" y="50"/>
                  </a:lnTo>
                  <a:lnTo>
                    <a:pt x="20" y="48"/>
                  </a:lnTo>
                  <a:lnTo>
                    <a:pt x="15" y="45"/>
                  </a:lnTo>
                  <a:lnTo>
                    <a:pt x="10" y="42"/>
                  </a:lnTo>
                  <a:lnTo>
                    <a:pt x="7" y="35"/>
                  </a:lnTo>
                  <a:lnTo>
                    <a:pt x="3" y="28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0"/>
                  </a:lnTo>
                  <a:lnTo>
                    <a:pt x="2" y="8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5346" name="Заголовок 185345"/>
          <p:cNvSpPr/>
          <p:nvPr>
            <p:ph type="title"/>
          </p:nvPr>
        </p:nvSpPr>
        <p:spPr>
          <a:xfrm>
            <a:off x="1116013" y="765175"/>
            <a:ext cx="7570787" cy="1223963"/>
          </a:xfrm>
          <a:noFill/>
          <a:ln/>
        </p:spPr>
        <p:txBody>
          <a:bodyPr/>
          <a:p>
            <a:r>
              <a:rPr b="1">
                <a:ln>
                  <a:noFill/>
                </a:ln>
                <a:solidFill>
                  <a:schemeClr val="bg1"/>
                </a:solidFill>
                <a:effectLst/>
              </a:rPr>
              <a:t>     </a:t>
            </a:r>
            <a:br>
              <a:rPr b="1">
                <a:ln>
                  <a:noFill/>
                </a:ln>
                <a:solidFill>
                  <a:schemeClr val="bg1"/>
                </a:solidFill>
                <a:effectLst/>
              </a:rPr>
            </a:br>
            <a:br>
              <a:rPr b="1">
                <a:ln>
                  <a:noFill/>
                </a:ln>
                <a:solidFill>
                  <a:schemeClr val="bg1"/>
                </a:solidFill>
                <a:effectLst/>
              </a:rPr>
            </a:br>
            <a:br>
              <a:rPr b="1">
                <a:ln>
                  <a:noFill/>
                </a:ln>
                <a:solidFill>
                  <a:schemeClr val="bg1"/>
                </a:solidFill>
                <a:effectLst/>
              </a:rPr>
            </a:br>
            <a:br>
              <a:rPr b="1">
                <a:ln>
                  <a:noFill/>
                </a:ln>
                <a:solidFill>
                  <a:schemeClr val="bg1"/>
                </a:solidFill>
                <a:effectLst/>
              </a:rPr>
            </a:br>
            <a:r>
              <a:rPr b="1">
                <a:ln>
                  <a:noFill/>
                </a:ln>
                <a:solidFill>
                  <a:schemeClr val="bg1"/>
                </a:solidFill>
                <a:effectLst/>
              </a:rPr>
              <a:t>         </a:t>
            </a:r>
            <a:br>
              <a:rPr b="1">
                <a:ln>
                  <a:noFill/>
                </a:ln>
                <a:solidFill>
                  <a:schemeClr val="bg1"/>
                </a:solidFill>
                <a:effectLst/>
              </a:rPr>
            </a:br>
            <a:br>
              <a:rPr b="1">
                <a:ln>
                  <a:noFill/>
                </a:ln>
                <a:solidFill>
                  <a:schemeClr val="bg1"/>
                </a:solidFill>
                <a:effectLst/>
              </a:rPr>
            </a:br>
            <a:br>
              <a:rPr b="1">
                <a:ln>
                  <a:noFill/>
                </a:ln>
                <a:solidFill>
                  <a:schemeClr val="bg1"/>
                </a:solidFill>
                <a:effectLst/>
              </a:rPr>
            </a:br>
            <a:br>
              <a:rPr b="1">
                <a:ln>
                  <a:noFill/>
                </a:ln>
                <a:solidFill>
                  <a:schemeClr val="bg1"/>
                </a:solidFill>
                <a:effectLst/>
              </a:rPr>
            </a:br>
            <a:br>
              <a:rPr b="1">
                <a:ln>
                  <a:noFill/>
                </a:ln>
                <a:solidFill>
                  <a:schemeClr val="bg1"/>
                </a:solidFill>
                <a:effectLst/>
              </a:rPr>
            </a:br>
            <a:br>
              <a:rPr b="1">
                <a:ln>
                  <a:noFill/>
                </a:ln>
                <a:solidFill>
                  <a:schemeClr val="bg1"/>
                </a:solidFill>
                <a:effectLst/>
              </a:rPr>
            </a:br>
            <a:br>
              <a:rPr b="1">
                <a:ln>
                  <a:noFill/>
                </a:ln>
                <a:solidFill>
                  <a:schemeClr val="bg1"/>
                </a:solidFill>
                <a:effectLst/>
              </a:rPr>
            </a:br>
            <a:br>
              <a:rPr b="1">
                <a:ln>
                  <a:noFill/>
                </a:ln>
                <a:solidFill>
                  <a:schemeClr val="bg1"/>
                </a:solidFill>
                <a:effectLst/>
              </a:rPr>
            </a:br>
            <a:br>
              <a:rPr b="1">
                <a:ln>
                  <a:noFill/>
                </a:ln>
                <a:solidFill>
                  <a:schemeClr val="bg1"/>
                </a:solidFill>
                <a:effectLst/>
              </a:rPr>
            </a:br>
            <a:r>
              <a:rPr b="1">
                <a:ln>
                  <a:noFill/>
                </a:ln>
                <a:solidFill>
                  <a:schemeClr val="bg1"/>
                </a:solidFill>
                <a:effectLst/>
              </a:rPr>
              <a:t>     </a:t>
            </a:r>
            <a:r>
              <a:rPr b="1">
                <a:ln>
                  <a:noFill/>
                </a:ln>
                <a:solidFill>
                  <a:srgbClr val="A50021"/>
                </a:solidFill>
                <a:effectLst/>
              </a:rPr>
              <a:t>Задание для групп</a:t>
            </a:r>
            <a:br>
              <a:rPr b="1">
                <a:ln>
                  <a:noFill/>
                </a:ln>
                <a:solidFill>
                  <a:srgbClr val="A50021"/>
                </a:solidFill>
                <a:effectLst/>
              </a:rPr>
            </a:br>
            <a:endParaRPr b="1">
              <a:ln>
                <a:noFill/>
              </a:ln>
              <a:solidFill>
                <a:srgbClr val="A50021"/>
              </a:solidFill>
              <a:effectLst/>
            </a:endParaRPr>
          </a:p>
        </p:txBody>
      </p:sp>
      <p:sp>
        <p:nvSpPr>
          <p:cNvPr id="185347" name="Замещающий текст 185346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3060700"/>
          </a:xfrm>
          <a:ln/>
        </p:spPr>
        <p:txBody>
          <a:bodyPr/>
          <a:p>
            <a:r>
              <a:rPr sz="4000" b="1" i="1">
                <a:solidFill>
                  <a:srgbClr val="003300"/>
                </a:solidFill>
              </a:rPr>
              <a:t>Кто из ребят обманул и кого?</a:t>
            </a:r>
            <a:endParaRPr sz="4000" b="1" i="1">
              <a:solidFill>
                <a:srgbClr val="003300"/>
              </a:solidFill>
            </a:endParaRPr>
          </a:p>
          <a:p>
            <a:endParaRPr sz="4000" b="1" i="1">
              <a:solidFill>
                <a:srgbClr val="003300"/>
              </a:solidFill>
            </a:endParaRPr>
          </a:p>
          <a:p>
            <a:r>
              <a:rPr sz="4000" b="1" i="1">
                <a:solidFill>
                  <a:srgbClr val="003300"/>
                </a:solidFill>
              </a:rPr>
              <a:t>Что могло произойти дальше?</a:t>
            </a:r>
            <a:endParaRPr sz="4000" b="1" i="1">
              <a:solidFill>
                <a:srgbClr val="003300"/>
              </a:solidFill>
            </a:endParaRPr>
          </a:p>
        </p:txBody>
      </p:sp>
      <p:pic>
        <p:nvPicPr>
          <p:cNvPr id="22" name="i-main-pic" descr="Картинка 8 из 4782"/>
          <p:cNvPicPr>
            <a:picLocks noChangeAspect="1"/>
          </p:cNvPicPr>
          <p:nvPr/>
        </p:nvPicPr>
        <p:blipFill>
          <a:blip r:embed="rId1" r:link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32138" y="4005263"/>
            <a:ext cx="2592387" cy="25923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charRg st="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5347">
                                            <p:txEl>
                                              <p:charRg st="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5347">
                                            <p:txEl>
                                              <p:charRg st="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charRg st="30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85347">
                                            <p:txEl>
                                              <p:charRg st="30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85347">
                                            <p:txEl>
                                              <p:charRg st="30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1"/>
          <a:srcRect l="25970" t="17522" r="21825" b="19901"/>
          <a:stretch>
            <a:fillRect/>
          </a:stretch>
        </p:blipFill>
        <p:spPr bwMode="auto">
          <a:xfrm>
            <a:off x="19050" y="-127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>
              <a:rot lat="0" lon="0" rev="5400000"/>
            </a:lightRig>
          </a:scene3d>
        </p:spPr>
      </p:pic>
      <p:sp>
        <p:nvSpPr>
          <p:cNvPr id="186373" name="Текстовое поле 186372"/>
          <p:cNvSpPr txBox="1"/>
          <p:nvPr/>
        </p:nvSpPr>
        <p:spPr>
          <a:xfrm>
            <a:off x="900113" y="0"/>
            <a:ext cx="7993062" cy="1676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sz="4400" b="1">
                <a:solidFill>
                  <a:srgbClr val="A50021"/>
                </a:solidFill>
                <a:latin typeface="Arial" panose="020B0604020202020204" pitchFamily="34" charset="0"/>
              </a:rPr>
              <a:t>Какой совет дадим</a:t>
            </a:r>
            <a:endParaRPr sz="4400" b="1">
              <a:solidFill>
                <a:srgbClr val="A50021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50000"/>
              </a:spcBef>
            </a:pPr>
            <a:r>
              <a:rPr sz="4000" b="1" u="sng">
                <a:solidFill>
                  <a:schemeClr val="bg1"/>
                </a:solidFill>
                <a:latin typeface="Arial" panose="020B0604020202020204" pitchFamily="34" charset="0"/>
              </a:rPr>
              <a:t>СЕБЕ </a:t>
            </a:r>
            <a:r>
              <a:rPr sz="4000" b="1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sz="2400" b="1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>
                <a:solidFill>
                  <a:schemeClr val="bg1"/>
                </a:solidFill>
                <a:latin typeface="Arial" panose="020B0604020202020204" pitchFamily="34" charset="0"/>
              </a:rPr>
              <a:t>                                  </a:t>
            </a:r>
            <a:r>
              <a:rPr sz="4000" b="1" u="sng">
                <a:solidFill>
                  <a:schemeClr val="bg1"/>
                </a:solidFill>
                <a:latin typeface="Arial" panose="020B0604020202020204" pitchFamily="34" charset="0"/>
              </a:rPr>
              <a:t>ДРУГИМ</a:t>
            </a:r>
            <a:endParaRPr sz="4000" b="1" u="sng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86374" name="Текстовое поле 186373"/>
          <p:cNvSpPr txBox="1"/>
          <p:nvPr/>
        </p:nvSpPr>
        <p:spPr>
          <a:xfrm>
            <a:off x="250825" y="1844675"/>
            <a:ext cx="8893175" cy="472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har char="•"/>
            </a:pPr>
            <a:r>
              <a:rPr sz="3200">
                <a:solidFill>
                  <a:srgbClr val="CC0099"/>
                </a:solidFill>
                <a:latin typeface="Arial" panose="020B0604020202020204" pitchFamily="34" charset="0"/>
              </a:rPr>
              <a:t> Честно относится к своим обязанностям. Не тратить попусту время.</a:t>
            </a:r>
            <a:endParaRPr sz="3200">
              <a:solidFill>
                <a:srgbClr val="CC0099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  <a:buChar char="•"/>
            </a:pPr>
            <a:r>
              <a:rPr sz="3200">
                <a:solidFill>
                  <a:srgbClr val="FF3300"/>
                </a:solidFill>
                <a:latin typeface="Arial" panose="020B0604020202020204" pitchFamily="34" charset="0"/>
              </a:rPr>
              <a:t> Честный человек не возьмет без разрешения чужую вещь.</a:t>
            </a:r>
            <a:endParaRPr sz="3200">
              <a:solidFill>
                <a:srgbClr val="FF3300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  <a:buChar char="•"/>
            </a:pPr>
            <a:r>
              <a:rPr sz="3200">
                <a:solidFill>
                  <a:srgbClr val="CC0000"/>
                </a:solidFill>
                <a:latin typeface="Arial" panose="020B0604020202020204" pitchFamily="34" charset="0"/>
              </a:rPr>
              <a:t> Честный человек не перекладывает свою вину на другого.</a:t>
            </a:r>
            <a:endParaRPr sz="3200">
              <a:solidFill>
                <a:srgbClr val="CC0000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  <a:buChar char="•"/>
            </a:pPr>
            <a:r>
              <a:rPr sz="3200">
                <a:solidFill>
                  <a:srgbClr val="003300"/>
                </a:solidFill>
                <a:latin typeface="Arial" panose="020B0604020202020204" pitchFamily="34" charset="0"/>
              </a:rPr>
              <a:t> Никогда не обманывай своих друзей и взрослых.</a:t>
            </a:r>
            <a:endParaRPr sz="3200">
              <a:solidFill>
                <a:srgbClr val="003300"/>
              </a:solidFill>
              <a:latin typeface="Arial" panose="020B0604020202020204" pitchFamily="34" charset="0"/>
            </a:endParaRPr>
          </a:p>
        </p:txBody>
      </p:sp>
      <p:sp>
        <p:nvSpPr>
          <p:cNvPr id="186377" name="Полилиния 186376"/>
          <p:cNvSpPr>
            <a:spLocks noChangeAspect="1"/>
          </p:cNvSpPr>
          <p:nvPr/>
        </p:nvSpPr>
        <p:spPr>
          <a:xfrm rot="13195013">
            <a:off x="4098925" y="806450"/>
            <a:ext cx="1079500" cy="996950"/>
          </a:xfrm>
          <a:custGeom>
            <a:avLst/>
            <a:gdLst>
              <a:gd name="txL" fmla="*/ 1732 w 21600"/>
              <a:gd name="txT" fmla="*/ 16443 h 21600"/>
              <a:gd name="txR" fmla="*/ 19667 w 21600"/>
              <a:gd name="txB" fmla="*/ 19667 h 21600"/>
            </a:gdLst>
            <a:ahLst/>
            <a:cxnLst>
              <a:cxn ang="270">
                <a:pos x="18055" y="0"/>
              </a:cxn>
              <a:cxn ang="180">
                <a:pos x="14510" y="3811"/>
              </a:cxn>
              <a:cxn ang="270">
                <a:pos x="3811" y="14510"/>
              </a:cxn>
              <a:cxn ang="180">
                <a:pos x="0" y="18055"/>
              </a:cxn>
              <a:cxn ang="90">
                <a:pos x="3811" y="21600"/>
              </a:cxn>
              <a:cxn ang="90">
                <a:pos x="11739" y="19667"/>
              </a:cxn>
              <a:cxn ang="0">
                <a:pos x="19667" y="11739"/>
              </a:cxn>
              <a:cxn ang="0">
                <a:pos x="21600" y="3811"/>
              </a:cxn>
            </a:cxnLst>
            <a:rect l="txL" t="txT" r="txR" b="txB"/>
            <a:pathLst>
              <a:path w="21600" h="21600">
                <a:moveTo>
                  <a:pt x="18055" y="0"/>
                </a:moveTo>
                <a:lnTo>
                  <a:pt x="14510" y="3811"/>
                </a:lnTo>
                <a:lnTo>
                  <a:pt x="16443" y="3811"/>
                </a:lnTo>
                <a:lnTo>
                  <a:pt x="16443" y="16443"/>
                </a:lnTo>
                <a:lnTo>
                  <a:pt x="3811" y="16443"/>
                </a:lnTo>
                <a:lnTo>
                  <a:pt x="3811" y="14510"/>
                </a:lnTo>
                <a:lnTo>
                  <a:pt x="0" y="18055"/>
                </a:lnTo>
                <a:lnTo>
                  <a:pt x="3811" y="21600"/>
                </a:lnTo>
                <a:lnTo>
                  <a:pt x="3811" y="19667"/>
                </a:lnTo>
                <a:lnTo>
                  <a:pt x="19667" y="19667"/>
                </a:lnTo>
                <a:lnTo>
                  <a:pt x="19667" y="3811"/>
                </a:lnTo>
                <a:lnTo>
                  <a:pt x="21600" y="3811"/>
                </a:lnTo>
                <a:close/>
              </a:path>
            </a:pathLst>
          </a:custGeom>
          <a:solidFill>
            <a:srgbClr val="00CCFF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/>
          <a:p>
            <a:endParaRPr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4">
                                            <p:txEl>
                                              <p:charRg st="0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86374">
                                            <p:txEl>
                                              <p:charRg st="0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86374">
                                            <p:txEl>
                                              <p:charRg st="0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4">
                                            <p:txEl>
                                              <p:charRg st="66" end="1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86374">
                                            <p:txEl>
                                              <p:charRg st="66" end="1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86374">
                                            <p:txEl>
                                              <p:charRg st="66" end="1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4">
                                            <p:txEl>
                                              <p:charRg st="121" end="17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6374">
                                            <p:txEl>
                                              <p:charRg st="121" end="17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6374">
                                            <p:txEl>
                                              <p:charRg st="121" end="17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4">
                                            <p:txEl>
                                              <p:charRg st="177" end="2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6374">
                                            <p:txEl>
                                              <p:charRg st="177" end="2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6374">
                                            <p:txEl>
                                              <p:charRg st="177" end="2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7394" name="Заголовок 187393"/>
          <p:cNvSpPr/>
          <p:nvPr>
            <p:ph type="title"/>
          </p:nvPr>
        </p:nvSpPr>
        <p:spPr>
          <a:noFill/>
          <a:ln/>
        </p:spPr>
        <p:txBody>
          <a:bodyPr/>
          <a:p>
            <a:endParaRPr>
              <a:ln>
                <a:noFill/>
              </a:ln>
              <a:effectLst/>
            </a:endParaRPr>
          </a:p>
        </p:txBody>
      </p:sp>
      <p:sp>
        <p:nvSpPr>
          <p:cNvPr id="187395" name="Замещающий текст 187394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ln/>
        </p:spPr>
        <p:txBody>
          <a:bodyPr/>
          <a:p/>
        </p:txBody>
      </p:sp>
      <p:pic>
        <p:nvPicPr>
          <p:cNvPr id="187396" name="i-main-pic" descr="Картинка 41 из 7076"/>
          <p:cNvPicPr>
            <a:picLocks noChangeAspect="1"/>
          </p:cNvPicPr>
          <p:nvPr/>
        </p:nvPicPr>
        <p:blipFill>
          <a:blip r:embed="rId1" r:link="rId2">
            <a:lum bright="41998" contrast="-53999"/>
          </a:blip>
          <a:srcRect t="69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7397" name="Текстовое поле 187396"/>
          <p:cNvSpPr txBox="1"/>
          <p:nvPr/>
        </p:nvSpPr>
        <p:spPr>
          <a:xfrm>
            <a:off x="0" y="404813"/>
            <a:ext cx="91440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sz="4400" b="1">
                <a:latin typeface="Arial" panose="020B0604020202020204" pitchFamily="34" charset="0"/>
              </a:rPr>
              <a:t>  </a:t>
            </a:r>
            <a:r>
              <a:rPr sz="4400" b="1">
                <a:solidFill>
                  <a:srgbClr val="009900"/>
                </a:solidFill>
                <a:latin typeface="Arial" panose="020B0604020202020204" pitchFamily="34" charset="0"/>
              </a:rPr>
              <a:t>Качества честного человека.</a:t>
            </a:r>
            <a:endParaRPr sz="44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87398" name="Текстовое поле 187397"/>
          <p:cNvSpPr txBox="1"/>
          <p:nvPr/>
        </p:nvSpPr>
        <p:spPr>
          <a:xfrm>
            <a:off x="395288" y="1628775"/>
            <a:ext cx="8208962" cy="60991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har char="•"/>
            </a:pPr>
            <a:r>
              <a:rPr sz="4000" b="1">
                <a:solidFill>
                  <a:srgbClr val="A50021"/>
                </a:solidFill>
                <a:latin typeface="Arial" panose="020B0604020202020204" pitchFamily="34" charset="0"/>
              </a:rPr>
              <a:t>ПРАВДИВЫЙ</a:t>
            </a:r>
            <a:endParaRPr sz="4000" b="1">
              <a:solidFill>
                <a:srgbClr val="A5002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  <a:buChar char="•"/>
            </a:pPr>
            <a:r>
              <a:rPr sz="4000" b="1">
                <a:solidFill>
                  <a:srgbClr val="A50021"/>
                </a:solidFill>
                <a:latin typeface="Arial" panose="020B0604020202020204" pitchFamily="34" charset="0"/>
              </a:rPr>
              <a:t> ЧЕСТНЫЙ</a:t>
            </a:r>
            <a:endParaRPr sz="4000" b="1">
              <a:solidFill>
                <a:srgbClr val="A5002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  <a:buChar char="•"/>
            </a:pPr>
            <a:r>
              <a:rPr sz="4000" b="1">
                <a:solidFill>
                  <a:srgbClr val="A50021"/>
                </a:solidFill>
                <a:latin typeface="Arial" panose="020B0604020202020204" pitchFamily="34" charset="0"/>
              </a:rPr>
              <a:t> ДОСТОЙНЫЙ</a:t>
            </a:r>
            <a:endParaRPr sz="4000" b="1">
              <a:solidFill>
                <a:srgbClr val="A5002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  <a:buChar char="•"/>
            </a:pPr>
            <a:r>
              <a:rPr sz="4000" b="1">
                <a:solidFill>
                  <a:srgbClr val="A50021"/>
                </a:solidFill>
                <a:latin typeface="Arial" panose="020B0604020202020204" pitchFamily="34" charset="0"/>
              </a:rPr>
              <a:t> ПРЯМОЙ</a:t>
            </a:r>
            <a:endParaRPr sz="4000" b="1">
              <a:solidFill>
                <a:srgbClr val="A5002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  <a:buChar char="•"/>
            </a:pPr>
            <a:r>
              <a:rPr sz="4000" b="1">
                <a:solidFill>
                  <a:srgbClr val="A50021"/>
                </a:solidFill>
                <a:latin typeface="Arial" panose="020B0604020202020204" pitchFamily="34" charset="0"/>
              </a:rPr>
              <a:t> ДОБРОСОВЕСТНЫЙ</a:t>
            </a:r>
            <a:endParaRPr sz="4000" b="1">
              <a:solidFill>
                <a:srgbClr val="A5002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  <a:buChar char="•"/>
            </a:pPr>
            <a:endParaRPr sz="4000" b="1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  <a:buChar char="•"/>
            </a:pPr>
            <a:endParaRPr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>
              <a:latin typeface="Arial" panose="020B0604020202020204" pitchFamily="34" charset="0"/>
            </a:endParaRPr>
          </a:p>
        </p:txBody>
      </p:sp>
      <p:pic>
        <p:nvPicPr>
          <p:cNvPr id="23" name="Picture 12" descr="pinocchio41"/>
          <p:cNvPicPr>
            <a:picLocks noChangeAspect="1"/>
          </p:cNvPicPr>
          <p:nvPr/>
        </p:nvPicPr>
        <p:blipFill>
          <a:blip r:embed="rId3">
            <a:lum bright="-10001" contrast="30000"/>
          </a:blip>
          <a:stretch>
            <a:fillRect/>
          </a:stretch>
        </p:blipFill>
        <p:spPr>
          <a:xfrm>
            <a:off x="6372225" y="2133600"/>
            <a:ext cx="1960563" cy="32908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9442" name="Заголовок 189441"/>
          <p:cNvSpPr/>
          <p:nvPr>
            <p:ph type="title"/>
          </p:nvPr>
        </p:nvSpPr>
        <p:spPr>
          <a:noFill/>
          <a:ln/>
        </p:spPr>
        <p:txBody>
          <a:bodyPr/>
          <a:p>
            <a:r>
              <a:rPr b="1">
                <a:ln>
                  <a:noFill/>
                </a:ln>
                <a:solidFill>
                  <a:schemeClr val="bg1"/>
                </a:solidFill>
                <a:effectLst/>
              </a:rPr>
              <a:t>СОБЕРИ  ПОСЛОВИЦЫ</a:t>
            </a:r>
            <a:endParaRPr b="1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89443" name="Замещающий текст 18944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5076825"/>
          </a:xfrm>
          <a:ln/>
        </p:spPr>
        <p:txBody>
          <a:bodyPr/>
          <a:p>
            <a:pPr>
              <a:lnSpc>
                <a:spcPct val="90000"/>
              </a:lnSpc>
            </a:pPr>
            <a:r>
              <a:rPr sz="4000" b="1" i="1">
                <a:solidFill>
                  <a:srgbClr val="000066"/>
                </a:solidFill>
              </a:rPr>
              <a:t>Без правды люди не живут,</a:t>
            </a:r>
            <a:endParaRPr sz="4000" b="1" i="1">
              <a:solidFill>
                <a:srgbClr val="000066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sz="4000" b="1" i="1">
                <a:solidFill>
                  <a:srgbClr val="000066"/>
                </a:solidFill>
              </a:rPr>
              <a:t>                            а только маются.</a:t>
            </a:r>
            <a:endParaRPr sz="4000" b="1" i="1">
              <a:solidFill>
                <a:srgbClr val="000066"/>
              </a:solidFill>
            </a:endParaRPr>
          </a:p>
          <a:p>
            <a:pPr>
              <a:lnSpc>
                <a:spcPct val="90000"/>
              </a:lnSpc>
              <a:buNone/>
            </a:pPr>
            <a:endParaRPr sz="4000" b="1" i="1">
              <a:solidFill>
                <a:srgbClr val="000066"/>
              </a:solidFill>
            </a:endParaRPr>
          </a:p>
          <a:p>
            <a:pPr>
              <a:lnSpc>
                <a:spcPct val="90000"/>
              </a:lnSpc>
            </a:pPr>
            <a:r>
              <a:rPr sz="4000" b="1" i="1">
                <a:solidFill>
                  <a:srgbClr val="009900"/>
                </a:solidFill>
              </a:rPr>
              <a:t>За правду       </a:t>
            </a:r>
            <a:endParaRPr sz="4000" b="1" i="1">
              <a:solidFill>
                <a:srgbClr val="009900"/>
              </a:solidFill>
            </a:endParaRPr>
          </a:p>
          <a:p>
            <a:pPr>
              <a:lnSpc>
                <a:spcPct val="90000"/>
              </a:lnSpc>
            </a:pPr>
            <a:r>
              <a:rPr sz="4000" b="1" i="1">
                <a:solidFill>
                  <a:srgbClr val="009900"/>
                </a:solidFill>
              </a:rPr>
              <a:t>                                 стой горой.</a:t>
            </a:r>
            <a:endParaRPr sz="4000" b="1" i="1">
              <a:solidFill>
                <a:srgbClr val="009900"/>
              </a:solidFill>
            </a:endParaRPr>
          </a:p>
          <a:p>
            <a:pPr>
              <a:lnSpc>
                <a:spcPct val="90000"/>
              </a:lnSpc>
              <a:buNone/>
            </a:pPr>
            <a:endParaRPr sz="4000" b="1" i="1">
              <a:solidFill>
                <a:srgbClr val="009900"/>
              </a:solidFill>
            </a:endParaRPr>
          </a:p>
          <a:p>
            <a:pPr>
              <a:lnSpc>
                <a:spcPct val="90000"/>
              </a:lnSpc>
            </a:pPr>
            <a:r>
              <a:rPr sz="4000" b="1" i="1">
                <a:solidFill>
                  <a:srgbClr val="A50021"/>
                </a:solidFill>
              </a:rPr>
              <a:t>Кто правдой живёт, </a:t>
            </a:r>
            <a:endParaRPr sz="4000" b="1" i="1">
              <a:solidFill>
                <a:srgbClr val="A50021"/>
              </a:solidFill>
            </a:endParaRPr>
          </a:p>
          <a:p>
            <a:pPr>
              <a:lnSpc>
                <a:spcPct val="90000"/>
              </a:lnSpc>
            </a:pPr>
            <a:r>
              <a:rPr sz="4000" b="1" i="1">
                <a:solidFill>
                  <a:srgbClr val="A50021"/>
                </a:solidFill>
              </a:rPr>
              <a:t>                  тот добро  наживёт.</a:t>
            </a:r>
            <a:endParaRPr sz="4000" b="1" i="1">
              <a:solidFill>
                <a:srgbClr val="A5002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9443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9443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9443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charRg st="26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9443">
                                            <p:txEl>
                                              <p:charRg st="26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9443">
                                            <p:txEl>
                                              <p:charRg st="26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charRg st="72" end="8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9443">
                                            <p:txEl>
                                              <p:charRg st="72" end="8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9443">
                                            <p:txEl>
                                              <p:charRg st="72" end="8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charRg st="89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9443">
                                            <p:txEl>
                                              <p:charRg st="89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9443">
                                            <p:txEl>
                                              <p:charRg st="89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charRg st="135" end="1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9443">
                                            <p:txEl>
                                              <p:charRg st="135" end="15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9443">
                                            <p:txEl>
                                              <p:charRg st="135" end="15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charRg st="155" end="19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9443">
                                            <p:txEl>
                                              <p:charRg st="155" end="19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9443">
                                            <p:txEl>
                                              <p:charRg st="155" end="19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1"/>
          <a:srcRect l="25970" t="17522" r="21825" b="199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>
              <a:rot lat="0" lon="0" rev="5400000"/>
            </a:lightRig>
          </a:scene3d>
        </p:spPr>
      </p:pic>
      <p:pic>
        <p:nvPicPr>
          <p:cNvPr id="27656" name="Picture 3" descr="Пиноккио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9750" y="4724400"/>
            <a:ext cx="1196975" cy="164306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5" name="Группа 26"/>
          <p:cNvGrpSpPr/>
          <p:nvPr/>
        </p:nvGrpSpPr>
        <p:grpSpPr>
          <a:xfrm>
            <a:off x="2428875" y="3786188"/>
            <a:ext cx="5786438" cy="1428750"/>
            <a:chOff x="2357422" y="4643446"/>
            <a:chExt cx="5857916" cy="1500198"/>
          </a:xfrm>
        </p:grpSpPr>
        <p:sp>
          <p:nvSpPr>
            <p:cNvPr id="25602" name="Rectangle 2"/>
            <p:cNvSpPr>
              <a:spLocks noChangeArrowheads="1"/>
            </p:cNvSpPr>
            <p:nvPr/>
          </p:nvSpPr>
          <p:spPr bwMode="auto">
            <a:xfrm>
              <a:off x="2357422" y="4643446"/>
              <a:ext cx="5857916" cy="1500198"/>
            </a:xfrm>
            <a:prstGeom prst="rect">
              <a:avLst/>
            </a:prstGeom>
            <a:noFill/>
            <a:ln w="44450" cap="rnd" cmpd="sng">
              <a:solidFill>
                <a:schemeClr val="accent2">
                  <a:lumMod val="25000"/>
                </a:schemeClr>
              </a:solidFill>
              <a:prstDash val="sysDot"/>
              <a:bevel/>
            </a:ln>
            <a:scene3d>
              <a:camera prst="orthographicFront"/>
              <a:lightRig rig="soft" dir="t"/>
            </a:scene3d>
            <a:sp3d>
              <a:bevelT w="38100" h="38100"/>
            </a:sp3d>
          </p:spPr>
          <p:txBody>
            <a:bodyPr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kumimoji="0" lang="ru-RU" sz="7200" b="1" i="1" u="none" strike="noStrike" kern="1200" cap="none" spc="0" normalizeH="0" baseline="0" noProof="0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uLnTx/>
                  <a:uFillTx/>
                  <a:latin typeface="Monotype Corsiva" panose="03010101010201010101" pitchFamily="66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ru-RU" sz="7200" b="1" i="1" u="none" strike="noStrike" kern="1200" cap="none" spc="0" normalizeH="0" baseline="0" noProof="0" dirty="0">
                  <a:ln w="11430"/>
                  <a:solidFill>
                    <a:srgbClr val="A5002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uLnTx/>
                  <a:uFillTx/>
                  <a:latin typeface="Monotype Corsiva" panose="03010101010201010101" pitchFamily="66" charset="0"/>
                  <a:ea typeface="+mn-ea"/>
                  <a:cs typeface="Arial" panose="020B0604020202020204" pitchFamily="34" charset="0"/>
                </a:rPr>
                <a:t>1        2       3</a:t>
              </a:r>
              <a:endParaRPr kumimoji="0" lang="ru-RU" sz="6600" b="1" i="0" u="none" strike="noStrike" kern="1200" cap="none" spc="0" normalizeH="0" baseline="0" noProof="0" dirty="0">
                <a:ln w="11430"/>
                <a:solidFill>
                  <a:srgbClr val="A5002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603" name="Rectangle 3"/>
            <p:cNvSpPr>
              <a:spLocks noChangeArrowheads="1"/>
            </p:cNvSpPr>
            <p:nvPr/>
          </p:nvSpPr>
          <p:spPr bwMode="auto">
            <a:xfrm>
              <a:off x="3214676" y="5292000"/>
              <a:ext cx="714381" cy="714384"/>
            </a:xfrm>
            <a:prstGeom prst="rect">
              <a:avLst/>
            </a:prstGeom>
            <a:solidFill>
              <a:srgbClr val="E2F2F6"/>
            </a:solidFill>
            <a:ln w="9525">
              <a:solidFill>
                <a:srgbClr val="0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anchor="ctr" anchorCtr="1"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4800" b="1" i="0" u="none" strike="noStrike" kern="1200" cap="none" spc="0" normalizeH="0" baseline="0" noProof="0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 </a:t>
              </a:r>
              <a:endParaRPr kumimoji="0" lang="ru-RU" sz="4800" b="1" i="0" u="none" strike="noStrike" kern="1200" cap="none" spc="0" normalizeH="0" baseline="0" noProof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5" name="Rectangle 3"/>
            <p:cNvSpPr>
              <a:spLocks noChangeArrowheads="1"/>
            </p:cNvSpPr>
            <p:nvPr/>
          </p:nvSpPr>
          <p:spPr bwMode="auto">
            <a:xfrm>
              <a:off x="7072330" y="5292000"/>
              <a:ext cx="714381" cy="714384"/>
            </a:xfrm>
            <a:prstGeom prst="rect">
              <a:avLst/>
            </a:prstGeom>
            <a:solidFill>
              <a:srgbClr val="E2F2F6"/>
            </a:solidFill>
            <a:ln w="9525">
              <a:solidFill>
                <a:srgbClr val="0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anchor="ctr" anchorCtr="1"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4800" b="1" i="0" u="none" strike="noStrike" kern="1200" cap="none" spc="0" normalizeH="0" baseline="0" noProof="0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 </a:t>
              </a:r>
              <a:endParaRPr kumimoji="0" lang="ru-RU" sz="4800" b="1" i="0" u="none" strike="noStrike" kern="1200" cap="none" spc="0" normalizeH="0" baseline="0" noProof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" name="Rectangle 3"/>
            <p:cNvSpPr>
              <a:spLocks noChangeArrowheads="1"/>
            </p:cNvSpPr>
            <p:nvPr/>
          </p:nvSpPr>
          <p:spPr bwMode="auto">
            <a:xfrm>
              <a:off x="5286380" y="5292000"/>
              <a:ext cx="714381" cy="714384"/>
            </a:xfrm>
            <a:prstGeom prst="rect">
              <a:avLst/>
            </a:prstGeom>
            <a:solidFill>
              <a:srgbClr val="E2F2F6"/>
            </a:solidFill>
            <a:ln w="9525">
              <a:solidFill>
                <a:srgbClr val="0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anchor="ctr" anchorCtr="1"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4800" b="1" i="0" u="none" strike="noStrike" kern="1200" cap="none" spc="0" normalizeH="0" baseline="0" noProof="0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 </a:t>
              </a:r>
              <a:endParaRPr kumimoji="0" lang="ru-RU" sz="4800" b="1" i="0" u="none" strike="noStrike" kern="1200" cap="none" spc="0" normalizeH="0" baseline="0" noProof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16" name="Группа 27"/>
          <p:cNvGrpSpPr/>
          <p:nvPr/>
        </p:nvGrpSpPr>
        <p:grpSpPr>
          <a:xfrm>
            <a:off x="2428875" y="3786188"/>
            <a:ext cx="5786438" cy="1428750"/>
            <a:chOff x="2357422" y="4643446"/>
            <a:chExt cx="5857916" cy="1500198"/>
          </a:xfrm>
        </p:grpSpPr>
        <p:sp>
          <p:nvSpPr>
            <p:cNvPr id="29" name="Rectangle 2"/>
            <p:cNvSpPr>
              <a:spLocks noChangeArrowheads="1"/>
            </p:cNvSpPr>
            <p:nvPr/>
          </p:nvSpPr>
          <p:spPr bwMode="auto">
            <a:xfrm>
              <a:off x="2357422" y="4643446"/>
              <a:ext cx="5857916" cy="1500198"/>
            </a:xfrm>
            <a:prstGeom prst="rect">
              <a:avLst/>
            </a:prstGeom>
            <a:noFill/>
            <a:ln w="44450" cap="rnd" cmpd="sng">
              <a:noFill/>
              <a:prstDash val="sysDot"/>
              <a:bevel/>
            </a:ln>
            <a:scene3d>
              <a:camera prst="orthographicFront"/>
              <a:lightRig rig="soft" dir="t"/>
            </a:scene3d>
            <a:sp3d>
              <a:bevelT w="38100" h="38100"/>
            </a:sp3d>
          </p:spPr>
          <p:txBody>
            <a:bodyPr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kumimoji="0" lang="ru-RU" sz="7200" b="1" i="1" u="none" strike="noStrike" kern="1200" cap="none" spc="0" normalizeH="0" baseline="0" noProof="0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uLnTx/>
                  <a:uFillTx/>
                  <a:latin typeface="Monotype Corsiva" panose="03010101010201010101" pitchFamily="66" charset="0"/>
                  <a:ea typeface="+mn-ea"/>
                  <a:cs typeface="Arial" panose="020B0604020202020204" pitchFamily="34" charset="0"/>
                </a:rPr>
                <a:t> </a:t>
              </a:r>
              <a:endParaRPr kumimoji="0" lang="ru-RU" sz="6600" b="1" i="0" u="none" strike="noStrike" kern="1200" cap="none" spc="0" normalizeH="0" baseline="0" noProof="0" dirty="0">
                <a:ln w="11430"/>
                <a:solidFill>
                  <a:srgbClr val="A5002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Rectangle 3"/>
            <p:cNvSpPr>
              <a:spLocks noChangeArrowheads="1"/>
            </p:cNvSpPr>
            <p:nvPr/>
          </p:nvSpPr>
          <p:spPr bwMode="auto">
            <a:xfrm>
              <a:off x="3214676" y="5292000"/>
              <a:ext cx="714381" cy="714384"/>
            </a:xfrm>
            <a:prstGeom prst="rect">
              <a:avLst/>
            </a:prstGeom>
            <a:noFill/>
            <a:ln w="9525">
              <a:noFill/>
              <a:miter lim="800000"/>
            </a:ln>
            <a:scene3d>
              <a:camera prst="orthographicFront"/>
              <a:lightRig rig="threePt" dir="t"/>
            </a:scene3d>
            <a:sp3d/>
          </p:spPr>
          <p:txBody>
            <a:bodyPr anchor="ctr" anchorCtr="1"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6600" b="1" i="0" u="none" strike="noStrike" kern="1200" cap="none" spc="0" normalizeH="0" baseline="0" noProof="0" dirty="0">
                  <a:ln w="11430"/>
                  <a:solidFill>
                    <a:srgbClr val="000066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–</a:t>
              </a:r>
              <a:r>
                <a:rPr kumimoji="0" lang="ru-RU" sz="4800" b="1" i="0" u="none" strike="noStrike" kern="1200" cap="none" spc="0" normalizeH="0" baseline="0" noProof="0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 </a:t>
              </a:r>
              <a:endParaRPr kumimoji="0" lang="ru-RU" sz="4800" b="1" i="0" u="none" strike="noStrike" kern="1200" cap="none" spc="0" normalizeH="0" baseline="0" noProof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" name="Rectangle 3"/>
            <p:cNvSpPr>
              <a:spLocks noChangeArrowheads="1"/>
            </p:cNvSpPr>
            <p:nvPr/>
          </p:nvSpPr>
          <p:spPr bwMode="auto">
            <a:xfrm>
              <a:off x="7072330" y="5292000"/>
              <a:ext cx="714381" cy="714384"/>
            </a:xfrm>
            <a:prstGeom prst="rect">
              <a:avLst/>
            </a:prstGeom>
            <a:noFill/>
            <a:ln w="9525">
              <a:noFill/>
              <a:miter lim="800000"/>
            </a:ln>
            <a:scene3d>
              <a:camera prst="orthographicFront"/>
              <a:lightRig rig="threePt" dir="t"/>
            </a:scene3d>
            <a:sp3d/>
          </p:spPr>
          <p:txBody>
            <a:bodyPr anchor="ctr" anchorCtr="1"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6600" b="1" i="0" u="none" strike="noStrike" kern="1200" cap="none" spc="0" normalizeH="0" baseline="0" noProof="0" dirty="0">
                  <a:ln w="11430"/>
                  <a:solidFill>
                    <a:srgbClr val="000066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–</a:t>
              </a:r>
              <a:r>
                <a:rPr kumimoji="0" lang="ru-RU" sz="4800" b="1" i="0" u="none" strike="noStrike" kern="1200" cap="none" spc="0" normalizeH="0" baseline="0" noProof="0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 </a:t>
              </a:r>
              <a:endParaRPr kumimoji="0" lang="ru-RU" sz="4800" b="1" i="0" u="none" strike="noStrike" kern="1200" cap="none" spc="0" normalizeH="0" baseline="0" noProof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2" name="Rectangle 3"/>
            <p:cNvSpPr>
              <a:spLocks noChangeArrowheads="1"/>
            </p:cNvSpPr>
            <p:nvPr/>
          </p:nvSpPr>
          <p:spPr bwMode="auto">
            <a:xfrm>
              <a:off x="5286380" y="5292000"/>
              <a:ext cx="714381" cy="714384"/>
            </a:xfrm>
            <a:prstGeom prst="rect">
              <a:avLst/>
            </a:prstGeom>
            <a:noFill/>
            <a:ln w="9525">
              <a:noFill/>
              <a:miter lim="800000"/>
            </a:ln>
            <a:scene3d>
              <a:camera prst="orthographicFront"/>
              <a:lightRig rig="threePt" dir="t"/>
            </a:scene3d>
            <a:sp3d/>
          </p:spPr>
          <p:txBody>
            <a:bodyPr anchor="ctr" anchorCtr="1"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5400" b="1" i="0" u="none" strike="noStrike" kern="1200" cap="none" spc="0" normalizeH="0" baseline="0" noProof="0" dirty="0">
                  <a:ln w="11430"/>
                  <a:solidFill>
                    <a:srgbClr val="000066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+</a:t>
              </a:r>
              <a:r>
                <a:rPr kumimoji="0" lang="ru-RU" sz="4800" b="1" i="0" u="none" strike="noStrike" kern="1200" cap="none" spc="0" normalizeH="0" baseline="0" noProof="0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 </a:t>
              </a:r>
              <a:endParaRPr kumimoji="0" lang="ru-RU" sz="4800" b="1" i="0" u="none" strike="noStrike" kern="1200" cap="none" spc="0" normalizeH="0" baseline="0" noProof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27677" name="Полилиния 27676"/>
          <p:cNvSpPr>
            <a:spLocks noChangeAspect="1"/>
          </p:cNvSpPr>
          <p:nvPr/>
        </p:nvSpPr>
        <p:spPr>
          <a:xfrm rot="7903010">
            <a:off x="4265613" y="1214438"/>
            <a:ext cx="479425" cy="442912"/>
          </a:xfrm>
          <a:custGeom>
            <a:avLst/>
            <a:gdLst>
              <a:gd name="txL" fmla="*/ 1732 w 21600"/>
              <a:gd name="txT" fmla="*/ 16443 h 21600"/>
              <a:gd name="txR" fmla="*/ 19667 w 21600"/>
              <a:gd name="txB" fmla="*/ 19667 h 21600"/>
            </a:gdLst>
            <a:ahLst/>
            <a:cxnLst>
              <a:cxn ang="270">
                <a:pos x="18055" y="0"/>
              </a:cxn>
              <a:cxn ang="180">
                <a:pos x="14510" y="3811"/>
              </a:cxn>
              <a:cxn ang="270">
                <a:pos x="3811" y="14510"/>
              </a:cxn>
              <a:cxn ang="180">
                <a:pos x="0" y="18055"/>
              </a:cxn>
              <a:cxn ang="90">
                <a:pos x="3811" y="21600"/>
              </a:cxn>
              <a:cxn ang="90">
                <a:pos x="11739" y="19667"/>
              </a:cxn>
              <a:cxn ang="0">
                <a:pos x="19667" y="11739"/>
              </a:cxn>
              <a:cxn ang="0">
                <a:pos x="21600" y="3811"/>
              </a:cxn>
            </a:cxnLst>
            <a:rect l="txL" t="txT" r="txR" b="txB"/>
            <a:pathLst>
              <a:path w="21600" h="21600">
                <a:moveTo>
                  <a:pt x="18055" y="0"/>
                </a:moveTo>
                <a:lnTo>
                  <a:pt x="14510" y="3811"/>
                </a:lnTo>
                <a:lnTo>
                  <a:pt x="16443" y="3811"/>
                </a:lnTo>
                <a:lnTo>
                  <a:pt x="16443" y="16443"/>
                </a:lnTo>
                <a:lnTo>
                  <a:pt x="3811" y="16443"/>
                </a:lnTo>
                <a:lnTo>
                  <a:pt x="3811" y="14510"/>
                </a:lnTo>
                <a:lnTo>
                  <a:pt x="0" y="18055"/>
                </a:lnTo>
                <a:lnTo>
                  <a:pt x="3811" y="21600"/>
                </a:lnTo>
                <a:lnTo>
                  <a:pt x="3811" y="19667"/>
                </a:lnTo>
                <a:lnTo>
                  <a:pt x="19667" y="19667"/>
                </a:lnTo>
                <a:lnTo>
                  <a:pt x="19667" y="3811"/>
                </a:lnTo>
                <a:lnTo>
                  <a:pt x="21600" y="3811"/>
                </a:lnTo>
                <a:close/>
              </a:path>
            </a:pathLst>
          </a:custGeom>
          <a:solidFill>
            <a:srgbClr val="00CCFF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27678" name="Стрелка вправо 27677"/>
          <p:cNvSpPr>
            <a:spLocks noChangeAspect="1"/>
          </p:cNvSpPr>
          <p:nvPr/>
        </p:nvSpPr>
        <p:spPr>
          <a:xfrm>
            <a:off x="1476375" y="1268413"/>
            <a:ext cx="320675" cy="190500"/>
          </a:xfrm>
          <a:prstGeom prst="rightArrow">
            <a:avLst>
              <a:gd name="adj1" fmla="val 50000"/>
              <a:gd name="adj2" fmla="val 42083"/>
            </a:avLst>
          </a:prstGeom>
          <a:solidFill>
            <a:srgbClr val="00CCFF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pic>
        <p:nvPicPr>
          <p:cNvPr id="27679" name="Объект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288" y="847725"/>
            <a:ext cx="1041400" cy="10636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" name="Группа 45"/>
          <p:cNvGrpSpPr>
            <a:grpSpLocks noChangeAspect="1"/>
          </p:cNvGrpSpPr>
          <p:nvPr/>
        </p:nvGrpSpPr>
        <p:grpSpPr>
          <a:xfrm>
            <a:off x="1845151" y="1098644"/>
            <a:ext cx="2360205" cy="719105"/>
            <a:chOff x="5811026" y="646283"/>
            <a:chExt cx="2682345" cy="821127"/>
          </a:xfrm>
          <a:scene3d>
            <a:camera prst="orthographicFront"/>
            <a:lightRig rig="threePt" dir="t">
              <a:rot lat="0" lon="0" rev="20400000"/>
            </a:lightRig>
          </a:scene3d>
        </p:grpSpPr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 rot="16200000" flipV="1">
              <a:off x="6741635" y="-284326"/>
              <a:ext cx="821127" cy="2682345"/>
            </a:xfrm>
            <a:prstGeom prst="roundRect">
              <a:avLst>
                <a:gd name="adj" fmla="val 38863"/>
              </a:avLst>
            </a:prstGeom>
            <a:solidFill>
              <a:srgbClr val="FFFF00"/>
            </a:solidFill>
            <a:ln w="3175" cap="rnd" cmpd="tri">
              <a:noFill/>
              <a:bevel/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"/>
            </a:effectLst>
            <a:sp3d extrusionH="76200" contourW="12700" prstMaterial="softEdge">
              <a:bevelT w="127000" h="25400"/>
              <a:extrusionClr>
                <a:srgbClr val="FFFF00"/>
              </a:extrusionClr>
              <a:contourClr>
                <a:srgbClr val="FFFF00"/>
              </a:contourClr>
            </a:sp3d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 bwMode="auto">
            <a:xfrm>
              <a:off x="5961721" y="844773"/>
              <a:ext cx="2305215" cy="410563"/>
            </a:xfrm>
            <a:prstGeom prst="rect">
              <a:avLst/>
            </a:prstGeom>
            <a:noFill/>
            <a:ln>
              <a:noFill/>
            </a:ln>
            <a:sp3d prstMaterial="softEdge"/>
          </p:spPr>
          <p:txBody>
            <a:bodyPr numCol="1">
              <a:prstTxWarp prst="textFadeRight">
                <a:avLst>
                  <a:gd name="adj" fmla="val 678"/>
                </a:avLst>
              </a:prstTxWarp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800" b="1" i="0" u="none" strike="noStrike" kern="1200" cap="none" spc="0" normalizeH="0" baseline="0" noProof="0" dirty="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ЧЕСТНОСТЬ</a:t>
              </a:r>
              <a:endParaRPr kumimoji="0" lang="ru-RU" sz="4000" b="1" i="0" u="none" strike="noStrike" kern="1200" cap="none" spc="0" normalizeH="0" baseline="0" noProof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27685" name="Группа 21"/>
          <p:cNvGrpSpPr/>
          <p:nvPr/>
        </p:nvGrpSpPr>
        <p:grpSpPr>
          <a:xfrm>
            <a:off x="4716463" y="692150"/>
            <a:ext cx="2232025" cy="612775"/>
            <a:chOff x="106289" y="3929443"/>
            <a:chExt cx="2411109" cy="642871"/>
          </a:xfrm>
        </p:grpSpPr>
        <p:sp>
          <p:nvSpPr>
            <p:cNvPr id="13" name="Rectangle 3"/>
            <p:cNvSpPr>
              <a:spLocks noChangeArrowheads="1"/>
            </p:cNvSpPr>
            <p:nvPr/>
          </p:nvSpPr>
          <p:spPr bwMode="auto">
            <a:xfrm>
              <a:off x="106289" y="3960313"/>
              <a:ext cx="2411109" cy="612001"/>
            </a:xfrm>
            <a:prstGeom prst="round2DiagRect">
              <a:avLst>
                <a:gd name="adj1" fmla="val 50000"/>
                <a:gd name="adj2" fmla="val 3411"/>
              </a:avLst>
            </a:prstGeom>
            <a:gradFill flip="none" rotWithShape="1">
              <a:gsLst>
                <a:gs pos="100000">
                  <a:schemeClr val="accent1">
                    <a:tint val="66000"/>
                    <a:satMod val="160000"/>
                  </a:schemeClr>
                </a:gs>
                <a:gs pos="84000">
                  <a:schemeClr val="accent1">
                    <a:tint val="44500"/>
                    <a:satMod val="160000"/>
                  </a:schemeClr>
                </a:gs>
                <a:gs pos="39000">
                  <a:schemeClr val="accent1">
                    <a:tint val="23500"/>
                    <a:satMod val="16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95000" rotWithShape="0">
                <a:srgbClr val="000000">
                  <a:alpha val="50000"/>
                </a:srgb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prst="relaxedInset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Arial" panose="020B0604020202020204" pitchFamily="34" charset="0"/>
                </a:rPr>
                <a:t> </a:t>
              </a:r>
              <a:endParaRPr kumimoji="0" lang="ru-RU" sz="4400" b="1" i="0" u="none" strike="noStrike" kern="1200" cap="none" spc="0" normalizeH="0" baseline="0" noProof="0" dirty="0">
                <a:ln>
                  <a:solidFill>
                    <a:schemeClr val="bg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42821" y="3929443"/>
              <a:ext cx="2358500" cy="58433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3200" b="1" i="0" u="none" strike="noStrike" kern="1200" cap="none" spc="0" normalizeH="0" baseline="0" noProof="0" dirty="0">
                  <a:ln>
                    <a:solidFill>
                      <a:prstClr val="black">
                        <a:lumMod val="75000"/>
                        <a:lumOff val="25000"/>
                      </a:prstClr>
                    </a:solidFill>
                  </a:ln>
                  <a:solidFill>
                    <a:srgbClr val="FF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Arial" panose="020B0604020202020204" pitchFamily="34" charset="0"/>
                </a:rPr>
                <a:t>к себе</a:t>
              </a: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27688" name="Группа 23"/>
          <p:cNvGrpSpPr/>
          <p:nvPr/>
        </p:nvGrpSpPr>
        <p:grpSpPr>
          <a:xfrm>
            <a:off x="4656138" y="1685925"/>
            <a:ext cx="2292350" cy="647700"/>
            <a:chOff x="30635" y="3962418"/>
            <a:chExt cx="2558290" cy="650085"/>
          </a:xfrm>
        </p:grpSpPr>
        <p:sp>
          <p:nvSpPr>
            <p:cNvPr id="10" name="Rectangle 3"/>
            <p:cNvSpPr>
              <a:spLocks noChangeArrowheads="1"/>
            </p:cNvSpPr>
            <p:nvPr/>
          </p:nvSpPr>
          <p:spPr bwMode="auto">
            <a:xfrm>
              <a:off x="30635" y="4000503"/>
              <a:ext cx="2558290" cy="612000"/>
            </a:xfrm>
            <a:prstGeom prst="round2DiagRect">
              <a:avLst>
                <a:gd name="adj1" fmla="val 0"/>
                <a:gd name="adj2" fmla="val 50000"/>
              </a:avLst>
            </a:prstGeom>
            <a:gradFill flip="none" rotWithShape="1">
              <a:gsLst>
                <a:gs pos="100000">
                  <a:schemeClr val="accent1">
                    <a:tint val="66000"/>
                    <a:satMod val="160000"/>
                  </a:schemeClr>
                </a:gs>
                <a:gs pos="84000">
                  <a:schemeClr val="accent1">
                    <a:tint val="44500"/>
                    <a:satMod val="160000"/>
                  </a:schemeClr>
                </a:gs>
                <a:gs pos="39000">
                  <a:schemeClr val="accent1">
                    <a:tint val="23500"/>
                    <a:satMod val="16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95000" rotWithShape="0">
                <a:srgbClr val="000000">
                  <a:alpha val="50000"/>
                </a:srgb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prst="relaxedInset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Arial" panose="020B0604020202020204" pitchFamily="34" charset="0"/>
                </a:rPr>
                <a:t> </a:t>
              </a:r>
              <a:endParaRPr kumimoji="0" lang="ru-RU" sz="4400" b="1" i="0" u="none" strike="noStrike" kern="1200" cap="none" spc="0" normalizeH="0" baseline="0" noProof="0" dirty="0">
                <a:ln>
                  <a:solidFill>
                    <a:schemeClr val="bg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77366" y="3962418"/>
              <a:ext cx="2496288" cy="58493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3200" b="1" i="0" u="none" strike="noStrike" kern="1200" cap="none" spc="0" normalizeH="0" baseline="0" noProof="0" dirty="0">
                  <a:ln>
                    <a:solidFill>
                      <a:prstClr val="black">
                        <a:lumMod val="75000"/>
                        <a:lumOff val="25000"/>
                      </a:prstClr>
                    </a:solidFill>
                  </a:ln>
                  <a:solidFill>
                    <a:srgbClr val="FF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Arial" panose="020B0604020202020204" pitchFamily="34" charset="0"/>
                </a:rPr>
                <a:t>к другим</a:t>
              </a: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02" name="Заголовок 204801"/>
          <p:cNvSpPr/>
          <p:nvPr>
            <p:ph type="title"/>
          </p:nvPr>
        </p:nvSpPr>
        <p:spPr>
          <a:noFill/>
          <a:ln/>
        </p:spPr>
        <p:txBody>
          <a:bodyPr/>
          <a:p>
            <a:endParaRPr>
              <a:ln>
                <a:noFill/>
              </a:ln>
              <a:effectLst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1"/>
          <a:srcRect l="25970" t="17522" r="21825" b="19901"/>
          <a:stretch>
            <a:fillRect/>
          </a:stretch>
        </p:blipFill>
        <p:spPr bwMode="auto">
          <a:xfrm>
            <a:off x="18984" y="11047"/>
            <a:ext cx="9112360" cy="6834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>
              <a:rot lat="0" lon="0" rev="5400000"/>
            </a:lightRig>
          </a:scene3d>
        </p:spPr>
      </p:pic>
      <p:sp>
        <p:nvSpPr>
          <p:cNvPr id="204805" name="Текстовое поле 204804"/>
          <p:cNvSpPr txBox="1"/>
          <p:nvPr/>
        </p:nvSpPr>
        <p:spPr>
          <a:xfrm>
            <a:off x="167005" y="908050"/>
            <a:ext cx="865441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ctr">
              <a:spcBef>
                <a:spcPct val="50000"/>
              </a:spcBef>
            </a:pPr>
            <a:r>
              <a:rPr sz="7200" b="1" i="1">
                <a:solidFill>
                  <a:srgbClr val="CC0000"/>
                </a:solidFill>
                <a:latin typeface="Adobe Fan Heiti Std B" pitchFamily="34" charset="-128"/>
              </a:rPr>
              <a:t>ЧЕСТНОСТЬ</a:t>
            </a:r>
            <a:endParaRPr sz="7200" b="1" i="1">
              <a:solidFill>
                <a:srgbClr val="CC0000"/>
              </a:solidFill>
              <a:latin typeface="Adobe Fan Heiti Std B" pitchFamily="34" charset="-128"/>
            </a:endParaRPr>
          </a:p>
        </p:txBody>
      </p:sp>
      <p:pic>
        <p:nvPicPr>
          <p:cNvPr id="22" name="i-main-pic" descr="Картинка 8 из 4782"/>
          <p:cNvPicPr>
            <a:picLocks noChangeAspect="1"/>
          </p:cNvPicPr>
          <p:nvPr/>
        </p:nvPicPr>
        <p:blipFill>
          <a:blip r:embed="rId2" r:link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188" y="3429000"/>
            <a:ext cx="2928937" cy="2928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" name="Picture 12" descr="pinocchio41"/>
          <p:cNvPicPr>
            <a:picLocks noChangeAspect="1"/>
          </p:cNvPicPr>
          <p:nvPr/>
        </p:nvPicPr>
        <p:blipFill>
          <a:blip r:embed="rId4">
            <a:lum bright="-10001" contrast="30000"/>
          </a:blip>
          <a:stretch>
            <a:fillRect/>
          </a:stretch>
        </p:blipFill>
        <p:spPr>
          <a:xfrm>
            <a:off x="6443663" y="2997200"/>
            <a:ext cx="1960562" cy="32908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05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05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05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2" name="Picture 3" descr="Пиноккио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57750" y="1285875"/>
            <a:ext cx="3122613" cy="4286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5" name="Picture 4" descr="Пиноккио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75" y="500063"/>
            <a:ext cx="3052763" cy="42148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6674" name="Заголовок 156673"/>
          <p:cNvSpPr/>
          <p:nvPr>
            <p:ph type="title"/>
          </p:nvPr>
        </p:nvSpPr>
        <p:spPr>
          <a:noFill/>
          <a:ln/>
        </p:spPr>
        <p:txBody>
          <a:bodyPr/>
          <a:p>
            <a:endParaRPr>
              <a:ln>
                <a:noFill/>
              </a:ln>
              <a:effectLst/>
            </a:endParaRPr>
          </a:p>
        </p:txBody>
      </p:sp>
      <p:pic>
        <p:nvPicPr>
          <p:cNvPr id="23556" name="i-main-pic" descr="Картинка 8 из 4782"/>
          <p:cNvPicPr>
            <a:picLocks noChangeAspect="1"/>
          </p:cNvPicPr>
          <p:nvPr>
            <p:ph type="body" idx="1"/>
          </p:nvPr>
        </p:nvPicPr>
        <p:blipFill>
          <a:blip r:embed="rId1" r:link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7813" y="762000"/>
            <a:ext cx="5688012" cy="5688013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8722" name="Заголовок 158721"/>
          <p:cNvSpPr/>
          <p:nvPr>
            <p:ph type="title"/>
          </p:nvPr>
        </p:nvSpPr>
        <p:spPr>
          <a:noFill/>
          <a:ln/>
        </p:spPr>
        <p:txBody>
          <a:bodyPr/>
          <a:p>
            <a:endParaRPr>
              <a:ln>
                <a:noFill/>
              </a:ln>
              <a:effectLst/>
            </a:endParaRPr>
          </a:p>
        </p:txBody>
      </p:sp>
      <p:sp>
        <p:nvSpPr>
          <p:cNvPr id="158723" name="Замещающий текст 15872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ln/>
        </p:spPr>
        <p:txBody>
          <a:bodyPr/>
          <a:p/>
        </p:txBody>
      </p:sp>
      <p:pic>
        <p:nvPicPr>
          <p:cNvPr id="158725" name="Picture 2"/>
          <p:cNvPicPr>
            <a:picLocks noChangeAspect="1"/>
          </p:cNvPicPr>
          <p:nvPr/>
        </p:nvPicPr>
        <p:blipFill>
          <a:blip r:embed="rId1"/>
          <a:srcRect l="25970" t="17522" r="21825" b="1990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8728" name="Текстовое поле 158727"/>
          <p:cNvSpPr txBox="1"/>
          <p:nvPr/>
        </p:nvSpPr>
        <p:spPr>
          <a:xfrm>
            <a:off x="755650" y="1052513"/>
            <a:ext cx="7920038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har char="•"/>
            </a:pPr>
            <a:r>
              <a:rPr sz="4400" b="1">
                <a:solidFill>
                  <a:schemeClr val="bg1"/>
                </a:solidFill>
                <a:latin typeface="Arial" panose="020B0604020202020204" pitchFamily="34" charset="0"/>
              </a:rPr>
              <a:t>Честно  поступил ученик?</a:t>
            </a:r>
            <a:endParaRPr sz="44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58729" name="Текстовое поле 158728"/>
          <p:cNvSpPr txBox="1"/>
          <p:nvPr/>
        </p:nvSpPr>
        <p:spPr>
          <a:xfrm>
            <a:off x="755650" y="2924175"/>
            <a:ext cx="72009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har char="•"/>
            </a:pPr>
            <a:r>
              <a:rPr sz="4400" b="1">
                <a:solidFill>
                  <a:schemeClr val="bg1"/>
                </a:solidFill>
                <a:latin typeface="Arial" panose="020B0604020202020204" pitchFamily="34" charset="0"/>
              </a:rPr>
              <a:t>Кого  он  обманул?</a:t>
            </a:r>
            <a:endParaRPr sz="44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8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8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8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58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8" grpId="0"/>
      <p:bldP spid="1587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7698" name="Заголовок 157697"/>
          <p:cNvSpPr/>
          <p:nvPr>
            <p:ph type="title"/>
          </p:nvPr>
        </p:nvSpPr>
        <p:spPr>
          <a:noFill/>
          <a:ln/>
        </p:spPr>
        <p:txBody>
          <a:bodyPr/>
          <a:p>
            <a:endParaRPr>
              <a:ln>
                <a:noFill/>
              </a:ln>
              <a:effectLst/>
            </a:endParaRPr>
          </a:p>
        </p:txBody>
      </p:sp>
      <p:pic>
        <p:nvPicPr>
          <p:cNvPr id="157700" name="Picture 2"/>
          <p:cNvPicPr>
            <a:picLocks noChangeAspect="1"/>
          </p:cNvPicPr>
          <p:nvPr>
            <p:ph type="body" idx="1"/>
          </p:nvPr>
        </p:nvPicPr>
        <p:blipFill>
          <a:blip r:embed="rId1"/>
          <a:srcRect l="25970" t="17522" r="21825" b="19901"/>
          <a:stretch>
            <a:fillRect/>
          </a:stretch>
        </p:blipFill>
        <p:spPr>
          <a:xfrm>
            <a:off x="0" y="0"/>
            <a:ext cx="9144000" cy="6858000"/>
          </a:xfrm>
          <a:ln/>
        </p:spPr>
      </p:pic>
      <p:sp>
        <p:nvSpPr>
          <p:cNvPr id="157701" name="Прямоугольник 157700"/>
          <p:cNvSpPr/>
          <p:nvPr/>
        </p:nvSpPr>
        <p:spPr>
          <a:xfrm>
            <a:off x="827088" y="1125538"/>
            <a:ext cx="7632700" cy="2827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ru-RU" altLang="en-US" sz="36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99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Что значит быть</a:t>
            </a:r>
            <a:endParaRPr lang="ru-RU" altLang="en-US" sz="36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99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ctr" eaLnBrk="0" hangingPunct="0"/>
            <a:r>
              <a:rPr lang="ru-RU" altLang="en-US" sz="36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99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ЧЕСТНЫМ </a:t>
            </a:r>
            <a:endParaRPr lang="ru-RU" altLang="en-US" sz="36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99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7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7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57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0772" name="Объект 1"/>
          <p:cNvPicPr>
            <a:picLocks noChangeAspect="1"/>
          </p:cNvPicPr>
          <p:nvPr>
            <p:ph type="body" idx="4294967295"/>
          </p:nvPr>
        </p:nvPicPr>
        <p:blipFill>
          <a:blip r:embed="rId1"/>
          <a:stretch>
            <a:fillRect/>
          </a:stretch>
        </p:blipFill>
        <p:spPr>
          <a:xfrm rot="-1223640">
            <a:off x="684213" y="2636838"/>
            <a:ext cx="1441450" cy="1363662"/>
          </a:xfrm>
          <a:ln/>
        </p:spPr>
      </p:pic>
      <p:grpSp>
        <p:nvGrpSpPr>
          <p:cNvPr id="160774" name="Группа 21"/>
          <p:cNvGrpSpPr/>
          <p:nvPr/>
        </p:nvGrpSpPr>
        <p:grpSpPr>
          <a:xfrm>
            <a:off x="5795963" y="2133600"/>
            <a:ext cx="2374900" cy="612775"/>
            <a:chOff x="106289" y="3929443"/>
            <a:chExt cx="2411109" cy="642871"/>
          </a:xfrm>
        </p:grpSpPr>
        <p:sp>
          <p:nvSpPr>
            <p:cNvPr id="13" name="Rectangle 3"/>
            <p:cNvSpPr>
              <a:spLocks noChangeArrowheads="1"/>
            </p:cNvSpPr>
            <p:nvPr/>
          </p:nvSpPr>
          <p:spPr bwMode="auto">
            <a:xfrm>
              <a:off x="106289" y="3960313"/>
              <a:ext cx="2411109" cy="612001"/>
            </a:xfrm>
            <a:prstGeom prst="round2DiagRect">
              <a:avLst>
                <a:gd name="adj1" fmla="val 50000"/>
                <a:gd name="adj2" fmla="val 3411"/>
              </a:avLst>
            </a:prstGeom>
            <a:gradFill flip="none" rotWithShape="1">
              <a:gsLst>
                <a:gs pos="100000">
                  <a:schemeClr val="accent1">
                    <a:tint val="66000"/>
                    <a:satMod val="160000"/>
                  </a:schemeClr>
                </a:gs>
                <a:gs pos="84000">
                  <a:schemeClr val="accent1">
                    <a:tint val="44500"/>
                    <a:satMod val="160000"/>
                  </a:schemeClr>
                </a:gs>
                <a:gs pos="39000">
                  <a:schemeClr val="accent1">
                    <a:tint val="23500"/>
                    <a:satMod val="16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95000" rotWithShape="0">
                <a:srgbClr val="000000">
                  <a:alpha val="50000"/>
                </a:srgb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prst="relaxedInset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Arial" panose="020B0604020202020204" pitchFamily="34" charset="0"/>
                </a:rPr>
                <a:t> </a:t>
              </a:r>
              <a:endParaRPr kumimoji="0" lang="ru-RU" sz="4400" b="1" i="0" u="none" strike="noStrike" kern="1200" cap="none" spc="0" normalizeH="0" baseline="0" noProof="0" dirty="0">
                <a:ln>
                  <a:solidFill>
                    <a:schemeClr val="bg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42821" y="3929443"/>
              <a:ext cx="2358500" cy="58433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3200" b="1" i="0" u="none" strike="noStrike" kern="1200" cap="none" spc="0" normalizeH="0" baseline="0" noProof="0" dirty="0">
                  <a:ln>
                    <a:solidFill>
                      <a:prstClr val="black">
                        <a:lumMod val="75000"/>
                        <a:lumOff val="25000"/>
                      </a:prstClr>
                    </a:solidFill>
                  </a:ln>
                  <a:solidFill>
                    <a:srgbClr val="FF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Arial" panose="020B0604020202020204" pitchFamily="34" charset="0"/>
                </a:rPr>
                <a:t>к себе</a:t>
              </a: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160777" name="Группа 23"/>
          <p:cNvGrpSpPr/>
          <p:nvPr/>
        </p:nvGrpSpPr>
        <p:grpSpPr>
          <a:xfrm>
            <a:off x="5651500" y="3860800"/>
            <a:ext cx="2446338" cy="647700"/>
            <a:chOff x="30635" y="3962418"/>
            <a:chExt cx="2558290" cy="650085"/>
          </a:xfrm>
        </p:grpSpPr>
        <p:sp>
          <p:nvSpPr>
            <p:cNvPr id="10" name="Rectangle 3"/>
            <p:cNvSpPr>
              <a:spLocks noChangeArrowheads="1"/>
            </p:cNvSpPr>
            <p:nvPr/>
          </p:nvSpPr>
          <p:spPr bwMode="auto">
            <a:xfrm>
              <a:off x="30635" y="4000503"/>
              <a:ext cx="2558290" cy="612000"/>
            </a:xfrm>
            <a:prstGeom prst="round2DiagRect">
              <a:avLst>
                <a:gd name="adj1" fmla="val 0"/>
                <a:gd name="adj2" fmla="val 50000"/>
              </a:avLst>
            </a:prstGeom>
            <a:gradFill flip="none" rotWithShape="1">
              <a:gsLst>
                <a:gs pos="100000">
                  <a:schemeClr val="accent1">
                    <a:tint val="66000"/>
                    <a:satMod val="160000"/>
                  </a:schemeClr>
                </a:gs>
                <a:gs pos="84000">
                  <a:schemeClr val="accent1">
                    <a:tint val="44500"/>
                    <a:satMod val="160000"/>
                  </a:schemeClr>
                </a:gs>
                <a:gs pos="39000">
                  <a:schemeClr val="accent1">
                    <a:tint val="23500"/>
                    <a:satMod val="16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95000" rotWithShape="0">
                <a:srgbClr val="000000">
                  <a:alpha val="50000"/>
                </a:srgb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prst="relaxedInset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Arial" panose="020B0604020202020204" pitchFamily="34" charset="0"/>
                </a:rPr>
                <a:t> </a:t>
              </a:r>
              <a:endParaRPr kumimoji="0" lang="ru-RU" sz="4400" b="1" i="0" u="none" strike="noStrike" kern="1200" cap="none" spc="0" normalizeH="0" baseline="0" noProof="0" dirty="0">
                <a:ln>
                  <a:solidFill>
                    <a:schemeClr val="bg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77366" y="3962418"/>
              <a:ext cx="2496288" cy="58493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3200" b="1" i="0" u="none" strike="noStrike" kern="1200" cap="none" spc="0" normalizeH="0" baseline="0" noProof="0" dirty="0">
                  <a:ln>
                    <a:solidFill>
                      <a:prstClr val="black">
                        <a:lumMod val="75000"/>
                        <a:lumOff val="25000"/>
                      </a:prstClr>
                    </a:solidFill>
                  </a:ln>
                  <a:solidFill>
                    <a:srgbClr val="FF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Arial" panose="020B0604020202020204" pitchFamily="34" charset="0"/>
                </a:rPr>
                <a:t>к другим</a:t>
              </a: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60780" name="Стрелка вправо 160779"/>
          <p:cNvSpPr>
            <a:spLocks noChangeAspect="1"/>
          </p:cNvSpPr>
          <p:nvPr/>
        </p:nvSpPr>
        <p:spPr>
          <a:xfrm>
            <a:off x="2268538" y="3213100"/>
            <a:ext cx="504825" cy="300038"/>
          </a:xfrm>
          <a:prstGeom prst="rightArrow">
            <a:avLst>
              <a:gd name="adj1" fmla="val 50000"/>
              <a:gd name="adj2" fmla="val 42063"/>
            </a:avLst>
          </a:prstGeom>
          <a:solidFill>
            <a:srgbClr val="00CCFF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160782" name="Полилиния 160781"/>
          <p:cNvSpPr>
            <a:spLocks noChangeAspect="1"/>
          </p:cNvSpPr>
          <p:nvPr/>
        </p:nvSpPr>
        <p:spPr>
          <a:xfrm rot="7903010">
            <a:off x="5489575" y="3086100"/>
            <a:ext cx="479425" cy="442913"/>
          </a:xfrm>
          <a:custGeom>
            <a:avLst/>
            <a:gdLst>
              <a:gd name="txL" fmla="*/ 1732 w 21600"/>
              <a:gd name="txT" fmla="*/ 16443 h 21600"/>
              <a:gd name="txR" fmla="*/ 19667 w 21600"/>
              <a:gd name="txB" fmla="*/ 19667 h 21600"/>
            </a:gdLst>
            <a:ahLst/>
            <a:cxnLst>
              <a:cxn ang="270">
                <a:pos x="18055" y="0"/>
              </a:cxn>
              <a:cxn ang="180">
                <a:pos x="14510" y="3811"/>
              </a:cxn>
              <a:cxn ang="270">
                <a:pos x="3811" y="14510"/>
              </a:cxn>
              <a:cxn ang="180">
                <a:pos x="0" y="18055"/>
              </a:cxn>
              <a:cxn ang="90">
                <a:pos x="3811" y="21600"/>
              </a:cxn>
              <a:cxn ang="90">
                <a:pos x="11739" y="19667"/>
              </a:cxn>
              <a:cxn ang="0">
                <a:pos x="19667" y="11739"/>
              </a:cxn>
              <a:cxn ang="0">
                <a:pos x="21600" y="3811"/>
              </a:cxn>
            </a:cxnLst>
            <a:rect l="txL" t="txT" r="txR" b="txB"/>
            <a:pathLst>
              <a:path w="21600" h="21600">
                <a:moveTo>
                  <a:pt x="18055" y="0"/>
                </a:moveTo>
                <a:lnTo>
                  <a:pt x="14510" y="3811"/>
                </a:lnTo>
                <a:lnTo>
                  <a:pt x="16443" y="3811"/>
                </a:lnTo>
                <a:lnTo>
                  <a:pt x="16443" y="16443"/>
                </a:lnTo>
                <a:lnTo>
                  <a:pt x="3811" y="16443"/>
                </a:lnTo>
                <a:lnTo>
                  <a:pt x="3811" y="14510"/>
                </a:lnTo>
                <a:lnTo>
                  <a:pt x="0" y="18055"/>
                </a:lnTo>
                <a:lnTo>
                  <a:pt x="3811" y="21600"/>
                </a:lnTo>
                <a:lnTo>
                  <a:pt x="3811" y="19667"/>
                </a:lnTo>
                <a:lnTo>
                  <a:pt x="19667" y="19667"/>
                </a:lnTo>
                <a:lnTo>
                  <a:pt x="19667" y="3811"/>
                </a:lnTo>
                <a:lnTo>
                  <a:pt x="21600" y="3811"/>
                </a:lnTo>
                <a:close/>
              </a:path>
            </a:pathLst>
          </a:custGeom>
          <a:solidFill>
            <a:srgbClr val="00CCFF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grpSp>
        <p:nvGrpSpPr>
          <p:cNvPr id="8" name="Группа 45"/>
          <p:cNvGrpSpPr>
            <a:grpSpLocks noChangeAspect="1"/>
          </p:cNvGrpSpPr>
          <p:nvPr/>
        </p:nvGrpSpPr>
        <p:grpSpPr>
          <a:xfrm>
            <a:off x="3035444" y="3044275"/>
            <a:ext cx="2238512" cy="554287"/>
            <a:chOff x="5811026" y="646283"/>
            <a:chExt cx="2682345" cy="821127"/>
          </a:xfrm>
          <a:scene3d>
            <a:camera prst="orthographicFront"/>
            <a:lightRig rig="threePt" dir="t">
              <a:rot lat="0" lon="0" rev="20400000"/>
            </a:lightRig>
          </a:scene3d>
        </p:grpSpPr>
        <p:sp>
          <p:nvSpPr>
            <p:cNvPr id="23" name="AutoShape 5"/>
            <p:cNvSpPr>
              <a:spLocks noChangeArrowheads="1"/>
            </p:cNvSpPr>
            <p:nvPr/>
          </p:nvSpPr>
          <p:spPr bwMode="auto">
            <a:xfrm rot="16200000" flipV="1">
              <a:off x="6741635" y="-284326"/>
              <a:ext cx="821127" cy="2682345"/>
            </a:xfrm>
            <a:prstGeom prst="roundRect">
              <a:avLst>
                <a:gd name="adj" fmla="val 38863"/>
              </a:avLst>
            </a:prstGeom>
            <a:solidFill>
              <a:srgbClr val="FFFF00"/>
            </a:solidFill>
            <a:ln w="3175" cap="rnd" cmpd="tri">
              <a:noFill/>
              <a:bevel/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"/>
            </a:effectLst>
            <a:sp3d extrusionH="76200" contourW="12700" prstMaterial="softEdge">
              <a:bevelT w="127000" h="25400"/>
              <a:extrusionClr>
                <a:srgbClr val="FFFF00"/>
              </a:extrusionClr>
              <a:contourClr>
                <a:srgbClr val="FFFF00"/>
              </a:contourClr>
            </a:sp3d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Прямоугольник 23"/>
            <p:cNvSpPr/>
            <p:nvPr/>
          </p:nvSpPr>
          <p:spPr bwMode="auto">
            <a:xfrm>
              <a:off x="5961721" y="844773"/>
              <a:ext cx="2305215" cy="410563"/>
            </a:xfrm>
            <a:prstGeom prst="rect">
              <a:avLst/>
            </a:prstGeom>
            <a:noFill/>
            <a:ln>
              <a:noFill/>
            </a:ln>
            <a:sp3d prstMaterial="softEdge"/>
          </p:spPr>
          <p:txBody>
            <a:bodyPr numCol="1">
              <a:prstTxWarp prst="textFadeRight">
                <a:avLst>
                  <a:gd name="adj" fmla="val 678"/>
                </a:avLst>
              </a:prstTxWarp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800" b="1" i="0" u="none" strike="noStrike" kern="1200" cap="none" spc="0" normalizeH="0" baseline="0" noProof="0" dirty="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ЧЕСТНОСТЬ</a:t>
              </a:r>
              <a:endParaRPr kumimoji="0" lang="ru-RU" sz="4000" b="1" i="0" u="none" strike="noStrike" kern="1200" cap="none" spc="0" normalizeH="0" baseline="0" noProof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0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0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0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0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0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0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0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1796" name="Picture 2"/>
          <p:cNvPicPr>
            <a:picLocks noChangeAspect="1"/>
          </p:cNvPicPr>
          <p:nvPr/>
        </p:nvPicPr>
        <p:blipFill>
          <a:blip r:embed="rId1"/>
          <a:srcRect l="25970" t="17522" r="21825" b="1990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1797" name="Текстовое поле 161796"/>
          <p:cNvSpPr txBox="1"/>
          <p:nvPr/>
        </p:nvSpPr>
        <p:spPr>
          <a:xfrm>
            <a:off x="539750" y="765175"/>
            <a:ext cx="489585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sz="4400" b="1" i="1">
                <a:solidFill>
                  <a:srgbClr val="CC0000"/>
                </a:solidFill>
                <a:latin typeface="Arial" panose="020B0604020202020204" pitchFamily="34" charset="0"/>
              </a:rPr>
              <a:t>ЧЕСТНОСТЬ</a:t>
            </a:r>
            <a:endParaRPr sz="4400" b="1" i="1">
              <a:solidFill>
                <a:srgbClr val="CC0000"/>
              </a:solidFill>
              <a:latin typeface="Arial" panose="020B0604020202020204" pitchFamily="34" charset="0"/>
            </a:endParaRPr>
          </a:p>
        </p:txBody>
      </p:sp>
      <p:sp>
        <p:nvSpPr>
          <p:cNvPr id="161798" name="Текстовое поле 161797"/>
          <p:cNvSpPr txBox="1"/>
          <p:nvPr/>
        </p:nvSpPr>
        <p:spPr>
          <a:xfrm>
            <a:off x="3132138" y="1844675"/>
            <a:ext cx="6011862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sz="4400" b="1" i="1">
                <a:solidFill>
                  <a:srgbClr val="CC0000"/>
                </a:solidFill>
                <a:latin typeface="Arial" panose="020B0604020202020204" pitchFamily="34" charset="0"/>
              </a:rPr>
              <a:t>ПРАВДИВОСТЬ</a:t>
            </a:r>
            <a:endParaRPr sz="4400" b="1" i="1">
              <a:solidFill>
                <a:srgbClr val="CC0000"/>
              </a:solidFill>
              <a:latin typeface="Arial" panose="020B0604020202020204" pitchFamily="34" charset="0"/>
            </a:endParaRPr>
          </a:p>
        </p:txBody>
      </p:sp>
      <p:pic>
        <p:nvPicPr>
          <p:cNvPr id="161799" name="Изображение 16179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9288" y="3213100"/>
            <a:ext cx="2633662" cy="33131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1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1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1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0162" name="Объект 1"/>
          <p:cNvPicPr>
            <a:picLocks noChangeAspect="1"/>
          </p:cNvPicPr>
          <p:nvPr>
            <p:ph type="body" idx="4294967295"/>
          </p:nvPr>
        </p:nvPicPr>
        <p:blipFill>
          <a:blip r:embed="rId1"/>
          <a:stretch>
            <a:fillRect/>
          </a:stretch>
        </p:blipFill>
        <p:spPr>
          <a:xfrm rot="-1223640">
            <a:off x="684213" y="2636838"/>
            <a:ext cx="1441450" cy="1363662"/>
          </a:xfrm>
          <a:ln/>
        </p:spPr>
      </p:pic>
      <p:grpSp>
        <p:nvGrpSpPr>
          <p:cNvPr id="220163" name="Группа 21"/>
          <p:cNvGrpSpPr/>
          <p:nvPr/>
        </p:nvGrpSpPr>
        <p:grpSpPr>
          <a:xfrm>
            <a:off x="5795963" y="2133600"/>
            <a:ext cx="2374900" cy="612775"/>
            <a:chOff x="106289" y="3929443"/>
            <a:chExt cx="2411109" cy="642871"/>
          </a:xfrm>
        </p:grpSpPr>
        <p:sp>
          <p:nvSpPr>
            <p:cNvPr id="13" name="Rectangle 3"/>
            <p:cNvSpPr>
              <a:spLocks noChangeArrowheads="1"/>
            </p:cNvSpPr>
            <p:nvPr/>
          </p:nvSpPr>
          <p:spPr bwMode="auto">
            <a:xfrm>
              <a:off x="106289" y="3960313"/>
              <a:ext cx="2411109" cy="612001"/>
            </a:xfrm>
            <a:prstGeom prst="round2DiagRect">
              <a:avLst>
                <a:gd name="adj1" fmla="val 50000"/>
                <a:gd name="adj2" fmla="val 3411"/>
              </a:avLst>
            </a:prstGeom>
            <a:gradFill flip="none" rotWithShape="1">
              <a:gsLst>
                <a:gs pos="100000">
                  <a:schemeClr val="accent1">
                    <a:tint val="66000"/>
                    <a:satMod val="160000"/>
                  </a:schemeClr>
                </a:gs>
                <a:gs pos="84000">
                  <a:schemeClr val="accent1">
                    <a:tint val="44500"/>
                    <a:satMod val="160000"/>
                  </a:schemeClr>
                </a:gs>
                <a:gs pos="39000">
                  <a:schemeClr val="accent1">
                    <a:tint val="23500"/>
                    <a:satMod val="16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95000" rotWithShape="0">
                <a:srgbClr val="000000">
                  <a:alpha val="50000"/>
                </a:srgb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prst="relaxedInset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Arial" panose="020B0604020202020204" pitchFamily="34" charset="0"/>
                </a:rPr>
                <a:t> </a:t>
              </a:r>
              <a:endParaRPr kumimoji="0" lang="ru-RU" sz="4400" b="1" i="0" u="none" strike="noStrike" kern="1200" cap="none" spc="0" normalizeH="0" baseline="0" noProof="0" dirty="0">
                <a:ln>
                  <a:solidFill>
                    <a:schemeClr val="bg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42821" y="3929443"/>
              <a:ext cx="2358500" cy="58433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3200" b="1" i="0" u="none" strike="noStrike" kern="1200" cap="none" spc="0" normalizeH="0" baseline="0" noProof="0" dirty="0">
                  <a:ln>
                    <a:solidFill>
                      <a:prstClr val="black">
                        <a:lumMod val="75000"/>
                        <a:lumOff val="25000"/>
                      </a:prstClr>
                    </a:solidFill>
                  </a:ln>
                  <a:solidFill>
                    <a:srgbClr val="FF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Arial" panose="020B0604020202020204" pitchFamily="34" charset="0"/>
                </a:rPr>
                <a:t>к себе</a:t>
              </a: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220166" name="Группа 23"/>
          <p:cNvGrpSpPr/>
          <p:nvPr/>
        </p:nvGrpSpPr>
        <p:grpSpPr>
          <a:xfrm>
            <a:off x="5651500" y="3860800"/>
            <a:ext cx="2446338" cy="647700"/>
            <a:chOff x="30635" y="3962418"/>
            <a:chExt cx="2558290" cy="650085"/>
          </a:xfrm>
        </p:grpSpPr>
        <p:sp>
          <p:nvSpPr>
            <p:cNvPr id="10" name="Rectangle 3"/>
            <p:cNvSpPr>
              <a:spLocks noChangeArrowheads="1"/>
            </p:cNvSpPr>
            <p:nvPr/>
          </p:nvSpPr>
          <p:spPr bwMode="auto">
            <a:xfrm>
              <a:off x="30635" y="4000503"/>
              <a:ext cx="2558290" cy="612000"/>
            </a:xfrm>
            <a:prstGeom prst="round2DiagRect">
              <a:avLst>
                <a:gd name="adj1" fmla="val 0"/>
                <a:gd name="adj2" fmla="val 50000"/>
              </a:avLst>
            </a:prstGeom>
            <a:gradFill flip="none" rotWithShape="1">
              <a:gsLst>
                <a:gs pos="100000">
                  <a:schemeClr val="accent1">
                    <a:tint val="66000"/>
                    <a:satMod val="160000"/>
                  </a:schemeClr>
                </a:gs>
                <a:gs pos="84000">
                  <a:schemeClr val="accent1">
                    <a:tint val="44500"/>
                    <a:satMod val="160000"/>
                  </a:schemeClr>
                </a:gs>
                <a:gs pos="39000">
                  <a:schemeClr val="accent1">
                    <a:tint val="23500"/>
                    <a:satMod val="16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95000" rotWithShape="0">
                <a:srgbClr val="000000">
                  <a:alpha val="50000"/>
                </a:srgb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prst="relaxedInset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Arial" panose="020B0604020202020204" pitchFamily="34" charset="0"/>
                </a:rPr>
                <a:t> </a:t>
              </a:r>
              <a:endParaRPr kumimoji="0" lang="ru-RU" sz="4400" b="1" i="0" u="none" strike="noStrike" kern="1200" cap="none" spc="0" normalizeH="0" baseline="0" noProof="0" dirty="0">
                <a:ln>
                  <a:solidFill>
                    <a:schemeClr val="bg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77366" y="3962418"/>
              <a:ext cx="2496288" cy="58493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3200" b="1" i="0" u="none" strike="noStrike" kern="1200" cap="none" spc="0" normalizeH="0" baseline="0" noProof="0" dirty="0">
                  <a:ln>
                    <a:solidFill>
                      <a:prstClr val="black">
                        <a:lumMod val="75000"/>
                        <a:lumOff val="25000"/>
                      </a:prstClr>
                    </a:solidFill>
                  </a:ln>
                  <a:solidFill>
                    <a:srgbClr val="FF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Arial" panose="020B0604020202020204" pitchFamily="34" charset="0"/>
                </a:rPr>
                <a:t>к другим</a:t>
              </a: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220169" name="Стрелка вправо 220168"/>
          <p:cNvSpPr>
            <a:spLocks noChangeAspect="1"/>
          </p:cNvSpPr>
          <p:nvPr/>
        </p:nvSpPr>
        <p:spPr>
          <a:xfrm>
            <a:off x="2268538" y="3213100"/>
            <a:ext cx="504825" cy="300038"/>
          </a:xfrm>
          <a:prstGeom prst="rightArrow">
            <a:avLst>
              <a:gd name="adj1" fmla="val 50000"/>
              <a:gd name="adj2" fmla="val 42063"/>
            </a:avLst>
          </a:prstGeom>
          <a:solidFill>
            <a:srgbClr val="00CCFF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220170" name="Полилиния 220169"/>
          <p:cNvSpPr>
            <a:spLocks noChangeAspect="1"/>
          </p:cNvSpPr>
          <p:nvPr/>
        </p:nvSpPr>
        <p:spPr>
          <a:xfrm rot="7903010">
            <a:off x="5489575" y="3086100"/>
            <a:ext cx="479425" cy="442913"/>
          </a:xfrm>
          <a:custGeom>
            <a:avLst/>
            <a:gdLst>
              <a:gd name="txL" fmla="*/ 1732 w 21600"/>
              <a:gd name="txT" fmla="*/ 16443 h 21600"/>
              <a:gd name="txR" fmla="*/ 19667 w 21600"/>
              <a:gd name="txB" fmla="*/ 19667 h 21600"/>
            </a:gdLst>
            <a:ahLst/>
            <a:cxnLst>
              <a:cxn ang="270">
                <a:pos x="18055" y="0"/>
              </a:cxn>
              <a:cxn ang="180">
                <a:pos x="14510" y="3811"/>
              </a:cxn>
              <a:cxn ang="270">
                <a:pos x="3811" y="14510"/>
              </a:cxn>
              <a:cxn ang="180">
                <a:pos x="0" y="18055"/>
              </a:cxn>
              <a:cxn ang="90">
                <a:pos x="3811" y="21600"/>
              </a:cxn>
              <a:cxn ang="90">
                <a:pos x="11739" y="19667"/>
              </a:cxn>
              <a:cxn ang="0">
                <a:pos x="19667" y="11739"/>
              </a:cxn>
              <a:cxn ang="0">
                <a:pos x="21600" y="3811"/>
              </a:cxn>
            </a:cxnLst>
            <a:rect l="txL" t="txT" r="txR" b="txB"/>
            <a:pathLst>
              <a:path w="21600" h="21600">
                <a:moveTo>
                  <a:pt x="18055" y="0"/>
                </a:moveTo>
                <a:lnTo>
                  <a:pt x="14510" y="3811"/>
                </a:lnTo>
                <a:lnTo>
                  <a:pt x="16443" y="3811"/>
                </a:lnTo>
                <a:lnTo>
                  <a:pt x="16443" y="16443"/>
                </a:lnTo>
                <a:lnTo>
                  <a:pt x="3811" y="16443"/>
                </a:lnTo>
                <a:lnTo>
                  <a:pt x="3811" y="14510"/>
                </a:lnTo>
                <a:lnTo>
                  <a:pt x="0" y="18055"/>
                </a:lnTo>
                <a:lnTo>
                  <a:pt x="3811" y="21600"/>
                </a:lnTo>
                <a:lnTo>
                  <a:pt x="3811" y="19667"/>
                </a:lnTo>
                <a:lnTo>
                  <a:pt x="19667" y="19667"/>
                </a:lnTo>
                <a:lnTo>
                  <a:pt x="19667" y="3811"/>
                </a:lnTo>
                <a:lnTo>
                  <a:pt x="21600" y="3811"/>
                </a:lnTo>
                <a:close/>
              </a:path>
            </a:pathLst>
          </a:custGeom>
          <a:solidFill>
            <a:srgbClr val="00CCFF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grpSp>
        <p:nvGrpSpPr>
          <p:cNvPr id="8" name="Группа 45"/>
          <p:cNvGrpSpPr>
            <a:grpSpLocks noChangeAspect="1"/>
          </p:cNvGrpSpPr>
          <p:nvPr/>
        </p:nvGrpSpPr>
        <p:grpSpPr>
          <a:xfrm>
            <a:off x="3035444" y="3044275"/>
            <a:ext cx="2238512" cy="554287"/>
            <a:chOff x="5811026" y="646283"/>
            <a:chExt cx="2682345" cy="821127"/>
          </a:xfrm>
          <a:scene3d>
            <a:camera prst="orthographicFront"/>
            <a:lightRig rig="threePt" dir="t">
              <a:rot lat="0" lon="0" rev="20400000"/>
            </a:lightRig>
          </a:scene3d>
        </p:grpSpPr>
        <p:sp>
          <p:nvSpPr>
            <p:cNvPr id="23" name="AutoShape 5"/>
            <p:cNvSpPr>
              <a:spLocks noChangeArrowheads="1"/>
            </p:cNvSpPr>
            <p:nvPr/>
          </p:nvSpPr>
          <p:spPr bwMode="auto">
            <a:xfrm rot="16200000" flipV="1">
              <a:off x="6741635" y="-284326"/>
              <a:ext cx="821127" cy="2682345"/>
            </a:xfrm>
            <a:prstGeom prst="roundRect">
              <a:avLst>
                <a:gd name="adj" fmla="val 38863"/>
              </a:avLst>
            </a:prstGeom>
            <a:solidFill>
              <a:srgbClr val="FFFF00"/>
            </a:solidFill>
            <a:ln w="3175" cap="rnd" cmpd="tri">
              <a:noFill/>
              <a:bevel/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"/>
            </a:effectLst>
            <a:sp3d extrusionH="76200" contourW="12700" prstMaterial="softEdge">
              <a:bevelT w="127000" h="25400"/>
              <a:extrusionClr>
                <a:srgbClr val="FFFF00"/>
              </a:extrusionClr>
              <a:contourClr>
                <a:srgbClr val="FFFF00"/>
              </a:contourClr>
            </a:sp3d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Прямоугольник 23"/>
            <p:cNvSpPr/>
            <p:nvPr/>
          </p:nvSpPr>
          <p:spPr bwMode="auto">
            <a:xfrm>
              <a:off x="5961721" y="844773"/>
              <a:ext cx="2305215" cy="410563"/>
            </a:xfrm>
            <a:prstGeom prst="rect">
              <a:avLst/>
            </a:prstGeom>
            <a:noFill/>
            <a:ln>
              <a:noFill/>
            </a:ln>
            <a:sp3d prstMaterial="softEdge"/>
          </p:spPr>
          <p:txBody>
            <a:bodyPr numCol="1">
              <a:prstTxWarp prst="textFadeRight">
                <a:avLst>
                  <a:gd name="adj" fmla="val 678"/>
                </a:avLst>
              </a:prstTxWarp>
              <a:spAutoFit/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800" b="1" i="0" u="none" strike="noStrike" kern="1200" cap="none" spc="0" normalizeH="0" baseline="0" noProof="0" dirty="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ЧЕСТНОСТЬ</a:t>
              </a:r>
              <a:endParaRPr kumimoji="0" lang="ru-RU" sz="4000" b="1" i="0" u="none" strike="noStrike" kern="1200" cap="none" spc="0" normalizeH="0" baseline="0" noProof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2820" name="i-main-pic" descr="Картинка 41 из 7076"/>
          <p:cNvPicPr>
            <a:picLocks noChangeAspect="1"/>
          </p:cNvPicPr>
          <p:nvPr/>
        </p:nvPicPr>
        <p:blipFill>
          <a:blip r:embed="rId1" r:link="rId2">
            <a:lum bright="35999" contrast="-53999"/>
          </a:blip>
          <a:srcRect t="69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2821" name="Горизонтальная прокрутка 162820"/>
          <p:cNvSpPr/>
          <p:nvPr/>
        </p:nvSpPr>
        <p:spPr>
          <a:xfrm>
            <a:off x="179388" y="0"/>
            <a:ext cx="6791325" cy="1446213"/>
          </a:xfrm>
          <a:prstGeom prst="horizontalScroll">
            <a:avLst>
              <a:gd name="adj" fmla="val 12500"/>
            </a:avLst>
          </a:prstGeom>
          <a:solidFill>
            <a:srgbClr val="FFEFEF"/>
          </a:solidFill>
          <a:ln w="28575" cap="flat" cmpd="sng">
            <a:solidFill>
              <a:srgbClr val="D60093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r>
              <a:rPr sz="3200" b="1">
                <a:solidFill>
                  <a:schemeClr val="bg1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</a:rPr>
              <a:t>Свое несогласие высказывай</a:t>
            </a:r>
            <a:r>
              <a:rPr sz="3200" b="1">
                <a:solidFill>
                  <a:srgbClr val="9900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 </a:t>
            </a:r>
            <a:r>
              <a:rPr sz="32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вежливо</a:t>
            </a:r>
            <a:r>
              <a:rPr sz="3200" b="1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.</a:t>
            </a:r>
            <a:endParaRPr sz="3200" b="1">
              <a:solidFill>
                <a:schemeClr val="accent2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62822" name="Горизонтальная прокрутка 162821"/>
          <p:cNvSpPr/>
          <p:nvPr/>
        </p:nvSpPr>
        <p:spPr>
          <a:xfrm>
            <a:off x="182563" y="1358900"/>
            <a:ext cx="7339012" cy="1408113"/>
          </a:xfrm>
          <a:prstGeom prst="horizontalScroll">
            <a:avLst>
              <a:gd name="adj" fmla="val 12500"/>
            </a:avLst>
          </a:prstGeom>
          <a:solidFill>
            <a:srgbClr val="FFEFEF"/>
          </a:solidFill>
          <a:ln w="28575" cap="flat" cmpd="sng">
            <a:solidFill>
              <a:srgbClr val="D60093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r>
              <a:rPr sz="3200" b="1">
                <a:solidFill>
                  <a:schemeClr val="bg1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</a:rPr>
              <a:t>Работать должен</a:t>
            </a:r>
            <a:r>
              <a:rPr sz="3200" b="1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 </a:t>
            </a:r>
            <a:r>
              <a:rPr sz="3200" b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каждый</a:t>
            </a:r>
            <a:r>
              <a:rPr sz="3200" b="1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 </a:t>
            </a:r>
            <a:r>
              <a:rPr sz="3200" b="1">
                <a:solidFill>
                  <a:schemeClr val="bg1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</a:rPr>
              <a:t>на общий </a:t>
            </a:r>
            <a:r>
              <a:rPr sz="3200" b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результат</a:t>
            </a:r>
            <a:r>
              <a:rPr sz="3200" b="1">
                <a:solidFill>
                  <a:srgbClr val="9900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.</a:t>
            </a:r>
            <a:endParaRPr sz="3200" b="1">
              <a:solidFill>
                <a:srgbClr val="990033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62823" name="Горизонтальная прокрутка 162822"/>
          <p:cNvSpPr/>
          <p:nvPr/>
        </p:nvSpPr>
        <p:spPr>
          <a:xfrm>
            <a:off x="152400" y="2743200"/>
            <a:ext cx="7186613" cy="817563"/>
          </a:xfrm>
          <a:prstGeom prst="horizontalScroll">
            <a:avLst>
              <a:gd name="adj" fmla="val 12500"/>
            </a:avLst>
          </a:prstGeom>
          <a:solidFill>
            <a:srgbClr val="FFEFEF"/>
          </a:solidFill>
          <a:ln w="28575" cap="flat" cmpd="sng">
            <a:solidFill>
              <a:srgbClr val="D60093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r>
              <a:rPr sz="3200" b="1">
                <a:solidFill>
                  <a:schemeClr val="bg1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</a:rPr>
              <a:t>Один говорит, другие</a:t>
            </a:r>
            <a:r>
              <a:rPr sz="3200" b="1">
                <a:solidFill>
                  <a:srgbClr val="9900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 </a:t>
            </a:r>
            <a:r>
              <a:rPr sz="32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слушают</a:t>
            </a:r>
            <a:r>
              <a:rPr sz="3200" b="1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.</a:t>
            </a:r>
            <a:endParaRPr sz="3200" b="1">
              <a:solidFill>
                <a:schemeClr val="accent2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62824" name="Горизонтальная прокрутка 162823"/>
          <p:cNvSpPr/>
          <p:nvPr/>
        </p:nvSpPr>
        <p:spPr>
          <a:xfrm>
            <a:off x="0" y="3644900"/>
            <a:ext cx="8632825" cy="855663"/>
          </a:xfrm>
          <a:prstGeom prst="horizontalScroll">
            <a:avLst>
              <a:gd name="adj" fmla="val 12500"/>
            </a:avLst>
          </a:prstGeom>
          <a:solidFill>
            <a:srgbClr val="FFEFEF"/>
          </a:solidFill>
          <a:ln w="28575" cap="flat" cmpd="sng">
            <a:solidFill>
              <a:srgbClr val="D60093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r>
              <a:rPr sz="3200" b="1">
                <a:solidFill>
                  <a:schemeClr val="bg1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</a:rPr>
              <a:t>Свое несогласие высказывай</a:t>
            </a:r>
            <a:r>
              <a:rPr sz="3200" b="1">
                <a:solidFill>
                  <a:srgbClr val="9900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 </a:t>
            </a:r>
            <a:r>
              <a:rPr sz="32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вежливо</a:t>
            </a:r>
            <a:r>
              <a:rPr sz="3200" b="1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.</a:t>
            </a:r>
            <a:endParaRPr sz="3200" b="1">
              <a:solidFill>
                <a:schemeClr val="accent2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62825" name="Горизонтальная прокрутка 162824"/>
          <p:cNvSpPr/>
          <p:nvPr/>
        </p:nvSpPr>
        <p:spPr>
          <a:xfrm>
            <a:off x="153988" y="4538663"/>
            <a:ext cx="6032500" cy="815975"/>
          </a:xfrm>
          <a:prstGeom prst="horizontalScroll">
            <a:avLst>
              <a:gd name="adj" fmla="val 12500"/>
            </a:avLst>
          </a:prstGeom>
          <a:solidFill>
            <a:srgbClr val="FFEFEF"/>
          </a:solidFill>
          <a:ln w="28575" cap="flat" cmpd="sng">
            <a:solidFill>
              <a:srgbClr val="D60093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r>
              <a:rPr sz="3200" b="1">
                <a:solidFill>
                  <a:schemeClr val="bg1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</a:rPr>
              <a:t>Если не понял,</a:t>
            </a:r>
            <a:r>
              <a:rPr sz="3200" b="1">
                <a:solidFill>
                  <a:srgbClr val="9900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 </a:t>
            </a:r>
            <a:r>
              <a:rPr sz="32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переспроси</a:t>
            </a:r>
            <a:r>
              <a:rPr sz="3200" b="1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.</a:t>
            </a:r>
            <a:endParaRPr sz="3200" b="1">
              <a:solidFill>
                <a:schemeClr val="accent2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pic>
        <p:nvPicPr>
          <p:cNvPr id="162826" name="Изображение 162825" descr="Крокодил Гена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7625" y="549275"/>
            <a:ext cx="1119188" cy="2420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2827" name="Изображение 162826" descr="Рисунок1"/>
          <p:cNvPicPr>
            <a:picLocks noChangeAspect="1"/>
          </p:cNvPicPr>
          <p:nvPr/>
        </p:nvPicPr>
        <p:blipFill>
          <a:blip r:embed="rId4">
            <a:clrChange>
              <a:clrFrom>
                <a:srgbClr val="00FFFF"/>
              </a:clrFrom>
              <a:clrTo>
                <a:srgbClr val="00FFFF">
                  <a:alpha val="0"/>
                </a:srgbClr>
              </a:clrTo>
            </a:clrChange>
            <a:lum contrast="12000"/>
          </a:blip>
          <a:stretch>
            <a:fillRect/>
          </a:stretch>
        </p:blipFill>
        <p:spPr>
          <a:xfrm>
            <a:off x="539750" y="5373688"/>
            <a:ext cx="1223963" cy="11795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_rels/them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занавес">
  <a:themeElements>
    <a:clrScheme name="Шары 11">
      <a:dk1>
        <a:srgbClr val="006699"/>
      </a:dk1>
      <a:lt1>
        <a:srgbClr val="FFFFFF"/>
      </a:lt1>
      <a:dk2>
        <a:srgbClr val="006666"/>
      </a:dk2>
      <a:lt2>
        <a:srgbClr val="FFFF6F"/>
      </a:lt2>
      <a:accent1>
        <a:srgbClr val="D0F18D"/>
      </a:accent1>
      <a:accent2>
        <a:srgbClr val="8FD2FF"/>
      </a:accent2>
      <a:accent3>
        <a:srgbClr val="FFFFFF"/>
      </a:accent3>
      <a:accent4>
        <a:srgbClr val="005682"/>
      </a:accent4>
      <a:accent5>
        <a:srgbClr val="E4F7C5"/>
      </a:accent5>
      <a:accent6>
        <a:srgbClr val="81BEE7"/>
      </a:accent6>
      <a:hlink>
        <a:srgbClr val="7300E6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10">
        <a:dk1>
          <a:srgbClr val="006699"/>
        </a:dk1>
        <a:lt1>
          <a:srgbClr val="FFFFFF"/>
        </a:lt1>
        <a:dk2>
          <a:srgbClr val="006666"/>
        </a:dk2>
        <a:lt2>
          <a:srgbClr val="FFFF6F"/>
        </a:lt2>
        <a:accent1>
          <a:srgbClr val="D4F397"/>
        </a:accent1>
        <a:accent2>
          <a:srgbClr val="73C6FF"/>
        </a:accent2>
        <a:accent3>
          <a:srgbClr val="FFFFFF"/>
        </a:accent3>
        <a:accent4>
          <a:srgbClr val="005682"/>
        </a:accent4>
        <a:accent5>
          <a:srgbClr val="E6F8C9"/>
        </a:accent5>
        <a:accent6>
          <a:srgbClr val="68B3E7"/>
        </a:accent6>
        <a:hlink>
          <a:srgbClr val="9831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11">
        <a:dk1>
          <a:srgbClr val="006699"/>
        </a:dk1>
        <a:lt1>
          <a:srgbClr val="FFFFFF"/>
        </a:lt1>
        <a:dk2>
          <a:srgbClr val="006666"/>
        </a:dk2>
        <a:lt2>
          <a:srgbClr val="FFFF6F"/>
        </a:lt2>
        <a:accent1>
          <a:srgbClr val="D0F18D"/>
        </a:accent1>
        <a:accent2>
          <a:srgbClr val="8FD2FF"/>
        </a:accent2>
        <a:accent3>
          <a:srgbClr val="FFFFFF"/>
        </a:accent3>
        <a:accent4>
          <a:srgbClr val="005682"/>
        </a:accent4>
        <a:accent5>
          <a:srgbClr val="E4F7C5"/>
        </a:accent5>
        <a:accent6>
          <a:srgbClr val="81BEE7"/>
        </a:accent6>
        <a:hlink>
          <a:srgbClr val="7300E6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12">
        <a:dk1>
          <a:srgbClr val="074B49"/>
        </a:dk1>
        <a:lt1>
          <a:srgbClr val="FFFFFF"/>
        </a:lt1>
        <a:dk2>
          <a:srgbClr val="0F9D9A"/>
        </a:dk2>
        <a:lt2>
          <a:srgbClr val="FFCC66"/>
        </a:lt2>
        <a:accent1>
          <a:srgbClr val="8DC5A2"/>
        </a:accent1>
        <a:accent2>
          <a:srgbClr val="002E2D"/>
        </a:accent2>
        <a:accent3>
          <a:srgbClr val="AACCCA"/>
        </a:accent3>
        <a:accent4>
          <a:srgbClr val="DADADA"/>
        </a:accent4>
        <a:accent5>
          <a:srgbClr val="C5DFCE"/>
        </a:accent5>
        <a:accent6>
          <a:srgbClr val="00292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Занавес">
  <a:themeElements>
    <a:clrScheme name="Занавес 10">
      <a:dk1>
        <a:srgbClr val="074B49"/>
      </a:dk1>
      <a:lt1>
        <a:srgbClr val="FFFFFF"/>
      </a:lt1>
      <a:dk2>
        <a:srgbClr val="0F9D9A"/>
      </a:dk2>
      <a:lt2>
        <a:srgbClr val="FFCC66"/>
      </a:lt2>
      <a:accent1>
        <a:srgbClr val="8DC5A2"/>
      </a:accent1>
      <a:accent2>
        <a:srgbClr val="002E2D"/>
      </a:accent2>
      <a:accent3>
        <a:srgbClr val="AACCCA"/>
      </a:accent3>
      <a:accent4>
        <a:srgbClr val="DADADA"/>
      </a:accent4>
      <a:accent5>
        <a:srgbClr val="C5DFCE"/>
      </a:accent5>
      <a:accent6>
        <a:srgbClr val="002928"/>
      </a:accent6>
      <a:hlink>
        <a:srgbClr val="00E0A5"/>
      </a:hlink>
      <a:folHlink>
        <a:srgbClr val="00CCFF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10">
        <a:dk1>
          <a:srgbClr val="074B49"/>
        </a:dk1>
        <a:lt1>
          <a:srgbClr val="FFFFFF"/>
        </a:lt1>
        <a:dk2>
          <a:srgbClr val="0F9D9A"/>
        </a:dk2>
        <a:lt2>
          <a:srgbClr val="FFCC66"/>
        </a:lt2>
        <a:accent1>
          <a:srgbClr val="8DC5A2"/>
        </a:accent1>
        <a:accent2>
          <a:srgbClr val="002E2D"/>
        </a:accent2>
        <a:accent3>
          <a:srgbClr val="AACCCA"/>
        </a:accent3>
        <a:accent4>
          <a:srgbClr val="DADADA"/>
        </a:accent4>
        <a:accent5>
          <a:srgbClr val="C5DFCE"/>
        </a:accent5>
        <a:accent6>
          <a:srgbClr val="00292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21">
  <a:themeElements>
    <a:clrScheme name="Шары 11">
      <a:dk1>
        <a:srgbClr val="006699"/>
      </a:dk1>
      <a:lt1>
        <a:srgbClr val="FFFFFF"/>
      </a:lt1>
      <a:dk2>
        <a:srgbClr val="006666"/>
      </a:dk2>
      <a:lt2>
        <a:srgbClr val="FFFF6F"/>
      </a:lt2>
      <a:accent1>
        <a:srgbClr val="D0F18D"/>
      </a:accent1>
      <a:accent2>
        <a:srgbClr val="8FD2FF"/>
      </a:accent2>
      <a:accent3>
        <a:srgbClr val="FFFFFF"/>
      </a:accent3>
      <a:accent4>
        <a:srgbClr val="005682"/>
      </a:accent4>
      <a:accent5>
        <a:srgbClr val="E4F7C5"/>
      </a:accent5>
      <a:accent6>
        <a:srgbClr val="81BEE7"/>
      </a:accent6>
      <a:hlink>
        <a:srgbClr val="7300E6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10">
        <a:dk1>
          <a:srgbClr val="006699"/>
        </a:dk1>
        <a:lt1>
          <a:srgbClr val="FFFFFF"/>
        </a:lt1>
        <a:dk2>
          <a:srgbClr val="006666"/>
        </a:dk2>
        <a:lt2>
          <a:srgbClr val="FFFF6F"/>
        </a:lt2>
        <a:accent1>
          <a:srgbClr val="D4F397"/>
        </a:accent1>
        <a:accent2>
          <a:srgbClr val="73C6FF"/>
        </a:accent2>
        <a:accent3>
          <a:srgbClr val="FFFFFF"/>
        </a:accent3>
        <a:accent4>
          <a:srgbClr val="005682"/>
        </a:accent4>
        <a:accent5>
          <a:srgbClr val="E6F8C9"/>
        </a:accent5>
        <a:accent6>
          <a:srgbClr val="68B3E7"/>
        </a:accent6>
        <a:hlink>
          <a:srgbClr val="9831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11">
        <a:dk1>
          <a:srgbClr val="006699"/>
        </a:dk1>
        <a:lt1>
          <a:srgbClr val="FFFFFF"/>
        </a:lt1>
        <a:dk2>
          <a:srgbClr val="006666"/>
        </a:dk2>
        <a:lt2>
          <a:srgbClr val="FFFF6F"/>
        </a:lt2>
        <a:accent1>
          <a:srgbClr val="D0F18D"/>
        </a:accent1>
        <a:accent2>
          <a:srgbClr val="8FD2FF"/>
        </a:accent2>
        <a:accent3>
          <a:srgbClr val="FFFFFF"/>
        </a:accent3>
        <a:accent4>
          <a:srgbClr val="005682"/>
        </a:accent4>
        <a:accent5>
          <a:srgbClr val="E4F7C5"/>
        </a:accent5>
        <a:accent6>
          <a:srgbClr val="81BEE7"/>
        </a:accent6>
        <a:hlink>
          <a:srgbClr val="7300E6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12">
        <a:dk1>
          <a:srgbClr val="074B49"/>
        </a:dk1>
        <a:lt1>
          <a:srgbClr val="FFFFFF"/>
        </a:lt1>
        <a:dk2>
          <a:srgbClr val="0F9D9A"/>
        </a:dk2>
        <a:lt2>
          <a:srgbClr val="FFCC66"/>
        </a:lt2>
        <a:accent1>
          <a:srgbClr val="8DC5A2"/>
        </a:accent1>
        <a:accent2>
          <a:srgbClr val="002E2D"/>
        </a:accent2>
        <a:accent3>
          <a:srgbClr val="AACCCA"/>
        </a:accent3>
        <a:accent4>
          <a:srgbClr val="DADADA"/>
        </a:accent4>
        <a:accent5>
          <a:srgbClr val="C5DFCE"/>
        </a:accent5>
        <a:accent6>
          <a:srgbClr val="00292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Занавес">
  <a:themeElements>
    <a:clrScheme name="Занавес 10">
      <a:dk1>
        <a:srgbClr val="074B49"/>
      </a:dk1>
      <a:lt1>
        <a:srgbClr val="FFFFFF"/>
      </a:lt1>
      <a:dk2>
        <a:srgbClr val="0F9D9A"/>
      </a:dk2>
      <a:lt2>
        <a:srgbClr val="FFCC66"/>
      </a:lt2>
      <a:accent1>
        <a:srgbClr val="8DC5A2"/>
      </a:accent1>
      <a:accent2>
        <a:srgbClr val="002E2D"/>
      </a:accent2>
      <a:accent3>
        <a:srgbClr val="AACCCA"/>
      </a:accent3>
      <a:accent4>
        <a:srgbClr val="DADADA"/>
      </a:accent4>
      <a:accent5>
        <a:srgbClr val="C5DFCE"/>
      </a:accent5>
      <a:accent6>
        <a:srgbClr val="002928"/>
      </a:accent6>
      <a:hlink>
        <a:srgbClr val="00E0A5"/>
      </a:hlink>
      <a:folHlink>
        <a:srgbClr val="00CCFF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10">
        <a:dk1>
          <a:srgbClr val="074B49"/>
        </a:dk1>
        <a:lt1>
          <a:srgbClr val="FFFFFF"/>
        </a:lt1>
        <a:dk2>
          <a:srgbClr val="0F9D9A"/>
        </a:dk2>
        <a:lt2>
          <a:srgbClr val="FFCC66"/>
        </a:lt2>
        <a:accent1>
          <a:srgbClr val="8DC5A2"/>
        </a:accent1>
        <a:accent2>
          <a:srgbClr val="002E2D"/>
        </a:accent2>
        <a:accent3>
          <a:srgbClr val="AACCCA"/>
        </a:accent3>
        <a:accent4>
          <a:srgbClr val="DADADA"/>
        </a:accent4>
        <a:accent5>
          <a:srgbClr val="C5DFCE"/>
        </a:accent5>
        <a:accent6>
          <a:srgbClr val="00292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Тема21">
  <a:themeElements>
    <a:clrScheme name="Шары 11">
      <a:dk1>
        <a:srgbClr val="006699"/>
      </a:dk1>
      <a:lt1>
        <a:srgbClr val="FFFFFF"/>
      </a:lt1>
      <a:dk2>
        <a:srgbClr val="006666"/>
      </a:dk2>
      <a:lt2>
        <a:srgbClr val="FFFF6F"/>
      </a:lt2>
      <a:accent1>
        <a:srgbClr val="D0F18D"/>
      </a:accent1>
      <a:accent2>
        <a:srgbClr val="8FD2FF"/>
      </a:accent2>
      <a:accent3>
        <a:srgbClr val="FFFFFF"/>
      </a:accent3>
      <a:accent4>
        <a:srgbClr val="005682"/>
      </a:accent4>
      <a:accent5>
        <a:srgbClr val="E4F7C5"/>
      </a:accent5>
      <a:accent6>
        <a:srgbClr val="81BEE7"/>
      </a:accent6>
      <a:hlink>
        <a:srgbClr val="7300E6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10">
        <a:dk1>
          <a:srgbClr val="006699"/>
        </a:dk1>
        <a:lt1>
          <a:srgbClr val="FFFFFF"/>
        </a:lt1>
        <a:dk2>
          <a:srgbClr val="006666"/>
        </a:dk2>
        <a:lt2>
          <a:srgbClr val="FFFF6F"/>
        </a:lt2>
        <a:accent1>
          <a:srgbClr val="D4F397"/>
        </a:accent1>
        <a:accent2>
          <a:srgbClr val="73C6FF"/>
        </a:accent2>
        <a:accent3>
          <a:srgbClr val="FFFFFF"/>
        </a:accent3>
        <a:accent4>
          <a:srgbClr val="005682"/>
        </a:accent4>
        <a:accent5>
          <a:srgbClr val="E6F8C9"/>
        </a:accent5>
        <a:accent6>
          <a:srgbClr val="68B3E7"/>
        </a:accent6>
        <a:hlink>
          <a:srgbClr val="9831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11">
        <a:dk1>
          <a:srgbClr val="006699"/>
        </a:dk1>
        <a:lt1>
          <a:srgbClr val="FFFFFF"/>
        </a:lt1>
        <a:dk2>
          <a:srgbClr val="006666"/>
        </a:dk2>
        <a:lt2>
          <a:srgbClr val="FFFF6F"/>
        </a:lt2>
        <a:accent1>
          <a:srgbClr val="D0F18D"/>
        </a:accent1>
        <a:accent2>
          <a:srgbClr val="8FD2FF"/>
        </a:accent2>
        <a:accent3>
          <a:srgbClr val="FFFFFF"/>
        </a:accent3>
        <a:accent4>
          <a:srgbClr val="005682"/>
        </a:accent4>
        <a:accent5>
          <a:srgbClr val="E4F7C5"/>
        </a:accent5>
        <a:accent6>
          <a:srgbClr val="81BEE7"/>
        </a:accent6>
        <a:hlink>
          <a:srgbClr val="7300E6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12">
        <a:dk1>
          <a:srgbClr val="074B49"/>
        </a:dk1>
        <a:lt1>
          <a:srgbClr val="FFFFFF"/>
        </a:lt1>
        <a:dk2>
          <a:srgbClr val="0F9D9A"/>
        </a:dk2>
        <a:lt2>
          <a:srgbClr val="FFCC66"/>
        </a:lt2>
        <a:accent1>
          <a:srgbClr val="8DC5A2"/>
        </a:accent1>
        <a:accent2>
          <a:srgbClr val="002E2D"/>
        </a:accent2>
        <a:accent3>
          <a:srgbClr val="AACCCA"/>
        </a:accent3>
        <a:accent4>
          <a:srgbClr val="DADADA"/>
        </a:accent4>
        <a:accent5>
          <a:srgbClr val="C5DFCE"/>
        </a:accent5>
        <a:accent6>
          <a:srgbClr val="00292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Занавес">
  <a:themeElements>
    <a:clrScheme name="Занавес 10">
      <a:dk1>
        <a:srgbClr val="074B49"/>
      </a:dk1>
      <a:lt1>
        <a:srgbClr val="FFFFFF"/>
      </a:lt1>
      <a:dk2>
        <a:srgbClr val="0F9D9A"/>
      </a:dk2>
      <a:lt2>
        <a:srgbClr val="FFCC66"/>
      </a:lt2>
      <a:accent1>
        <a:srgbClr val="8DC5A2"/>
      </a:accent1>
      <a:accent2>
        <a:srgbClr val="002E2D"/>
      </a:accent2>
      <a:accent3>
        <a:srgbClr val="AACCCA"/>
      </a:accent3>
      <a:accent4>
        <a:srgbClr val="DADADA"/>
      </a:accent4>
      <a:accent5>
        <a:srgbClr val="C5DFCE"/>
      </a:accent5>
      <a:accent6>
        <a:srgbClr val="002928"/>
      </a:accent6>
      <a:hlink>
        <a:srgbClr val="00E0A5"/>
      </a:hlink>
      <a:folHlink>
        <a:srgbClr val="00CCFF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10">
        <a:dk1>
          <a:srgbClr val="074B49"/>
        </a:dk1>
        <a:lt1>
          <a:srgbClr val="FFFFFF"/>
        </a:lt1>
        <a:dk2>
          <a:srgbClr val="0F9D9A"/>
        </a:dk2>
        <a:lt2>
          <a:srgbClr val="FFCC66"/>
        </a:lt2>
        <a:accent1>
          <a:srgbClr val="8DC5A2"/>
        </a:accent1>
        <a:accent2>
          <a:srgbClr val="002E2D"/>
        </a:accent2>
        <a:accent3>
          <a:srgbClr val="AACCCA"/>
        </a:accent3>
        <a:accent4>
          <a:srgbClr val="DADADA"/>
        </a:accent4>
        <a:accent5>
          <a:srgbClr val="C5DFCE"/>
        </a:accent5>
        <a:accent6>
          <a:srgbClr val="00292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Тема25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C9FAED"/>
      </a:lt2>
      <a:accent1>
        <a:srgbClr val="7CCA62"/>
      </a:accent1>
      <a:accent2>
        <a:srgbClr val="CAE9C0"/>
      </a:accent2>
      <a:accent3>
        <a:srgbClr val="00B050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4_занавес">
  <a:themeElements>
    <a:clrScheme name="Шары 11">
      <a:dk1>
        <a:srgbClr val="006699"/>
      </a:dk1>
      <a:lt1>
        <a:srgbClr val="FFFFFF"/>
      </a:lt1>
      <a:dk2>
        <a:srgbClr val="006666"/>
      </a:dk2>
      <a:lt2>
        <a:srgbClr val="FFFF6F"/>
      </a:lt2>
      <a:accent1>
        <a:srgbClr val="D0F18D"/>
      </a:accent1>
      <a:accent2>
        <a:srgbClr val="8FD2FF"/>
      </a:accent2>
      <a:accent3>
        <a:srgbClr val="FFFFFF"/>
      </a:accent3>
      <a:accent4>
        <a:srgbClr val="005682"/>
      </a:accent4>
      <a:accent5>
        <a:srgbClr val="E4F7C5"/>
      </a:accent5>
      <a:accent6>
        <a:srgbClr val="81BEE7"/>
      </a:accent6>
      <a:hlink>
        <a:srgbClr val="7300E6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10">
        <a:dk1>
          <a:srgbClr val="006699"/>
        </a:dk1>
        <a:lt1>
          <a:srgbClr val="FFFFFF"/>
        </a:lt1>
        <a:dk2>
          <a:srgbClr val="006666"/>
        </a:dk2>
        <a:lt2>
          <a:srgbClr val="FFFF6F"/>
        </a:lt2>
        <a:accent1>
          <a:srgbClr val="D4F397"/>
        </a:accent1>
        <a:accent2>
          <a:srgbClr val="73C6FF"/>
        </a:accent2>
        <a:accent3>
          <a:srgbClr val="FFFFFF"/>
        </a:accent3>
        <a:accent4>
          <a:srgbClr val="005682"/>
        </a:accent4>
        <a:accent5>
          <a:srgbClr val="E6F8C9"/>
        </a:accent5>
        <a:accent6>
          <a:srgbClr val="68B3E7"/>
        </a:accent6>
        <a:hlink>
          <a:srgbClr val="9831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11">
        <a:dk1>
          <a:srgbClr val="006699"/>
        </a:dk1>
        <a:lt1>
          <a:srgbClr val="FFFFFF"/>
        </a:lt1>
        <a:dk2>
          <a:srgbClr val="006666"/>
        </a:dk2>
        <a:lt2>
          <a:srgbClr val="FFFF6F"/>
        </a:lt2>
        <a:accent1>
          <a:srgbClr val="D0F18D"/>
        </a:accent1>
        <a:accent2>
          <a:srgbClr val="8FD2FF"/>
        </a:accent2>
        <a:accent3>
          <a:srgbClr val="FFFFFF"/>
        </a:accent3>
        <a:accent4>
          <a:srgbClr val="005682"/>
        </a:accent4>
        <a:accent5>
          <a:srgbClr val="E4F7C5"/>
        </a:accent5>
        <a:accent6>
          <a:srgbClr val="81BEE7"/>
        </a:accent6>
        <a:hlink>
          <a:srgbClr val="7300E6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12">
        <a:dk1>
          <a:srgbClr val="074B49"/>
        </a:dk1>
        <a:lt1>
          <a:srgbClr val="FFFFFF"/>
        </a:lt1>
        <a:dk2>
          <a:srgbClr val="0F9D9A"/>
        </a:dk2>
        <a:lt2>
          <a:srgbClr val="FFCC66"/>
        </a:lt2>
        <a:accent1>
          <a:srgbClr val="8DC5A2"/>
        </a:accent1>
        <a:accent2>
          <a:srgbClr val="002E2D"/>
        </a:accent2>
        <a:accent3>
          <a:srgbClr val="AACCCA"/>
        </a:accent3>
        <a:accent4>
          <a:srgbClr val="DADADA"/>
        </a:accent4>
        <a:accent5>
          <a:srgbClr val="C5DFCE"/>
        </a:accent5>
        <a:accent6>
          <a:srgbClr val="00292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5_Занавес">
  <a:themeElements>
    <a:clrScheme name="Занавес 10">
      <a:dk1>
        <a:srgbClr val="074B49"/>
      </a:dk1>
      <a:lt1>
        <a:srgbClr val="FFFFFF"/>
      </a:lt1>
      <a:dk2>
        <a:srgbClr val="0F9D9A"/>
      </a:dk2>
      <a:lt2>
        <a:srgbClr val="FFCC66"/>
      </a:lt2>
      <a:accent1>
        <a:srgbClr val="8DC5A2"/>
      </a:accent1>
      <a:accent2>
        <a:srgbClr val="002E2D"/>
      </a:accent2>
      <a:accent3>
        <a:srgbClr val="AACCCA"/>
      </a:accent3>
      <a:accent4>
        <a:srgbClr val="DADADA"/>
      </a:accent4>
      <a:accent5>
        <a:srgbClr val="C5DFCE"/>
      </a:accent5>
      <a:accent6>
        <a:srgbClr val="002928"/>
      </a:accent6>
      <a:hlink>
        <a:srgbClr val="00E0A5"/>
      </a:hlink>
      <a:folHlink>
        <a:srgbClr val="00CCFF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10">
        <a:dk1>
          <a:srgbClr val="074B49"/>
        </a:dk1>
        <a:lt1>
          <a:srgbClr val="FFFFFF"/>
        </a:lt1>
        <a:dk2>
          <a:srgbClr val="0F9D9A"/>
        </a:dk2>
        <a:lt2>
          <a:srgbClr val="FFCC66"/>
        </a:lt2>
        <a:accent1>
          <a:srgbClr val="8DC5A2"/>
        </a:accent1>
        <a:accent2>
          <a:srgbClr val="002E2D"/>
        </a:accent2>
        <a:accent3>
          <a:srgbClr val="AACCCA"/>
        </a:accent3>
        <a:accent4>
          <a:srgbClr val="DADADA"/>
        </a:accent4>
        <a:accent5>
          <a:srgbClr val="C5DFCE"/>
        </a:accent5>
        <a:accent6>
          <a:srgbClr val="00292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занавес</Template>
  <TotalTime>0</TotalTime>
  <Words>1034</Words>
  <Application>WPS Presentation</Application>
  <PresentationFormat>Экран</PresentationFormat>
  <Paragraphs>105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9</vt:i4>
      </vt:variant>
      <vt:variant>
        <vt:lpstr>幻灯片标题</vt:lpstr>
      </vt:variant>
      <vt:variant>
        <vt:i4>15</vt:i4>
      </vt:variant>
    </vt:vector>
  </HeadingPairs>
  <TitlesOfParts>
    <vt:vector size="39" baseType="lpstr">
      <vt:lpstr>Arial</vt:lpstr>
      <vt:lpstr>SimSun</vt:lpstr>
      <vt:lpstr>Wingdings</vt:lpstr>
      <vt:lpstr>Verdana</vt:lpstr>
      <vt:lpstr>Calibri</vt:lpstr>
      <vt:lpstr>Tahoma</vt:lpstr>
      <vt:lpstr>Constantia</vt:lpstr>
      <vt:lpstr>Wingdings 2</vt:lpstr>
      <vt:lpstr>Adobe Fan Heiti Std B</vt:lpstr>
      <vt:lpstr>Yu Gothic</vt:lpstr>
      <vt:lpstr>Comic Sans MS</vt:lpstr>
      <vt:lpstr>Arial Black</vt:lpstr>
      <vt:lpstr>Monotype Corsiva</vt:lpstr>
      <vt:lpstr>Microsoft YaHei</vt:lpstr>
      <vt:lpstr>Arial Unicode MS</vt:lpstr>
      <vt:lpstr>занавес</vt:lpstr>
      <vt:lpstr>1_Занавес</vt:lpstr>
      <vt:lpstr>Тема21</vt:lpstr>
      <vt:lpstr>2_Занавес</vt:lpstr>
      <vt:lpstr>1_Тема21</vt:lpstr>
      <vt:lpstr>3_Занавес</vt:lpstr>
      <vt:lpstr>Тема25</vt:lpstr>
      <vt:lpstr>4_занавес</vt:lpstr>
      <vt:lpstr>5_Занавес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Харитонова</dc:creator>
  <cp:lastModifiedBy>user</cp:lastModifiedBy>
  <cp:revision>122</cp:revision>
  <dcterms:created xsi:type="dcterms:W3CDTF">2009-08-12T20:24:21Z</dcterms:created>
  <dcterms:modified xsi:type="dcterms:W3CDTF">2024-12-05T05:33:08Z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F2A009F5E56E436392A09A4393A8F571_12</vt:lpwstr>
  </property>
  <property fmtid="{D5CDD505-2E9C-101B-9397-08002B2CF9AE}" pid="3" name="KSOProductBuildVer">
    <vt:lpwstr>1049-12.2.0.18911</vt:lpwstr>
  </property>
</Properties>
</file>