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4F81B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80" autoAdjust="0"/>
    <p:restoredTop sz="94660"/>
  </p:normalViewPr>
  <p:slideViewPr>
    <p:cSldViewPr>
      <p:cViewPr varScale="1">
        <p:scale>
          <a:sx n="83" d="100"/>
          <a:sy n="83" d="100"/>
        </p:scale>
        <p:origin x="-136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428868"/>
            <a:ext cx="742955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2357422" y="4643446"/>
            <a:ext cx="4643470" cy="100013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Узнать</a:t>
            </a:r>
            <a:r>
              <a:rPr lang="ru-RU" sz="3600" baseline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ответ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86058"/>
            <a:ext cx="8229600" cy="1143000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firstslide" highlightClick="1"/>
          </p:cNvPr>
          <p:cNvSpPr/>
          <p:nvPr userDrawn="1"/>
        </p:nvSpPr>
        <p:spPr>
          <a:xfrm>
            <a:off x="3143240" y="4714884"/>
            <a:ext cx="2857520" cy="107157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Вернуться в</a:t>
            </a:r>
            <a:r>
              <a:rPr lang="ru-RU" sz="3200" baseline="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главное меню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8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26" Type="http://schemas.openxmlformats.org/officeDocument/2006/relationships/slide" Target="slide51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5" Type="http://schemas.openxmlformats.org/officeDocument/2006/relationships/slide" Target="slide49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24" Type="http://schemas.openxmlformats.org/officeDocument/2006/relationships/slide" Target="slide47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23" Type="http://schemas.openxmlformats.org/officeDocument/2006/relationships/slide" Target="slide45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Relationship Id="rId22" Type="http://schemas.openxmlformats.org/officeDocument/2006/relationships/slide" Target="slide4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slide" Target="slide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00166" y="2714620"/>
            <a:ext cx="6286512" cy="156966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Своя Игра</a:t>
            </a:r>
            <a:endParaRPr lang="ru-RU" sz="9600" b="1" cap="all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785794"/>
          <a:ext cx="8072494" cy="5289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/>
                <a:gridCol w="1285884"/>
                <a:gridCol w="1285884"/>
                <a:gridCol w="1285884"/>
                <a:gridCol w="1285884"/>
                <a:gridCol w="1214446"/>
              </a:tblGrid>
              <a:tr h="785818">
                <a:tc>
                  <a:txBody>
                    <a:bodyPr/>
                    <a:lstStyle/>
                    <a:p>
                      <a:r>
                        <a:rPr lang="ru-RU" dirty="0" smtClean="0"/>
                        <a:t>Категория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Вопрос 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Вопрос</a:t>
                      </a:r>
                      <a:r>
                        <a:rPr lang="ru-RU" baseline="0" dirty="0" smtClean="0"/>
                        <a:t> 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Вопрос</a:t>
                      </a:r>
                      <a:r>
                        <a:rPr lang="ru-RU" baseline="0" dirty="0" smtClean="0"/>
                        <a:t> 3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Вопрос</a:t>
                      </a:r>
                      <a:r>
                        <a:rPr lang="ru-RU" baseline="0" dirty="0" smtClean="0"/>
                        <a:t> 4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Вопрос</a:t>
                      </a:r>
                      <a:r>
                        <a:rPr lang="ru-RU" baseline="0" dirty="0" smtClean="0"/>
                        <a:t> 5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5454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Астрономия в цифрах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3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4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5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6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</a:tr>
              <a:tr h="8715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Планеты 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7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8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9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0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1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</a:tr>
              <a:tr h="9286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Люди 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3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4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5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6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</a:tr>
              <a:tr h="8401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Верю / не верю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7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8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19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0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1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</a:tr>
              <a:tr h="8744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Позывной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2" action="ppaction://hlinksldjump"/>
                        </a:rPr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3" action="ppaction://hlinksldjump"/>
                        </a:rPr>
                        <a:t>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4" action="ppaction://hlinksldjump"/>
                        </a:rPr>
                        <a:t>300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5" action="ppaction://hlinksldjump"/>
                        </a:rPr>
                        <a:t>400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hlinkClick r:id="rId26" action="ppaction://hlinksldjump"/>
                        </a:rPr>
                        <a:t>500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428868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Какую дату считают началом эры космонавтики?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2786058"/>
            <a:ext cx="8229600" cy="1143000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04.10.1957</a:t>
            </a: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428868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часто во Вселенной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рождается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новая звезда?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786058"/>
            <a:ext cx="8229600" cy="1143000"/>
          </a:xfrm>
        </p:spPr>
        <p:txBody>
          <a:bodyPr anchor="ctr"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 в 20 дней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786" y="2500306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Длина первого спутника в метрах?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278605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0,58м=58 см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500306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времени Гагарин провел в космосе?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71472" y="278605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 минут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500306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длится год на Меркурии?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857496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 дней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714620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Какая планета имеет больше всех спутников?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78605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Юпитер.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79 спутников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857496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Назовите спутники планеты Марс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2786058"/>
            <a:ext cx="8229600" cy="1143000"/>
          </a:xfrm>
        </p:spPr>
        <p:txBody>
          <a:bodyPr/>
          <a:lstStyle/>
          <a:p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Деймос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Фобос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714620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чего сделаны знаменитые кольца Сатурна?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278605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ледяных камней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571744"/>
            <a:ext cx="74295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Какой по счету планетой от Солнца является Венера?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86063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Второй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786058"/>
            <a:ext cx="7429500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Какая планета вращается лежа на боку?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786058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Уран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786" y="2786058"/>
            <a:ext cx="7429500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первым обнаружил атмосферу на Венере? 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928934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М.В. Ломоносов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714620"/>
            <a:ext cx="7429500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и в каком году первым увидел небо в телескоп?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2928934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1610, это был Галилео Галилей</a:t>
            </a: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786" y="2500306"/>
            <a:ext cx="74295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первым вручную вывел корабль с орбиты и вёл его до места приземления?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278605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Беляев Павел Иванович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643182"/>
            <a:ext cx="74295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первый вышел в открытый космос?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928934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Алексей Архипович Леонов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0100" y="2928934"/>
            <a:ext cx="74295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Основоположник ракетостроения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928934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Сергей Павлович Королёв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0100" y="2786058"/>
            <a:ext cx="74295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нашей галактике Млечный путь больше звезд, чем деревьев на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Земле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2928934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верю, три триллиона стволов против 400 миллиардов звезд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857496"/>
            <a:ext cx="74295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Полярное сияние — уникальное природное явление, которое можно наблюдать только на планете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Земля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30003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верю, полярное сияние наблюдается также на Марсе, Уране, Юпитере. Зафиксировали его и в атмосфере Венеры.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4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928934"/>
            <a:ext cx="74295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Верите ли вы, что лучам солнца на вашей коже 30 000 лет?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928934"/>
            <a:ext cx="82296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786" y="2857496"/>
            <a:ext cx="74295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Верите ли вы, что на Луне спичка будет гореть не более 30 секунд?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300037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верю. На Луне спичка не будет гореть совсем, так как там нет кислорода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0100" y="2857496"/>
            <a:ext cx="74295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Верите ли вы, что космонавтов в Китае называют тайконавтами?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2857496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928934"/>
            <a:ext cx="74295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Позывной Юрия Алексеевича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Гагарина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78605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Кедр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857496"/>
            <a:ext cx="74295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Позывной Валентины Владимировны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Терешковой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78605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Чайка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24" y="2786058"/>
            <a:ext cx="74295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Позывной Алексея Архиповича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Леонова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928934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Алмаз –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71538" y="2714620"/>
            <a:ext cx="74295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Позывной Германа Степановича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Титова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857496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Орёл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28662" y="2786058"/>
            <a:ext cx="74295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Позывной Павла Ивановича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Беляева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" action="ppaction://hlinkshowjump?jump=nextslide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Ответ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2857496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Алмаз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215074" y="5786454"/>
            <a:ext cx="2571768" cy="642942"/>
          </a:xfrm>
          <a:prstGeom prst="rect">
            <a:avLst/>
          </a:prstGeom>
          <a:solidFill>
            <a:srgbClr val="4F81B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Вернуться назад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397</Words>
  <PresentationFormat>Экран (4:3)</PresentationFormat>
  <Paragraphs>137</Paragraphs>
  <Slides>52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3" baseType="lpstr">
      <vt:lpstr>Тема Office</vt:lpstr>
      <vt:lpstr>Слайд 1</vt:lpstr>
      <vt:lpstr>Слайд 2</vt:lpstr>
      <vt:lpstr>Какую дату считают началом эры космонавтики?</vt:lpstr>
      <vt:lpstr>04.10.1957</vt:lpstr>
      <vt:lpstr>Как часто во Вселенной рождается новая звезда? </vt:lpstr>
      <vt:lpstr>Раз в 20 дней</vt:lpstr>
      <vt:lpstr>Длина первого спутника в метрах? </vt:lpstr>
      <vt:lpstr>0,58м=58 см</vt:lpstr>
      <vt:lpstr>Сколько времени Гагарин провел в космосе? </vt:lpstr>
      <vt:lpstr>108 минут</vt:lpstr>
      <vt:lpstr>Сколько длится год на Меркурии? </vt:lpstr>
      <vt:lpstr>88 дней</vt:lpstr>
      <vt:lpstr>Какая планета имеет больше всех спутников? </vt:lpstr>
      <vt:lpstr>Юпитер. 79 спутников</vt:lpstr>
      <vt:lpstr>Назовите спутники планеты Марс </vt:lpstr>
      <vt:lpstr>Деймос, Фобос</vt:lpstr>
      <vt:lpstr>Из чего сделаны знаменитые кольца Сатурна? </vt:lpstr>
      <vt:lpstr>Из ледяных камней</vt:lpstr>
      <vt:lpstr>Какой по счету планетой от Солнца является Венера? </vt:lpstr>
      <vt:lpstr>Второй</vt:lpstr>
      <vt:lpstr>Какая планета вращается лежа на боку?</vt:lpstr>
      <vt:lpstr>Уран</vt:lpstr>
      <vt:lpstr>Кто первым обнаружил атмосферу на Венере? </vt:lpstr>
      <vt:lpstr>М.В. Ломоносов</vt:lpstr>
      <vt:lpstr>Кто и в каком году первым увидел небо в телескоп?</vt:lpstr>
      <vt:lpstr>В 1610, это был Галилео Галилей</vt:lpstr>
      <vt:lpstr>Кто первым вручную вывел корабль с орбиты и вёл его до места приземления? </vt:lpstr>
      <vt:lpstr>Беляев Павел Иванович</vt:lpstr>
      <vt:lpstr>Кто первый вышел в открытый космос? </vt:lpstr>
      <vt:lpstr>Алексей Архипович Леонов</vt:lpstr>
      <vt:lpstr>Основоположник ракетостроения </vt:lpstr>
      <vt:lpstr>Сергей Павлович Королёв</vt:lpstr>
      <vt:lpstr>В нашей галактике Млечный путь больше звезд, чем деревьев на Земле</vt:lpstr>
      <vt:lpstr>Не верю, три триллиона стволов против 400 миллиардов звезд</vt:lpstr>
      <vt:lpstr>Полярное сияние — уникальное природное явление, которое можно наблюдать только на планете Земля </vt:lpstr>
      <vt:lpstr>Не верю, полярное сияние наблюдается также на Марсе, Уране, Юпитере. Зафиксировали его и в атмосфере Венеры.</vt:lpstr>
      <vt:lpstr>Верите ли вы, что лучам солнца на вашей коже 30 000 лет?</vt:lpstr>
      <vt:lpstr>Да</vt:lpstr>
      <vt:lpstr>Верите ли вы, что на Луне спичка будет гореть не более 30 секунд?</vt:lpstr>
      <vt:lpstr>Не верю. На Луне спичка не будет гореть совсем, так как там нет кислорода</vt:lpstr>
      <vt:lpstr>Верите ли вы, что космонавтов в Китае называют тайконавтами?</vt:lpstr>
      <vt:lpstr>Да</vt:lpstr>
      <vt:lpstr>Позывной Юрия Алексеевича Гагарина</vt:lpstr>
      <vt:lpstr>Кедр</vt:lpstr>
      <vt:lpstr>Позывной Валентины Владимировны Терешковой</vt:lpstr>
      <vt:lpstr>Чайка</vt:lpstr>
      <vt:lpstr>Позывной Алексея Архиповича Леонова</vt:lpstr>
      <vt:lpstr>Алмаз – 2</vt:lpstr>
      <vt:lpstr>Позывной Германа Степановича Титова</vt:lpstr>
      <vt:lpstr>Орёл</vt:lpstr>
      <vt:lpstr>Позывной Павла Ивановича Беляева</vt:lpstr>
      <vt:lpstr>Алмаз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</dc:title>
  <dc:creator>Учитель</dc:creator>
  <cp:lastModifiedBy>Учитель</cp:lastModifiedBy>
  <cp:revision>41</cp:revision>
  <dcterms:created xsi:type="dcterms:W3CDTF">2021-04-26T07:30:39Z</dcterms:created>
  <dcterms:modified xsi:type="dcterms:W3CDTF">2021-04-30T10:16:16Z</dcterms:modified>
</cp:coreProperties>
</file>