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0" r:id="rId4"/>
    <p:sldId id="267" r:id="rId5"/>
    <p:sldId id="271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94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839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932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6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06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877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849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315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12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585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393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097D6-99A9-4CC8-AA5F-0295B036384E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849A7-8705-4F27-B05A-CFDB0005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461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732" y="0"/>
            <a:ext cx="10700672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05489" y="257577"/>
            <a:ext cx="6503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Саха (Якутия)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Мегино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Кангаласский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Харанский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«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Кэрэчээн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01543" y="6156102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 воспитатель Лукина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Анисия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Гаврильевна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24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4915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520" t="3326" r="1951"/>
          <a:stretch/>
        </p:blipFill>
        <p:spPr>
          <a:xfrm>
            <a:off x="1455312" y="0"/>
            <a:ext cx="91143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723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t="4983"/>
          <a:stretch/>
        </p:blipFill>
        <p:spPr>
          <a:xfrm>
            <a:off x="1073239" y="-297"/>
            <a:ext cx="1004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456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03041" y="193183"/>
            <a:ext cx="7559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«Естественные факторы закаливания – «Солнце, воздух и вода» </a:t>
            </a:r>
            <a:endParaRPr lang="ru-RU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9489" y="2031172"/>
            <a:ext cx="5211650" cy="238188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79042" y="1657685"/>
            <a:ext cx="6096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Здоровое тело является фундаментом долгой и счастливой жизни. Этот фундамент закладывается в детстве, а в укреплении его может помочь использование </a:t>
            </a:r>
            <a:r>
              <a:rPr lang="ru-RU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оздоравливающих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природных факторов или факторов закаливания: воздуха, солнца, воды.</a:t>
            </a:r>
          </a:p>
          <a:p>
            <a:endParaRPr lang="ru-RU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Закаливание – это комплекс мероприятий, направленных на укрепление иммунитета и повышение устойчивости организма к неблагоприятным факторам внешней среды.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956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06320" y="272275"/>
            <a:ext cx="99210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Закаленные дети легче переносят изменение условий внешней среды, менее подвержены простудным заболеваниям. Закаливание и физические упражнения укрепляют нервную систему ребенка, способствуют развитию мышц и костей, улучшают работу внутренних органов и обмен веществ.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06320" y="2211267"/>
            <a:ext cx="102945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Элементы закаливания могут присутствовать и в повседневной жизни (умывание прохладной водой, проветривание помещений, хождение босиком, правильно организованная прогулка, физические упражнения, проводимые на открытом воздухе).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Начинать повседневное закаливание детей специалисты рекомендуют с воздушных ванн, которые сочетают с физическими упражнениями.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Проветрите помещение. Ребенок занимается гимнастикой в трусиках, маечке и носочках при температуре воздуха в комнате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18–20 0С. Когда ребенок привыкнет, носки можно не надевать и заниматься босиком.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Закаливание продолжается в процессе умывания прохладной водой лица, шеи, верхней части груди, рук до локтей.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095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34107" y="463640"/>
            <a:ext cx="5937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45837" y="263585"/>
            <a:ext cx="90924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«Новый день начинайте с улыбки»</a:t>
            </a:r>
            <a:endParaRPr lang="ru-RU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6645" y="1542147"/>
            <a:ext cx="5674618" cy="2979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09" y="2753077"/>
            <a:ext cx="5845436" cy="353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62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65926" y="159894"/>
            <a:ext cx="6542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«Соблюдайте режим дня»</a:t>
            </a:r>
            <a:endParaRPr lang="ru-RU" sz="4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742" y="867780"/>
            <a:ext cx="7399987" cy="590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880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52281" y="254983"/>
            <a:ext cx="911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«Лучше умная книга, чем бесцельный просмотр телевизора и телефона»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978" y="1455312"/>
            <a:ext cx="5706913" cy="524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769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81825" y="122350"/>
            <a:ext cx="10341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«Любите своего ребенка – он ваш, уважайте членов своей  семьи, они – попутчики на вашем пути»</a:t>
            </a:r>
            <a:endParaRPr lang="ru-RU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b="16791"/>
          <a:stretch/>
        </p:blipFill>
        <p:spPr>
          <a:xfrm>
            <a:off x="2664368" y="1199568"/>
            <a:ext cx="6529417" cy="543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832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2427" y="0"/>
            <a:ext cx="10826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«Обнимать ребенка следует </a:t>
            </a:r>
          </a:p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менее 4 раза в день, а лучше 8 раз»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479" y="1200329"/>
            <a:ext cx="5825275" cy="551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1885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23622" y="128789"/>
            <a:ext cx="87447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«Личный пример здорового образа жизни – лучше всякой морали»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080" t="9396" r="1033"/>
          <a:stretch/>
        </p:blipFill>
        <p:spPr>
          <a:xfrm>
            <a:off x="540912" y="1329118"/>
            <a:ext cx="10933276" cy="523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855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50" y="-594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81825" y="141075"/>
            <a:ext cx="10354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«Помните: простая пища полезнее для здоровья, чем искусные яства»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t="9772" b="15711"/>
          <a:stretch/>
        </p:blipFill>
        <p:spPr>
          <a:xfrm>
            <a:off x="2266682" y="1213207"/>
            <a:ext cx="7341811" cy="547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100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205250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51527" y="206062"/>
            <a:ext cx="8706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«Лучший вид отдыха – </a:t>
            </a:r>
          </a:p>
          <a:p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с семьей на свежем воздухе  »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080" y="1406391"/>
            <a:ext cx="5541946" cy="52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98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74005" y="60275"/>
            <a:ext cx="7443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«Лучшее развлечение для ребенка – совместная игра с родителями»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Векторы на тему «Здоровая семья» — скачивайте бесплатные векторы высокого  качества на Freepik | Freepi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9" t="17528" r="7356" b="14203"/>
          <a:stretch/>
        </p:blipFill>
        <p:spPr bwMode="auto">
          <a:xfrm>
            <a:off x="2562897" y="1260604"/>
            <a:ext cx="6894163" cy="547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9384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141</Words>
  <Application>Microsoft Office PowerPoint</Application>
  <PresentationFormat>Широкоэкранный</PresentationFormat>
  <Paragraphs>25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14</cp:revision>
  <dcterms:created xsi:type="dcterms:W3CDTF">2026-05-17T05:43:10Z</dcterms:created>
  <dcterms:modified xsi:type="dcterms:W3CDTF">2026-05-17T08:04:34Z</dcterms:modified>
</cp:coreProperties>
</file>