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59" r:id="rId5"/>
    <p:sldId id="260" r:id="rId6"/>
    <p:sldId id="265" r:id="rId7"/>
    <p:sldId id="261" r:id="rId8"/>
    <p:sldId id="262" r:id="rId9"/>
    <p:sldId id="267" r:id="rId10"/>
    <p:sldId id="268" r:id="rId11"/>
    <p:sldId id="263" r:id="rId12"/>
    <p:sldId id="264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20809" autoAdjust="0"/>
    <p:restoredTop sz="94660"/>
  </p:normalViewPr>
  <p:slideViewPr>
    <p:cSldViewPr>
      <p:cViewPr varScale="1">
        <p:scale>
          <a:sx n="74" d="100"/>
          <a:sy n="74" d="100"/>
        </p:scale>
        <p:origin x="-103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7E42-1C76-4BBF-A158-72A366B9E5A6}" type="datetimeFigureOut">
              <a:rPr lang="ru-RU" smtClean="0"/>
              <a:pPr/>
              <a:t>27.01.2021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C2A60-EFA1-4EC8-8A9C-F9F57797DD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7E42-1C76-4BBF-A158-72A366B9E5A6}" type="datetimeFigureOut">
              <a:rPr lang="ru-RU" smtClean="0"/>
              <a:pPr/>
              <a:t>27.01.2021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C2A60-EFA1-4EC8-8A9C-F9F57797DD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7E42-1C76-4BBF-A158-72A366B9E5A6}" type="datetimeFigureOut">
              <a:rPr lang="ru-RU" smtClean="0"/>
              <a:pPr/>
              <a:t>27.01.2021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C2A60-EFA1-4EC8-8A9C-F9F57797DD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7E42-1C76-4BBF-A158-72A366B9E5A6}" type="datetimeFigureOut">
              <a:rPr lang="ru-RU" smtClean="0"/>
              <a:pPr/>
              <a:t>27.01.2021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C2A60-EFA1-4EC8-8A9C-F9F57797DD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7E42-1C76-4BBF-A158-72A366B9E5A6}" type="datetimeFigureOut">
              <a:rPr lang="ru-RU" smtClean="0"/>
              <a:pPr/>
              <a:t>27.01.2021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C2A60-EFA1-4EC8-8A9C-F9F57797DD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7E42-1C76-4BBF-A158-72A366B9E5A6}" type="datetimeFigureOut">
              <a:rPr lang="ru-RU" smtClean="0"/>
              <a:pPr/>
              <a:t>27.01.2021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C2A60-EFA1-4EC8-8A9C-F9F57797DD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7E42-1C76-4BBF-A158-72A366B9E5A6}" type="datetimeFigureOut">
              <a:rPr lang="ru-RU" smtClean="0"/>
              <a:pPr/>
              <a:t>27.01.2021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C2A60-EFA1-4EC8-8A9C-F9F57797DD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7E42-1C76-4BBF-A158-72A366B9E5A6}" type="datetimeFigureOut">
              <a:rPr lang="ru-RU" smtClean="0"/>
              <a:pPr/>
              <a:t>27.01.2021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C2A60-EFA1-4EC8-8A9C-F9F57797DD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7E42-1C76-4BBF-A158-72A366B9E5A6}" type="datetimeFigureOut">
              <a:rPr lang="ru-RU" smtClean="0"/>
              <a:pPr/>
              <a:t>27.01.2021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C2A60-EFA1-4EC8-8A9C-F9F57797DD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7E42-1C76-4BBF-A158-72A366B9E5A6}" type="datetimeFigureOut">
              <a:rPr lang="ru-RU" smtClean="0"/>
              <a:pPr/>
              <a:t>27.01.2021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C2A60-EFA1-4EC8-8A9C-F9F57797DD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0A7E42-1C76-4BBF-A158-72A366B9E5A6}" type="datetimeFigureOut">
              <a:rPr lang="ru-RU" smtClean="0"/>
              <a:pPr/>
              <a:t>27.01.2021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4C2A60-EFA1-4EC8-8A9C-F9F57797DD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>
                <a:alpha val="0"/>
              </a:srgbClr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0A7E42-1C76-4BBF-A158-72A366B9E5A6}" type="datetimeFigureOut">
              <a:rPr lang="ru-RU" smtClean="0"/>
              <a:pPr/>
              <a:t>27.01.2021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4C2A60-EFA1-4EC8-8A9C-F9F57797DD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643174" y="548681"/>
            <a:ext cx="6286544" cy="1224136"/>
          </a:xfrm>
        </p:spPr>
        <p:txBody>
          <a:bodyPr/>
          <a:lstStyle/>
          <a:p>
            <a:r>
              <a:rPr lang="ru-RU" dirty="0" smtClean="0"/>
              <a:t>ПОРТАЛ В ДЕТСТВО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00362" y="5949280"/>
            <a:ext cx="5572051" cy="515749"/>
          </a:xfrm>
        </p:spPr>
        <p:txBody>
          <a:bodyPr>
            <a:normAutofit/>
          </a:bodyPr>
          <a:lstStyle/>
          <a:p>
            <a:r>
              <a:rPr lang="ru-RU" sz="2000" b="1" dirty="0" err="1" smtClean="0"/>
              <a:t>г.СЛОБОДСКОЙ</a:t>
            </a:r>
            <a:r>
              <a:rPr lang="ru-RU" sz="2000" b="1" dirty="0" smtClean="0"/>
              <a:t> - 2020</a:t>
            </a:r>
            <a:endParaRPr lang="ru-RU" sz="2000" b="1" dirty="0"/>
          </a:p>
        </p:txBody>
      </p:sp>
      <p:pic>
        <p:nvPicPr>
          <p:cNvPr id="11266" name="Picture 2" descr="https://i.mycdn.me/i?r=AyH4iRPQ2q0otWIFepML2LxR5qHyftFH5qxQaohCG1QoM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63" y="1628800"/>
            <a:ext cx="5572051" cy="432048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Будем знакомы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5114932" cy="4525963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  Копытова Галина Геннадьевна родилась 14.05.1955 года в небольшом городе Гремячинске Пермской области в семье шахтёра.</a:t>
            </a:r>
            <a:endParaRPr lang="ru-RU" dirty="0"/>
          </a:p>
        </p:txBody>
      </p:sp>
      <p:pic>
        <p:nvPicPr>
          <p:cNvPr id="5" name="Содержимое 4" descr="IMG_20201017_142709_1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214942" y="1600201"/>
            <a:ext cx="3357586" cy="4257692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082354"/>
          </a:xfrm>
        </p:spPr>
        <p:txBody>
          <a:bodyPr>
            <a:normAutofit fontScale="90000"/>
          </a:bodyPr>
          <a:lstStyle/>
          <a:p>
            <a:r>
              <a:rPr lang="ru-RU" sz="4900" b="1" dirty="0"/>
              <a:t>Литературная </a:t>
            </a:r>
            <a:r>
              <a:rPr lang="ru-RU" sz="4900" b="1" dirty="0" smtClean="0"/>
              <a:t>семья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2400" dirty="0" smtClean="0"/>
              <a:t>В </a:t>
            </a:r>
            <a:r>
              <a:rPr lang="ru-RU" sz="2400" dirty="0"/>
              <a:t>доме имелась своя библиотека. </a:t>
            </a:r>
            <a:r>
              <a:rPr lang="ru-RU" sz="2400" dirty="0" smtClean="0"/>
              <a:t>Читать книги нравилось всем. </a:t>
            </a:r>
            <a:r>
              <a:rPr lang="ru-RU" sz="2400" dirty="0"/>
              <a:t>Также родители выписывали различные газеты и журналы. Отец, Попов Геннадий Андреевич, любил  читать «Роман-газету», «Человек и закон», «Крокодил».  Мама, Нина Ивановна, выбирала «Крестьянку», «Огонёк», «Работницу», «Здоровье». Для детей выписывались «Пионерская правда», «</a:t>
            </a:r>
            <a:r>
              <a:rPr lang="ru-RU" sz="2400" dirty="0" err="1"/>
              <a:t>Мурзилка</a:t>
            </a:r>
            <a:r>
              <a:rPr lang="ru-RU" sz="2400" dirty="0"/>
              <a:t>»,«Костёр».</a:t>
            </a:r>
            <a:br>
              <a:rPr lang="ru-RU" sz="2400" dirty="0"/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 rot="21179844">
            <a:off x="457200" y="3645024"/>
            <a:ext cx="4038600" cy="248113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   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4648200" y="3429000"/>
            <a:ext cx="4038600" cy="2952328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4049" y="3865552"/>
            <a:ext cx="3646990" cy="25216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527" y="3780235"/>
            <a:ext cx="3629258" cy="2358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58689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ru-RU" b="1" dirty="0" smtClean="0"/>
              <a:t>Школьные годы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785786" y="1285860"/>
            <a:ext cx="5214974" cy="5286412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В школе не была</a:t>
            </a:r>
          </a:p>
          <a:p>
            <a:pPr>
              <a:buNone/>
            </a:pPr>
            <a:r>
              <a:rPr lang="ru-RU" dirty="0" smtClean="0"/>
              <a:t>отличницей, но литературу</a:t>
            </a:r>
          </a:p>
          <a:p>
            <a:pPr>
              <a:buNone/>
            </a:pPr>
            <a:r>
              <a:rPr lang="ru-RU" dirty="0" smtClean="0"/>
              <a:t>любила. Перечитала всю</a:t>
            </a:r>
          </a:p>
          <a:p>
            <a:pPr>
              <a:buNone/>
            </a:pPr>
            <a:r>
              <a:rPr lang="ru-RU" dirty="0" smtClean="0"/>
              <a:t>домашнюю библиотеку, в том</a:t>
            </a:r>
          </a:p>
          <a:p>
            <a:pPr>
              <a:buNone/>
            </a:pPr>
            <a:r>
              <a:rPr lang="ru-RU" dirty="0" smtClean="0"/>
              <a:t>числе и запретные  </a:t>
            </a:r>
          </a:p>
          <a:p>
            <a:pPr>
              <a:buNone/>
            </a:pPr>
            <a:r>
              <a:rPr lang="ru-RU" dirty="0" smtClean="0"/>
              <a:t>произведения Куприна и</a:t>
            </a:r>
          </a:p>
          <a:p>
            <a:pPr>
              <a:buNone/>
            </a:pPr>
            <a:r>
              <a:rPr lang="ru-RU" dirty="0" smtClean="0"/>
              <a:t>Золя. Большое впечатление</a:t>
            </a:r>
          </a:p>
          <a:p>
            <a:pPr>
              <a:buNone/>
            </a:pPr>
            <a:r>
              <a:rPr lang="ru-RU" dirty="0" smtClean="0"/>
              <a:t>на Галину произвела история</a:t>
            </a:r>
          </a:p>
          <a:p>
            <a:pPr>
              <a:buNone/>
            </a:pPr>
            <a:r>
              <a:rPr lang="ru-RU" dirty="0" smtClean="0"/>
              <a:t>женщин с необычной судьбой</a:t>
            </a:r>
          </a:p>
          <a:p>
            <a:pPr>
              <a:buNone/>
            </a:pPr>
            <a:r>
              <a:rPr lang="ru-RU" dirty="0" smtClean="0"/>
              <a:t>в книге </a:t>
            </a:r>
            <a:r>
              <a:rPr lang="ru-RU" dirty="0"/>
              <a:t>К</a:t>
            </a:r>
            <a:r>
              <a:rPr lang="ru-RU" dirty="0" smtClean="0"/>
              <a:t>уприна «Яма».</a:t>
            </a:r>
            <a:endParaRPr lang="ru-RU" dirty="0"/>
          </a:p>
        </p:txBody>
      </p:sp>
      <p:pic>
        <p:nvPicPr>
          <p:cNvPr id="5" name="Содержимое 4" descr="IMG_20201017_144131_1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986462" y="2214563"/>
            <a:ext cx="2571750" cy="3429000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Из биографии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95536" y="1628800"/>
            <a:ext cx="3754760" cy="4525963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/>
              <a:t>      По семейным обстоятельствам в 1969 году попала в </a:t>
            </a:r>
            <a:r>
              <a:rPr lang="ru-RU" dirty="0" err="1" smtClean="0"/>
              <a:t>г.Слободской</a:t>
            </a:r>
            <a:r>
              <a:rPr lang="ru-RU" dirty="0" smtClean="0"/>
              <a:t>. Поступила в училище № 22 и  получила профессию станочник спичечного производства. Три года отработала на спичечной фабрике «Белка».</a:t>
            </a:r>
            <a:endParaRPr lang="ru-RU" dirty="0"/>
          </a:p>
        </p:txBody>
      </p:sp>
      <p:pic>
        <p:nvPicPr>
          <p:cNvPr id="5" name="Содержимое 4" descr="IMG_20201017_142832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283968" y="2132856"/>
            <a:ext cx="4608512" cy="3456384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Из биографии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251520" y="1600200"/>
            <a:ext cx="4104456" cy="4525963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dirty="0"/>
              <a:t> </a:t>
            </a:r>
            <a:r>
              <a:rPr lang="ru-RU" dirty="0" smtClean="0"/>
              <a:t>    Потом была приглашена в торговлю, где добросовестно трудилась почти 40 лет. Неоднократно награждалась подарками, премиями. Заслужила звание «Лучший по профессии».</a:t>
            </a:r>
            <a:endParaRPr lang="ru-RU" dirty="0"/>
          </a:p>
        </p:txBody>
      </p:sp>
      <p:pic>
        <p:nvPicPr>
          <p:cNvPr id="6" name="Содержимое 5" descr="IMG_20201017_143953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427984" y="2071678"/>
            <a:ext cx="4392488" cy="3517562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46"/>
          </a:xfrm>
        </p:spPr>
        <p:txBody>
          <a:bodyPr/>
          <a:lstStyle/>
          <a:p>
            <a:r>
              <a:rPr lang="ru-RU" b="1" dirty="0" smtClean="0"/>
              <a:t>Жизнь семейная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323528" y="1000108"/>
            <a:ext cx="5256584" cy="5126055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ru-RU" dirty="0" smtClean="0"/>
              <a:t>      В 1977 году вышла замуж за Копытова Владимира. В 1984 году родила дочь Валентину, которая в 2003 году порадовала внуком Денисом.</a:t>
            </a:r>
          </a:p>
          <a:p>
            <a:pPr>
              <a:buNone/>
            </a:pPr>
            <a:r>
              <a:rPr lang="ru-RU" dirty="0" smtClean="0"/>
              <a:t>       Однажды сказанные в молодости слова о том, что на пенсии буду писать мемуары, начали воплощаться в  жизнь. В 2010 году начала сочинять стихотворные посвящения своим друзьям, близким. Замечая интересные истории с детьми, описывать их в стихах.  </a:t>
            </a:r>
            <a:endParaRPr lang="ru-RU" dirty="0"/>
          </a:p>
        </p:txBody>
      </p:sp>
      <p:pic>
        <p:nvPicPr>
          <p:cNvPr id="5" name="Содержимое 4" descr="IMG_20201017_143633_1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5472113" y="2043099"/>
            <a:ext cx="4000528" cy="2771805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370386"/>
          </a:xfrm>
        </p:spPr>
        <p:txBody>
          <a:bodyPr>
            <a:noAutofit/>
          </a:bodyPr>
          <a:lstStyle/>
          <a:p>
            <a:pPr algn="l"/>
            <a:r>
              <a:rPr lang="ru-RU" b="1" dirty="0" smtClean="0"/>
              <a:t>              Фортуна </a:t>
            </a:r>
            <a:br>
              <a:rPr lang="ru-RU" b="1" dirty="0" smtClean="0"/>
            </a:br>
            <a:r>
              <a:rPr lang="ru-RU" b="1" dirty="0" smtClean="0"/>
              <a:t>  </a:t>
            </a:r>
            <a:r>
              <a:rPr lang="ru-RU" sz="2400" dirty="0" smtClean="0"/>
              <a:t>В </a:t>
            </a:r>
            <a:r>
              <a:rPr lang="ru-RU" sz="2400" dirty="0"/>
              <a:t>2012 году пришла в музыкально - </a:t>
            </a:r>
            <a:r>
              <a:rPr lang="ru-RU" sz="2400" dirty="0" smtClean="0"/>
              <a:t>литературный </a:t>
            </a:r>
            <a:r>
              <a:rPr lang="ru-RU" sz="2400" dirty="0"/>
              <a:t>клуб «Фортуна» </a:t>
            </a:r>
            <a:r>
              <a:rPr lang="ru-RU" sz="2400" dirty="0" smtClean="0"/>
              <a:t>при библиотеке </a:t>
            </a:r>
            <a:r>
              <a:rPr lang="ru-RU" sz="2400" dirty="0" err="1"/>
              <a:t>им.Грина</a:t>
            </a:r>
            <a:r>
              <a:rPr lang="ru-RU" sz="2400" dirty="0"/>
              <a:t> в </a:t>
            </a:r>
            <a:r>
              <a:rPr lang="ru-RU" sz="2400" dirty="0" err="1" smtClean="0"/>
              <a:t>г.Слободском</a:t>
            </a:r>
            <a:r>
              <a:rPr lang="ru-RU" sz="2400" dirty="0" smtClean="0"/>
              <a:t>, где </a:t>
            </a:r>
            <a:r>
              <a:rPr lang="ru-RU" sz="2400" dirty="0"/>
              <a:t>можно узнать много нового </a:t>
            </a:r>
            <a:r>
              <a:rPr lang="ru-RU" sz="2400" dirty="0" smtClean="0"/>
              <a:t>и поделиться  своими успехами. С членами </a:t>
            </a:r>
            <a:r>
              <a:rPr lang="ru-RU" sz="2400" dirty="0"/>
              <a:t>клуба побывала </a:t>
            </a:r>
            <a:r>
              <a:rPr lang="ru-RU" sz="2400" dirty="0" smtClean="0"/>
              <a:t>на Всероссийском </a:t>
            </a:r>
            <a:r>
              <a:rPr lang="ru-RU" sz="2400" dirty="0"/>
              <a:t>фестивале </a:t>
            </a:r>
            <a:r>
              <a:rPr lang="ru-RU" sz="2400" dirty="0" smtClean="0"/>
              <a:t>авторской песни </a:t>
            </a:r>
            <a:r>
              <a:rPr lang="ru-RU" sz="2400" dirty="0"/>
              <a:t>«</a:t>
            </a:r>
            <a:r>
              <a:rPr lang="ru-RU" sz="2400" dirty="0" err="1"/>
              <a:t>Гринландия</a:t>
            </a:r>
            <a:r>
              <a:rPr lang="ru-RU" sz="2400" dirty="0"/>
              <a:t>», на </a:t>
            </a:r>
            <a:r>
              <a:rPr lang="ru-RU" sz="2400" dirty="0" smtClean="0"/>
              <a:t> творческих </a:t>
            </a:r>
            <a:r>
              <a:rPr lang="ru-RU" sz="2400" dirty="0"/>
              <a:t>встречах в </a:t>
            </a:r>
            <a:r>
              <a:rPr lang="ru-RU" sz="2400" dirty="0" smtClean="0"/>
              <a:t>далёких уголках нашей Кировской </a:t>
            </a:r>
            <a:r>
              <a:rPr lang="ru-RU" sz="2400" dirty="0"/>
              <a:t>области. 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0527">
            <a:off x="678714" y="3860682"/>
            <a:ext cx="3738366" cy="2750988"/>
          </a:xfrm>
        </p:spPr>
      </p:pic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70920">
            <a:off x="5066699" y="4012787"/>
            <a:ext cx="3625990" cy="2513378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0266"/>
          </a:xfrm>
        </p:spPr>
        <p:txBody>
          <a:bodyPr>
            <a:noAutofit/>
          </a:bodyPr>
          <a:lstStyle/>
          <a:p>
            <a:pPr algn="l"/>
            <a:r>
              <a:rPr lang="ru-RU" sz="2800" dirty="0" smtClean="0"/>
              <a:t>                         </a:t>
            </a:r>
            <a:r>
              <a:rPr lang="ru-RU" b="1" dirty="0" smtClean="0"/>
              <a:t>Встречи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   Свои произведения представляла в различных аудиториях, выступала перед </a:t>
            </a:r>
            <a:r>
              <a:rPr lang="ru-RU" sz="2800" dirty="0"/>
              <a:t>детьми разного возраста </a:t>
            </a:r>
            <a:r>
              <a:rPr lang="ru-RU" sz="2800" dirty="0" smtClean="0"/>
              <a:t>и считает</a:t>
            </a:r>
            <a:r>
              <a:rPr lang="ru-RU" sz="2800" dirty="0"/>
              <a:t>, что это самый </a:t>
            </a:r>
            <a:r>
              <a:rPr lang="ru-RU" sz="2800" dirty="0" smtClean="0"/>
              <a:t>благодарный слушатель</a:t>
            </a:r>
            <a:r>
              <a:rPr lang="ru-RU" sz="2800" dirty="0"/>
              <a:t>.</a:t>
            </a:r>
            <a:br>
              <a:rPr lang="ru-RU" sz="2800" dirty="0"/>
            </a:br>
            <a:endParaRPr lang="ru-RU" sz="2800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77646">
            <a:off x="407374" y="2836142"/>
            <a:ext cx="4038600" cy="3186339"/>
          </a:xfrm>
        </p:spPr>
      </p:pic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8669">
            <a:off x="4591669" y="3200954"/>
            <a:ext cx="4038600" cy="3055026"/>
          </a:xfrm>
        </p:spPr>
      </p:pic>
    </p:spTree>
    <p:extLst>
      <p:ext uri="{BB962C8B-B14F-4D97-AF65-F5344CB8AC3E}">
        <p14:creationId xmlns:p14="http://schemas.microsoft.com/office/powerpoint/2010/main" val="3827046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22314"/>
          </a:xfrm>
        </p:spPr>
        <p:txBody>
          <a:bodyPr>
            <a:normAutofit fontScale="90000"/>
          </a:bodyPr>
          <a:lstStyle/>
          <a:p>
            <a:r>
              <a:rPr lang="ru-RU" sz="4900" b="1" dirty="0"/>
              <a:t>Достижения</a:t>
            </a: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/>
              <a:t>С </a:t>
            </a:r>
            <a:r>
              <a:rPr lang="ru-RU" sz="2400" dirty="0" smtClean="0"/>
              <a:t>успехом представляет </a:t>
            </a:r>
            <a:r>
              <a:rPr lang="ru-RU" sz="2400" dirty="0"/>
              <a:t>свои стихи на</a:t>
            </a:r>
            <a:br>
              <a:rPr lang="ru-RU" sz="2400" dirty="0"/>
            </a:br>
            <a:r>
              <a:rPr lang="ru-RU" sz="2400" dirty="0"/>
              <a:t>различных </a:t>
            </a:r>
            <a:r>
              <a:rPr lang="ru-RU" sz="2400" dirty="0" smtClean="0"/>
              <a:t>конкурсах, принимает активное участие в общественных начинаниях, поддерживает здоровый образ жизни, делится своим оптимизмом с окружающими. 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11636">
            <a:off x="534458" y="3213100"/>
            <a:ext cx="3884084" cy="2913063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550557">
            <a:off x="4725458" y="3213100"/>
            <a:ext cx="3884084" cy="2913063"/>
          </a:xfrm>
        </p:spPr>
      </p:pic>
    </p:spTree>
    <p:extLst>
      <p:ext uri="{BB962C8B-B14F-4D97-AF65-F5344CB8AC3E}">
        <p14:creationId xmlns:p14="http://schemas.microsoft.com/office/powerpoint/2010/main" val="3360708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900" b="1" dirty="0" smtClean="0"/>
              <a:t>Достижения</a:t>
            </a:r>
            <a:br>
              <a:rPr lang="ru-RU" sz="4900" b="1" dirty="0" smtClean="0"/>
            </a:br>
            <a:r>
              <a:rPr lang="ru-RU" dirty="0" smtClean="0"/>
              <a:t> 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      </a:t>
            </a:r>
            <a:r>
              <a:rPr lang="ru-RU" dirty="0"/>
              <a:t>Стихи Галины Копытовой печатаются в коллективных сборниках «Слободской меридиан», в газете «Слободские куранты» и других изданиях. Сбылась и давняя заветная мечта – были выпущены книги со стихами для детей. Интересные, но жизненные истории представлены строчками автора на этих страницах. Яркое описание показывает героев и их душевное состояние.</a:t>
            </a:r>
            <a:br>
              <a:rPr lang="ru-RU" dirty="0"/>
            </a:br>
            <a:endParaRPr lang="ru-RU" dirty="0"/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41407">
            <a:off x="4648200" y="2348706"/>
            <a:ext cx="4038600" cy="3028950"/>
          </a:xfr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5112568"/>
          </a:xfrm>
        </p:spPr>
        <p:txBody>
          <a:bodyPr>
            <a:normAutofit/>
          </a:bodyPr>
          <a:lstStyle/>
          <a:p>
            <a:r>
              <a:rPr lang="ru-RU" dirty="0" smtClean="0"/>
              <a:t>«Творящий </a:t>
            </a:r>
            <a:r>
              <a:rPr lang="ru-RU" dirty="0"/>
              <a:t>бедности не знает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smtClean="0"/>
              <a:t>Далекий </a:t>
            </a:r>
            <a:r>
              <a:rPr lang="ru-RU" dirty="0"/>
              <a:t>от мирских щедрот</a:t>
            </a:r>
            <a:r>
              <a:rPr lang="ru-RU" dirty="0" smtClean="0"/>
              <a:t>,</a:t>
            </a:r>
            <a:br>
              <a:rPr lang="ru-RU" dirty="0" smtClean="0"/>
            </a:br>
            <a:r>
              <a:rPr lang="ru-RU" dirty="0" smtClean="0"/>
              <a:t> Добычею </a:t>
            </a:r>
            <a:r>
              <a:rPr lang="ru-RU" dirty="0"/>
              <a:t>богатств не занят, —Он из души их достает</a:t>
            </a:r>
            <a:r>
              <a:rPr lang="ru-RU" dirty="0" smtClean="0"/>
              <a:t>.»</a:t>
            </a:r>
            <a:br>
              <a:rPr lang="ru-RU" dirty="0" smtClean="0"/>
            </a:br>
            <a:r>
              <a:rPr lang="ru-RU" dirty="0"/>
              <a:t> </a:t>
            </a:r>
            <a:r>
              <a:rPr lang="ru-RU" dirty="0" smtClean="0"/>
              <a:t>                   Л</a:t>
            </a:r>
            <a:r>
              <a:rPr lang="ru-RU" dirty="0"/>
              <a:t>. </a:t>
            </a:r>
            <a:r>
              <a:rPr lang="ru-RU" dirty="0" err="1"/>
              <a:t>Болеславский</a:t>
            </a:r>
            <a:r>
              <a:rPr lang="ru-RU" dirty="0"/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413</TotalTime>
  <Words>275</Words>
  <Application>Microsoft Office PowerPoint</Application>
  <PresentationFormat>Экран (4:3)</PresentationFormat>
  <Paragraphs>30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ПОРТАЛ В ДЕТСТВО</vt:lpstr>
      <vt:lpstr>Будем знакомы</vt:lpstr>
      <vt:lpstr>Литературная семья  В доме имелась своя библиотека. Читать книги нравилось всем. Также родители выписывали различные газеты и журналы. Отец, Попов Геннадий Андреевич, любил  читать «Роман-газету», «Человек и закон», «Крокодил».  Мама, Нина Ивановна, выбирала «Крестьянку», «Огонёк», «Работницу», «Здоровье». Для детей выписывались «Пионерская правда», «Мурзилка»,«Костёр». </vt:lpstr>
      <vt:lpstr>Школьные годы</vt:lpstr>
      <vt:lpstr>Из биографии</vt:lpstr>
      <vt:lpstr>Из биографии</vt:lpstr>
      <vt:lpstr>Жизнь семейная</vt:lpstr>
      <vt:lpstr>              Фортуна    В 2012 году пришла в музыкально - литературный клуб «Фортуна» при библиотеке им.Грина в г.Слободском, где можно узнать много нового и поделиться  своими успехами. С членами клуба побывала на Всероссийском фестивале авторской песни «Гринландия», на  творческих встречах в далёких уголках нашей Кировской области. </vt:lpstr>
      <vt:lpstr>                         Встречи    Свои произведения представляла в различных аудиториях, выступала перед детьми разного возраста и считает, что это самый благодарный слушатель. </vt:lpstr>
      <vt:lpstr>Достижения С успехом представляет свои стихи на различных конкурсах, принимает активное участие в общественных начинаниях, поддерживает здоровый образ жизни, делится своим оптимизмом с окружающими.  </vt:lpstr>
      <vt:lpstr>Достижения  </vt:lpstr>
      <vt:lpstr>«Творящий бедности не знает. Далекий от мирских щедрот,  Добычею богатств не занят, —Он из души их достает.»                     Л. Болеславский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Копытова</dc:title>
  <dc:creator>USER</dc:creator>
  <cp:lastModifiedBy>User</cp:lastModifiedBy>
  <cp:revision>44</cp:revision>
  <dcterms:created xsi:type="dcterms:W3CDTF">2020-10-17T10:07:33Z</dcterms:created>
  <dcterms:modified xsi:type="dcterms:W3CDTF">2021-01-27T13:35:53Z</dcterms:modified>
</cp:coreProperties>
</file>