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57" r:id="rId4"/>
    <p:sldId id="289" r:id="rId5"/>
    <p:sldId id="290" r:id="rId6"/>
    <p:sldId id="291" r:id="rId7"/>
    <p:sldId id="292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88" r:id="rId16"/>
    <p:sldId id="267" r:id="rId17"/>
    <p:sldId id="266" r:id="rId18"/>
    <p:sldId id="270" r:id="rId19"/>
    <p:sldId id="269" r:id="rId20"/>
    <p:sldId id="268" r:id="rId21"/>
    <p:sldId id="265" r:id="rId22"/>
    <p:sldId id="271" r:id="rId23"/>
    <p:sldId id="272" r:id="rId24"/>
    <p:sldId id="273" r:id="rId25"/>
    <p:sldId id="274" r:id="rId26"/>
    <p:sldId id="275" r:id="rId27"/>
    <p:sldId id="277" r:id="rId28"/>
    <p:sldId id="276" r:id="rId29"/>
    <p:sldId id="281" r:id="rId30"/>
    <p:sldId id="278" r:id="rId31"/>
    <p:sldId id="282" r:id="rId32"/>
    <p:sldId id="279" r:id="rId33"/>
    <p:sldId id="283" r:id="rId34"/>
    <p:sldId id="280" r:id="rId35"/>
    <p:sldId id="284" r:id="rId36"/>
    <p:sldId id="293" r:id="rId37"/>
    <p:sldId id="285" r:id="rId38"/>
    <p:sldId id="286" r:id="rId3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3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268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172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046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233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569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12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0527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19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690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154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8428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4087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6797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817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4117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81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1C324-14DF-4A1F-A0E0-CE2F3D34C727}" type="datetimeFigureOut">
              <a:rPr lang="ru-RU" smtClean="0"/>
              <a:t>26.09.2025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5B05765-9280-484B-A142-CE85CC73BE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486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408671" y="1013254"/>
            <a:ext cx="10046514" cy="3175687"/>
          </a:xfrm>
        </p:spPr>
        <p:txBody>
          <a:bodyPr>
            <a:no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МБУДО «ЦДО п. Омсукчан»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игра </a:t>
            </a:r>
            <a:br>
              <a:rPr lang="ru-RU" sz="6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 гостях у природы»</a:t>
            </a:r>
            <a:endParaRPr lang="ru-RU" sz="6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213655" y="5128054"/>
            <a:ext cx="7636476" cy="893566"/>
          </a:xfrm>
        </p:spPr>
        <p:txBody>
          <a:bodyPr>
            <a:noAutofit/>
          </a:bodyPr>
          <a:lstStyle/>
          <a:p>
            <a:pPr algn="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Педагог: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Бодрухина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А.М.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 Омсукчан, 2025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1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389" y="1260388"/>
            <a:ext cx="6194855" cy="464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90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546" y="3059646"/>
            <a:ext cx="10997513" cy="1468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-</a:t>
            </a: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Изобрази 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слов»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3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3102" y="340938"/>
            <a:ext cx="8954853" cy="6085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947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241" y="0"/>
            <a:ext cx="4490710" cy="674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78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9475" y="92331"/>
            <a:ext cx="4297195" cy="652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674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0426" y="384861"/>
            <a:ext cx="7965617" cy="5965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469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546" y="3059646"/>
            <a:ext cx="10997513" cy="1468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конкурс -</a:t>
            </a: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 скучай- быстро отвечай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692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73" y="579046"/>
            <a:ext cx="9201563" cy="5110629"/>
          </a:xfrm>
          <a:prstGeom prst="rect">
            <a:avLst/>
          </a:prstGeom>
          <a:solidFill>
            <a:srgbClr val="FF0000"/>
          </a:solidFill>
          <a:ln>
            <a:solidFill>
              <a:schemeClr val="accent2"/>
            </a:solidFill>
          </a:ln>
        </p:spPr>
      </p:pic>
      <p:sp>
        <p:nvSpPr>
          <p:cNvPr id="3" name="Овал 2"/>
          <p:cNvSpPr/>
          <p:nvPr/>
        </p:nvSpPr>
        <p:spPr>
          <a:xfrm>
            <a:off x="222422" y="-148281"/>
            <a:ext cx="1964724" cy="16681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6" y="487223"/>
            <a:ext cx="9583849" cy="4541977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0479425" y="153591"/>
            <a:ext cx="1712575" cy="1556951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342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877" y="575704"/>
            <a:ext cx="6919581" cy="4970650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222422" y="-148281"/>
            <a:ext cx="1964724" cy="16681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8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097" y="349269"/>
            <a:ext cx="8388120" cy="498884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293" y="4916191"/>
            <a:ext cx="1725318" cy="157290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41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426" y="177900"/>
            <a:ext cx="6874120" cy="512082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22422" y="-148281"/>
            <a:ext cx="1964724" cy="16681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17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78" y="345208"/>
            <a:ext cx="8045615" cy="5683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293" y="4916191"/>
            <a:ext cx="1725318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93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1061" y="0"/>
            <a:ext cx="8915399" cy="1468800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ФИЗКУЛЬТМИНУТКА</a:t>
            </a:r>
            <a:endParaRPr lang="ru-RU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740" y="2061826"/>
            <a:ext cx="8847882" cy="454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35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4973" y="3047289"/>
            <a:ext cx="10997513" cy="1468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конкурс -</a:t>
            </a: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«Объясни пословицу»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0128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7839" y="1156706"/>
            <a:ext cx="11454711" cy="5009316"/>
          </a:xfrm>
        </p:spPr>
        <p:txBody>
          <a:bodyPr>
            <a:normAutofit fontScale="90000"/>
          </a:bodyPr>
          <a:lstStyle/>
          <a:p>
            <a: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7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7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7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лесу ходи – под ноги гляди</a:t>
            </a:r>
            <a:r>
              <a:rPr lang="ru-RU" sz="7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7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7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Дерево держится корнями, а человек – друзьями.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577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7330" y="3047289"/>
            <a:ext cx="10985156" cy="24267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конкурс -</a:t>
            </a: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уточная игра</a:t>
            </a:r>
            <a:b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«Концовки обманки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7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87348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12109" y="2102861"/>
            <a:ext cx="105279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72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Знает девочка любая, что морковка ……. </a:t>
            </a:r>
          </a:p>
        </p:txBody>
      </p:sp>
    </p:spTree>
    <p:extLst>
      <p:ext uri="{BB962C8B-B14F-4D97-AF65-F5344CB8AC3E}">
        <p14:creationId xmlns:p14="http://schemas.microsoft.com/office/powerpoint/2010/main" val="10250476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6120" y="2058749"/>
            <a:ext cx="11578280" cy="3242299"/>
          </a:xfrm>
        </p:spPr>
        <p:txBody>
          <a:bodyPr>
            <a:normAutofit fontScale="90000"/>
          </a:bodyPr>
          <a:lstStyle/>
          <a:p>
            <a:pPr>
              <a:spcAft>
                <a:spcPts val="0"/>
              </a:spcAft>
            </a:pPr>
            <a:r>
              <a:rPr lang="ru-RU" sz="8000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Белым </a:t>
            </a:r>
            <a:r>
              <a:rPr lang="ru-RU" sz="80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снегом все одето, значит, наступает ….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80787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6402" y="1355341"/>
            <a:ext cx="10455404" cy="2808886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Ночью </a:t>
            </a: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каждое оконце слабо освещает ….. 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5400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8541" y="2602448"/>
            <a:ext cx="10516070" cy="1468800"/>
          </a:xfrm>
        </p:spPr>
        <p:txBody>
          <a:bodyPr>
            <a:noAutofit/>
          </a:bodyPr>
          <a:lstStyle/>
          <a:p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деревом четыре льва, один ушел, осталось ….. </a:t>
            </a: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155058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8792" y="5592783"/>
            <a:ext cx="8915399" cy="14688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29827" y="1852997"/>
            <a:ext cx="111733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Мышь считает дырки в сыре, три плюс два равно ….. 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38109843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1114" y="847787"/>
            <a:ext cx="10731371" cy="3477078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заборе поутру, кукарекал …. </a:t>
            </a:r>
            <a: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6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13824551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557" y="2058750"/>
            <a:ext cx="11368215" cy="166063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8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ru-RU" sz="8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болоте во весь дух, громко квакает ….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53299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552" y="1342057"/>
            <a:ext cx="11388810" cy="3155801"/>
          </a:xfrm>
        </p:spPr>
        <p:txBody>
          <a:bodyPr>
            <a:noAutofit/>
          </a:bodyPr>
          <a:lstStyle/>
          <a:p>
            <a:r>
              <a:rPr lang="ru-RU" sz="72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Слышала вся улица, как мычала </a:t>
            </a:r>
            <a:r>
              <a:rPr lang="ru-RU" sz="60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….</a:t>
            </a:r>
            <a:endParaRPr lang="ru-RU" sz="6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0430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7330" y="3047289"/>
            <a:ext cx="10985156" cy="242675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конкурс -</a:t>
            </a: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7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7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«Следы животных»</a:t>
            </a:r>
            <a:r>
              <a:rPr lang="ru-RU" sz="67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7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52746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416" y="1103484"/>
            <a:ext cx="7620000" cy="5095875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333633" y="269403"/>
            <a:ext cx="1964724" cy="16681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7372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7271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54" y="419615"/>
            <a:ext cx="9244914" cy="52079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3814" y="850818"/>
            <a:ext cx="1725318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9523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119187"/>
            <a:ext cx="7010400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013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889" y="889686"/>
            <a:ext cx="7561305" cy="504087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48165" y="444843"/>
            <a:ext cx="1964724" cy="16681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517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054" y="840259"/>
            <a:ext cx="9391400" cy="530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773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908" y="1791730"/>
            <a:ext cx="6238789" cy="35093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293" y="4916191"/>
            <a:ext cx="1725318" cy="1572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519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065" y="529409"/>
            <a:ext cx="7467600" cy="507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645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«Экологический»</a:t>
            </a:r>
            <a:endParaRPr lang="ru-RU" sz="6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6982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</a:t>
            </a:r>
            <a:endParaRPr lang="ru-RU" sz="6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7290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6428" y="1972253"/>
            <a:ext cx="9767545" cy="1957196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6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12937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193</TotalTime>
  <Words>82</Words>
  <Application>Microsoft Office PowerPoint</Application>
  <PresentationFormat>Широкоэкранный</PresentationFormat>
  <Paragraphs>22</Paragraphs>
  <Slides>38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3" baseType="lpstr">
      <vt:lpstr>Arial</vt:lpstr>
      <vt:lpstr>Century Gothic</vt:lpstr>
      <vt:lpstr>Times New Roman</vt:lpstr>
      <vt:lpstr>Wingdings 3</vt:lpstr>
      <vt:lpstr>Легкий дым</vt:lpstr>
      <vt:lpstr>МБУДО «ЦДО п. Омсукчан»  Экологическая игра  «В гостях у природы»</vt:lpstr>
      <vt:lpstr>Презентация PowerPoint</vt:lpstr>
      <vt:lpstr>1 конкурс -  «Изобрази без слов» </vt:lpstr>
      <vt:lpstr>Презентация PowerPoint</vt:lpstr>
      <vt:lpstr>Презентация PowerPoint</vt:lpstr>
      <vt:lpstr>Презентация PowerPoint</vt:lpstr>
      <vt:lpstr>Презентация PowerPoint</vt:lpstr>
      <vt:lpstr>2 конкурс -  «Не скучай- быстро отвечай»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ФИЗКУЛЬТМИНУТКА</vt:lpstr>
      <vt:lpstr>3 конкурс -  «Объясни пословицу» </vt:lpstr>
      <vt:lpstr>           1. По лесу ходи – под ноги гляди. 2. Дерево держится корнями, а человек – друзьями. </vt:lpstr>
      <vt:lpstr>  4 конкурс -  шуточная игра  «Концовки обманки»   </vt:lpstr>
      <vt:lpstr>Презентация PowerPoint</vt:lpstr>
      <vt:lpstr>Белым снегом все одето, значит, наступает ….   </vt:lpstr>
      <vt:lpstr>Презентация PowerPoint</vt:lpstr>
      <vt:lpstr> Под деревом четыре льва, один ушел, осталось …..  </vt:lpstr>
      <vt:lpstr>   </vt:lpstr>
      <vt:lpstr>На заборе поутру, кукарекал ….  </vt:lpstr>
      <vt:lpstr>     На болоте во весь дух, громко квакает ….  </vt:lpstr>
      <vt:lpstr>Слышала вся улица, как мычала ….</vt:lpstr>
      <vt:lpstr>  5 конкурс -   «Следы животных»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Конкурс «Экологический»</vt:lpstr>
      <vt:lpstr>ПОДВЕДЕНИЕ ИТОГОВ</vt:lpstr>
      <vt:lpstr>СПАСИБО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МБУДО «ЦДО п. Омсукчан»  Экологическая игра  «В гостях у природы»</dc:title>
  <dc:creator>User</dc:creator>
  <cp:lastModifiedBy>User</cp:lastModifiedBy>
  <cp:revision>18</cp:revision>
  <dcterms:created xsi:type="dcterms:W3CDTF">2025-09-23T02:41:20Z</dcterms:created>
  <dcterms:modified xsi:type="dcterms:W3CDTF">2025-09-25T23:20:17Z</dcterms:modified>
</cp:coreProperties>
</file>