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5" r:id="rId5"/>
    <p:sldId id="276" r:id="rId6"/>
    <p:sldId id="277" r:id="rId7"/>
    <p:sldId id="260" r:id="rId8"/>
    <p:sldId id="259" r:id="rId9"/>
    <p:sldId id="264" r:id="rId10"/>
    <p:sldId id="263" r:id="rId11"/>
    <p:sldId id="265" r:id="rId12"/>
    <p:sldId id="266" r:id="rId13"/>
    <p:sldId id="280" r:id="rId14"/>
    <p:sldId id="267" r:id="rId15"/>
    <p:sldId id="258" r:id="rId16"/>
    <p:sldId id="268" r:id="rId17"/>
    <p:sldId id="269" r:id="rId18"/>
    <p:sldId id="262" r:id="rId19"/>
    <p:sldId id="261" r:id="rId20"/>
    <p:sldId id="270" r:id="rId21"/>
    <p:sldId id="271" r:id="rId22"/>
    <p:sldId id="281" r:id="rId23"/>
    <p:sldId id="282" r:id="rId24"/>
    <p:sldId id="278" r:id="rId25"/>
    <p:sldId id="272" r:id="rId26"/>
    <p:sldId id="279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E8E8"/>
    <a:srgbClr val="C00037"/>
    <a:srgbClr val="387E88"/>
    <a:srgbClr val="BB0594"/>
    <a:srgbClr val="FFED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06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452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04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41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521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20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439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752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248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40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8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152DE-B21E-4D04-80AB-295155FEDA88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74B17-DBDB-498A-8470-A19787488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57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250" y="2697944"/>
            <a:ext cx="9144000" cy="2099139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нравственно-патриотическому воспитанию детей в старшей группе детей с ОВЗ 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«Буду Родину любить»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94361" y="6006904"/>
            <a:ext cx="5842781" cy="545123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презентации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тьютор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детей с ОВЗ: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А.Ю.Павлова</a:t>
            </a:r>
            <a:endParaRPr lang="ru-RU" b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600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19" y="3135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570" y="313509"/>
            <a:ext cx="10515600" cy="3284725"/>
          </a:xfrm>
        </p:spPr>
        <p:txBody>
          <a:bodyPr/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проекта.</a:t>
            </a:r>
            <a:b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является актуальной проблемой подрастающего поколения. Ребёнок не рождается патриотом, он им становится. Поэтому очень важна роль дошкольного образования в воспитании патриотизма у детей, так как именно в дошкольном возрасте формируются нравственные качества человека.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12" y="3598234"/>
            <a:ext cx="7841566" cy="2338412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нравственно-патриотических качеств для детей старшего дошкольного возраста, развитие интереса к истории и культуре России и своей малой родине.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694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59351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знакомить детей с государственной символикой РФ.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знакомить детей с русскими народными сказками, народным прикладным искусством.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Закреплять знания детей о праздниках России, о русских народных праздниках.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знания детей о малой родине, прививать интерес к традициям семьи, уважения к старшим.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чувство гордости за свою страну, интерес к истории своей Родины, расширять представления о культуре русского народа.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расширять словарный запас детей по теме патриотического воспитания.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6093" y="1055077"/>
            <a:ext cx="7568418" cy="208201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b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старшей группы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Воспитатели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Родители.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3086" y="3022250"/>
            <a:ext cx="5365652" cy="1719434"/>
          </a:xfrm>
        </p:spPr>
        <p:txBody>
          <a:bodyPr/>
          <a:lstStyle/>
          <a:p>
            <a:pPr marL="0" indent="0"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</a:t>
            </a:r>
            <a:r>
              <a:rPr lang="ru-RU" sz="4000" dirty="0" smtClean="0">
                <a:solidFill>
                  <a:srgbClr val="C00000"/>
                </a:solidFill>
              </a:rPr>
              <a:t>:</a:t>
            </a:r>
            <a:r>
              <a:rPr lang="ru-RU" sz="4000" dirty="0" smtClean="0"/>
              <a:t>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май 2025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57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450" y="182880"/>
            <a:ext cx="10515600" cy="97130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1450" y="1154186"/>
            <a:ext cx="10515600" cy="48648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риобщение детей к общечеловеческим ценностям, из которых складывается в последствии важнейшее чувство – любовь к Родине.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Наличие у детей знаний о достопримечательностях, природных богатств, символике.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стойкого интереса к прошлому, настоящему и будущему родного края.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семьи к нравственно-патриотическому воспитанию детей.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педагогического мастерства.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3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7" y="118067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нутый угол 15"/>
          <p:cNvSpPr/>
          <p:nvPr/>
        </p:nvSpPr>
        <p:spPr>
          <a:xfrm>
            <a:off x="4521976" y="2680007"/>
            <a:ext cx="2273138" cy="1584412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Загнутый угол 16"/>
          <p:cNvSpPr/>
          <p:nvPr/>
        </p:nvSpPr>
        <p:spPr>
          <a:xfrm>
            <a:off x="3671668" y="4956956"/>
            <a:ext cx="1919777" cy="1513043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387E8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</a:t>
            </a:r>
            <a:endParaRPr lang="ru-RU" sz="2000" b="1" dirty="0">
              <a:solidFill>
                <a:srgbClr val="387E8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Загнутый угол 17"/>
          <p:cNvSpPr/>
          <p:nvPr/>
        </p:nvSpPr>
        <p:spPr>
          <a:xfrm>
            <a:off x="2150537" y="501714"/>
            <a:ext cx="1753772" cy="1364566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Загнутый угол 18"/>
          <p:cNvSpPr/>
          <p:nvPr/>
        </p:nvSpPr>
        <p:spPr>
          <a:xfrm>
            <a:off x="604911" y="2058838"/>
            <a:ext cx="2110427" cy="2018843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литературы. Беседы.</a:t>
            </a:r>
            <a:endParaRPr lang="ru-RU" sz="2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Загнутый угол 19"/>
          <p:cNvSpPr/>
          <p:nvPr/>
        </p:nvSpPr>
        <p:spPr>
          <a:xfrm>
            <a:off x="1222128" y="4324263"/>
            <a:ext cx="1951052" cy="2149576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B059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работа с детьми.</a:t>
            </a:r>
          </a:p>
          <a:p>
            <a:pPr algn="ctr"/>
            <a:r>
              <a:rPr lang="ru-RU" sz="2000" b="1" dirty="0" smtClean="0">
                <a:solidFill>
                  <a:srgbClr val="BB059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</a:t>
            </a:r>
            <a:endParaRPr lang="ru-RU" sz="2000" b="1" dirty="0">
              <a:solidFill>
                <a:srgbClr val="BB059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нутый угол 20"/>
          <p:cNvSpPr/>
          <p:nvPr/>
        </p:nvSpPr>
        <p:spPr>
          <a:xfrm>
            <a:off x="4472608" y="534940"/>
            <a:ext cx="1753772" cy="1364566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Наблюдения, прогулки</a:t>
            </a:r>
            <a:endParaRPr lang="ru-RU" sz="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Загнутый угол 21"/>
          <p:cNvSpPr/>
          <p:nvPr/>
        </p:nvSpPr>
        <p:spPr>
          <a:xfrm>
            <a:off x="9059594" y="4324263"/>
            <a:ext cx="2347439" cy="2145737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(подвижные, дидактические, сюжетно-ролевые, пальчиковые)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Загнутый угол 22"/>
          <p:cNvSpPr/>
          <p:nvPr/>
        </p:nvSpPr>
        <p:spPr>
          <a:xfrm>
            <a:off x="6764086" y="501714"/>
            <a:ext cx="1753772" cy="1364566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Загнутый угол 23"/>
          <p:cNvSpPr/>
          <p:nvPr/>
        </p:nvSpPr>
        <p:spPr>
          <a:xfrm>
            <a:off x="8756525" y="1031807"/>
            <a:ext cx="2879189" cy="2879299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 (консультации, совместная работа с детьми.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конкурсах. Помощь в подготовке праздников и развлечений.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Загнутый угол 24"/>
          <p:cNvSpPr/>
          <p:nvPr/>
        </p:nvSpPr>
        <p:spPr>
          <a:xfrm>
            <a:off x="6443003" y="4830149"/>
            <a:ext cx="1952098" cy="1491373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</a:t>
            </a:r>
            <a:endParaRPr lang="ru-RU" sz="2000" b="1" dirty="0">
              <a:solidFill>
                <a:srgbClr val="C0003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единительная линия 26"/>
          <p:cNvCxnSpPr>
            <a:stCxn id="16" idx="3"/>
          </p:cNvCxnSpPr>
          <p:nvPr/>
        </p:nvCxnSpPr>
        <p:spPr>
          <a:xfrm flipV="1">
            <a:off x="6795114" y="2636025"/>
            <a:ext cx="1961411" cy="836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5486400" y="1899506"/>
            <a:ext cx="105045" cy="7805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6465047" y="1899506"/>
            <a:ext cx="689516" cy="7805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 flipV="1">
            <a:off x="3526016" y="1882893"/>
            <a:ext cx="995960" cy="797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16" idx="1"/>
          </p:cNvCxnSpPr>
          <p:nvPr/>
        </p:nvCxnSpPr>
        <p:spPr>
          <a:xfrm flipH="1" flipV="1">
            <a:off x="2715338" y="2870519"/>
            <a:ext cx="1806638" cy="601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H="1">
            <a:off x="3173180" y="4264419"/>
            <a:ext cx="1348796" cy="1925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H="1">
            <a:off x="4895557" y="4283894"/>
            <a:ext cx="267286" cy="687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endCxn id="25" idx="0"/>
          </p:cNvCxnSpPr>
          <p:nvPr/>
        </p:nvCxnSpPr>
        <p:spPr>
          <a:xfrm>
            <a:off x="6443003" y="4264419"/>
            <a:ext cx="976049" cy="5657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6837495" y="3868316"/>
            <a:ext cx="2222099" cy="759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63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3135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69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патриотического воспитания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607" y="1303643"/>
            <a:ext cx="6758277" cy="5068707"/>
          </a:xfrm>
        </p:spPr>
      </p:pic>
    </p:spTree>
    <p:extLst>
      <p:ext uri="{BB962C8B-B14F-4D97-AF65-F5344CB8AC3E}">
        <p14:creationId xmlns:p14="http://schemas.microsoft.com/office/powerpoint/2010/main" val="61793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3135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13" y="182880"/>
            <a:ext cx="11915336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 в центре патриотического воспитания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36" y="2202400"/>
            <a:ext cx="2714540" cy="361938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887" y="1978610"/>
            <a:ext cx="3050225" cy="40669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236" y="2202400"/>
            <a:ext cx="2714539" cy="361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7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3135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69730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«Широка страна моя родная,</a:t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много в ней лесов, полей и рек.</a:t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другой такой страны не знаю,</a:t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где так вольно дышит человек».</a:t>
            </a:r>
            <a:endParaRPr lang="ru-RU" sz="28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97" y="2447627"/>
            <a:ext cx="4119201" cy="3089401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049" y="3159908"/>
            <a:ext cx="4277751" cy="32083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96" y="2034896"/>
            <a:ext cx="1603307" cy="22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48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012" y="116031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Мир ребёнка начинается с его семьи.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454" y="4025870"/>
            <a:ext cx="3251052" cy="2438289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837" y="3955961"/>
            <a:ext cx="3100051" cy="232503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705803" y="1722899"/>
            <a:ext cx="3314840" cy="248613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48" y="1575702"/>
            <a:ext cx="2698806" cy="359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8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96" y="132136"/>
            <a:ext cx="1188251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999" y="422031"/>
            <a:ext cx="11353800" cy="2039815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это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счастье,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емья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дом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праздник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круглым столом,</a:t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724015"/>
            <a:ext cx="4720328" cy="354024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279" y="1973624"/>
            <a:ext cx="5309520" cy="32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5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57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Ручной труд в свободной деятельности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(Вышиваем салфетки ко Дню матери) </a:t>
            </a:r>
            <a:endParaRPr lang="ru-RU" sz="31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50" y="1797549"/>
            <a:ext cx="4720314" cy="3540236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617" y="2999934"/>
            <a:ext cx="4281268" cy="321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7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450" y="231288"/>
            <a:ext cx="10515600" cy="927283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Подарочки для мамочки ко Дню матери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275" y="2134263"/>
            <a:ext cx="5501146" cy="412585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87" y="1579500"/>
            <a:ext cx="3645584" cy="486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9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8" y="18287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920" y="1667144"/>
            <a:ext cx="3263503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083" y="1515598"/>
            <a:ext cx="3367332" cy="448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17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«Мир детства моего»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673" y="1872933"/>
            <a:ext cx="3310395" cy="4413861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4" y="1862963"/>
            <a:ext cx="3304980" cy="44066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1259" y="3455125"/>
            <a:ext cx="3915981" cy="245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5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 в гостях у детей. 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детей к русскому фольклору.  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897" y="1620605"/>
            <a:ext cx="3263503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164" y="2011275"/>
            <a:ext cx="3296631" cy="439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47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823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«Дорогой творчества, добра вдохновения»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нам приехал цирк!</a:t>
            </a:r>
            <a:endParaRPr lang="ru-RU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72933"/>
            <a:ext cx="3060251" cy="408033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922" y="2153137"/>
            <a:ext cx="3109161" cy="41455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908" y="1872933"/>
            <a:ext cx="27432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3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981" y="182880"/>
            <a:ext cx="10515600" cy="10331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«День российского флага»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169" y="1762968"/>
            <a:ext cx="3555637" cy="26667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68" y="1818342"/>
            <a:ext cx="3481804" cy="2611353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41" y="1762968"/>
            <a:ext cx="2804059" cy="3738746"/>
          </a:xfrm>
        </p:spPr>
      </p:pic>
    </p:spTree>
    <p:extLst>
      <p:ext uri="{BB962C8B-B14F-4D97-AF65-F5344CB8AC3E}">
        <p14:creationId xmlns:p14="http://schemas.microsoft.com/office/powerpoint/2010/main" val="45260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450" y="177864"/>
            <a:ext cx="10515600" cy="11823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по городу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«Любовь к Родине начинается с чувства любви к своему городу»</a:t>
            </a:r>
            <a:endParaRPr lang="ru-RU" sz="31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591" y="1690687"/>
            <a:ext cx="2572471" cy="4573281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12" y="2145863"/>
            <a:ext cx="5035967" cy="3795829"/>
          </a:xfrm>
        </p:spPr>
      </p:pic>
    </p:spTree>
    <p:extLst>
      <p:ext uri="{BB962C8B-B14F-4D97-AF65-F5344CB8AC3E}">
        <p14:creationId xmlns:p14="http://schemas.microsoft.com/office/powerpoint/2010/main" val="96175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5147" y="-14068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краеведческий музей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106" y="3669253"/>
            <a:ext cx="3317641" cy="248119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446" y="1572748"/>
            <a:ext cx="3287703" cy="2421054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601" y="3669253"/>
            <a:ext cx="3470911" cy="259161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70" y="1508443"/>
            <a:ext cx="3243717" cy="2403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977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880"/>
            <a:ext cx="10515600" cy="121045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«Охранять природу – значит охранять Родину» </a:t>
            </a:r>
            <a:r>
              <a:rPr lang="ru-RU" sz="2700" b="1" i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М.Пришвин</a:t>
            </a:r>
            <a:r>
              <a:rPr lang="ru-RU" sz="27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54" y="1872933"/>
            <a:ext cx="3263503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084" y="1872933"/>
            <a:ext cx="3320716" cy="44276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359" y="1690688"/>
            <a:ext cx="2757367" cy="360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600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82880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конкурсах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Вокальный конкурс «Осенние нотки»</a:t>
            </a:r>
            <a:endParaRPr lang="ru-RU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568" y="1792906"/>
            <a:ext cx="3270316" cy="4351338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652" y="1690688"/>
            <a:ext cx="2719217" cy="473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77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228468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94" y="1825625"/>
            <a:ext cx="5841812" cy="4351338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885070" y="441324"/>
            <a:ext cx="9017392" cy="1173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соревнованиях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кроссу «Золотая осень»</a:t>
            </a:r>
            <a:endParaRPr lang="ru-RU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38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266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13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 и развлечения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«Осенние приключения дошколят»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19356">
            <a:off x="607675" y="2049530"/>
            <a:ext cx="3317221" cy="186593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902" y="4449583"/>
            <a:ext cx="2721076" cy="20408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233" y="1536531"/>
            <a:ext cx="4201059" cy="31507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8355">
            <a:off x="8977763" y="2019573"/>
            <a:ext cx="2382128" cy="17865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171" y="4687325"/>
            <a:ext cx="3244612" cy="1825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027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266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патриотического воспитания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418" y="2210558"/>
            <a:ext cx="5016244" cy="376218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60" y="1827717"/>
            <a:ext cx="2879552" cy="21596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3193" y="1690688"/>
            <a:ext cx="2140607" cy="28541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91" y="4271650"/>
            <a:ext cx="2895269" cy="21714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173" y="4271650"/>
            <a:ext cx="1634645" cy="217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127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 Ð½Ð° ÑÐµÐ¼Ñ ÐÐµÐ½Ñ Ð½Ð°ÑÐ¾Ð´Ð½Ð¾Ð³Ð¾ ÐµÐ´Ð¸Ð½ÑÑ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9" y="126609"/>
            <a:ext cx="11534503" cy="654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2127" y="2481279"/>
            <a:ext cx="10515600" cy="12833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2314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354</Words>
  <Application>Microsoft Office PowerPoint</Application>
  <PresentationFormat>Широкоэкранный</PresentationFormat>
  <Paragraphs>58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Тема Office</vt:lpstr>
      <vt:lpstr>Проект по нравственно-патриотическому воспитанию детей в старшей группе детей с ОВЗ  «Буду Родину любить» </vt:lpstr>
      <vt:lpstr>Актуальность проекта. Патриотическое воспитание является актуальной проблемой подрастающего поколения. Ребёнок не рождается патриотом, он им становится. Поэтому очень важна роль дошкольного образования в воспитании патриотизма у детей, так как именно в дошкольном возрасте формируются нравственные качества человека.  </vt:lpstr>
      <vt:lpstr>Задачи проекта:</vt:lpstr>
      <vt:lpstr>Участники проекта:  -Дети старшей группы  - Воспитатели  - Родители. </vt:lpstr>
      <vt:lpstr>Ожидаемый результат:</vt:lpstr>
      <vt:lpstr>Презентация PowerPoint</vt:lpstr>
      <vt:lpstr>Центр патриотического воспитания</vt:lpstr>
      <vt:lpstr>Работа с детьми в центре патриотического воспитания</vt:lpstr>
      <vt:lpstr>«Широка страна моя родная, много в ней лесов, полей и рек. Я другой такой страны не знаю, где так вольно дышит человек».</vt:lpstr>
      <vt:lpstr>Мир ребёнка начинается с его семьи.</vt:lpstr>
      <vt:lpstr>Семья – это счастье, семья – это дом, Семья – это праздник за круглым столом,  </vt:lpstr>
      <vt:lpstr>Ручной труд в свободной деятельности (Вышиваем салфетки ко Дню матери) </vt:lpstr>
      <vt:lpstr> Подарочки для мамочки ко Дню матери</vt:lpstr>
      <vt:lpstr>Сюжетно-ролевые игры</vt:lpstr>
      <vt:lpstr>«Мир детства моего»</vt:lpstr>
      <vt:lpstr>Библиотека в гостях у детей.  Приобщение детей к русскому фольклору.  </vt:lpstr>
      <vt:lpstr>«Дорогой творчества, добра вдохновения» К нам приехал цирк!</vt:lpstr>
      <vt:lpstr>Праздник «День российского флага»</vt:lpstr>
      <vt:lpstr>Экскурсия по городу «Любовь к Родине начинается с чувства любви к своему городу»</vt:lpstr>
      <vt:lpstr>Экскурсия в краеведческий музей</vt:lpstr>
      <vt:lpstr>Участие в конкурсах «Охранять природу – значит охранять Родину» М.Пришвин.</vt:lpstr>
      <vt:lpstr>Участие в конкурсах Вокальный конкурс «Осенние нотки»</vt:lpstr>
      <vt:lpstr>  </vt:lpstr>
      <vt:lpstr>Праздники и развлечения «Осенние приключения дошколят»</vt:lpstr>
      <vt:lpstr>Презентация Центра патриотического воспитания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Gadget</dc:creator>
  <cp:lastModifiedBy>Dmitriy Pavlov</cp:lastModifiedBy>
  <cp:revision>31</cp:revision>
  <dcterms:created xsi:type="dcterms:W3CDTF">2021-11-22T08:28:52Z</dcterms:created>
  <dcterms:modified xsi:type="dcterms:W3CDTF">2025-05-12T04:33:40Z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1086262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S9.1.2</vt:lpwstr>
  </property>
</Properties>
</file>