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01" r:id="rId2"/>
    <p:sldId id="300" r:id="rId3"/>
    <p:sldId id="275" r:id="rId4"/>
    <p:sldId id="303" r:id="rId5"/>
    <p:sldId id="302" r:id="rId6"/>
    <p:sldId id="304" r:id="rId7"/>
    <p:sldId id="305" r:id="rId8"/>
    <p:sldId id="311" r:id="rId9"/>
    <p:sldId id="285" r:id="rId10"/>
    <p:sldId id="294" r:id="rId11"/>
    <p:sldId id="308" r:id="rId12"/>
    <p:sldId id="282" r:id="rId13"/>
    <p:sldId id="284" r:id="rId14"/>
  </p:sldIdLst>
  <p:sldSz cx="12192000" cy="6858000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958"/>
    <a:srgbClr val="F6981A"/>
    <a:srgbClr val="FFC73B"/>
    <a:srgbClr val="355C8B"/>
    <a:srgbClr val="264264"/>
    <a:srgbClr val="2C4D76"/>
    <a:srgbClr val="233E5F"/>
    <a:srgbClr val="3B669B"/>
    <a:srgbClr val="3D7499"/>
    <a:srgbClr val="1F3F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87456" autoAdjust="0"/>
  </p:normalViewPr>
  <p:slideViewPr>
    <p:cSldViewPr>
      <p:cViewPr varScale="1">
        <p:scale>
          <a:sx n="63" d="100"/>
          <a:sy n="63" d="100"/>
        </p:scale>
        <p:origin x="99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308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78267E-0BA9-49B9-A4F4-84CEDF5D131D}" type="doc">
      <dgm:prSet loTypeId="urn:microsoft.com/office/officeart/2005/8/layout/orgChart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97441CC-8D75-4429-85D6-F7C644BBF4E8}" type="pres">
      <dgm:prSet presAssocID="{3B78267E-0BA9-49B9-A4F4-84CEDF5D131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</dgm:ptLst>
  <dgm:cxnLst>
    <dgm:cxn modelId="{8DAB6042-B599-4021-9BEE-EF138A571312}" type="presOf" srcId="{3B78267E-0BA9-49B9-A4F4-84CEDF5D131D}" destId="{E97441CC-8D75-4429-85D6-F7C644BBF4E8}" srcOrd="0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72C541-9402-47A8-8726-7D4E643828E2}" type="doc">
      <dgm:prSet loTypeId="urn:microsoft.com/office/officeart/2005/8/layout/hierarchy6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C6C9F4E5-2FA8-41AE-B470-3820935B09CD}">
      <dgm:prSet phldrT="[Текст]" custT="1"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400">
              <a:latin typeface="+mn-lt"/>
              <a:cs typeface="Times New Roman" panose="02020603050405020304" pitchFamily="18" charset="0"/>
            </a:rPr>
            <a:t>Виды моделей </a:t>
          </a:r>
        </a:p>
      </dgm:t>
    </dgm:pt>
    <dgm:pt modelId="{E366A805-2BE3-4142-B81B-5AA1B77190AD}" type="parTrans" cxnId="{9B5D2C52-775F-4F4E-BD4D-3001913C0CB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>
            <a:latin typeface="+mn-lt"/>
            <a:cs typeface="Times New Roman" panose="02020603050405020304" pitchFamily="18" charset="0"/>
          </a:endParaRPr>
        </a:p>
      </dgm:t>
    </dgm:pt>
    <dgm:pt modelId="{401773CE-2BB6-4A64-8A75-EF1383D00002}" type="sibTrans" cxnId="{9B5D2C52-775F-4F4E-BD4D-3001913C0CB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>
            <a:latin typeface="+mn-lt"/>
            <a:cs typeface="Times New Roman" panose="02020603050405020304" pitchFamily="18" charset="0"/>
          </a:endParaRPr>
        </a:p>
      </dgm:t>
    </dgm:pt>
    <dgm:pt modelId="{B93A45EA-7CD4-4941-BB2F-B1C6D22FAFC1}">
      <dgm:prSet phldrT="[Текст]" custT="1"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400">
              <a:latin typeface="+mn-lt"/>
              <a:cs typeface="Times New Roman" panose="02020603050405020304" pitchFamily="18" charset="0"/>
            </a:rPr>
            <a:t>Материальные (натурные)</a:t>
          </a:r>
        </a:p>
      </dgm:t>
    </dgm:pt>
    <dgm:pt modelId="{45C84F15-950D-4097-A273-16EFC5A8CA56}" type="parTrans" cxnId="{063DAE6F-33F6-4608-A962-0AB0D3C21F53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>
            <a:latin typeface="+mn-lt"/>
            <a:cs typeface="Times New Roman" panose="02020603050405020304" pitchFamily="18" charset="0"/>
          </a:endParaRPr>
        </a:p>
      </dgm:t>
    </dgm:pt>
    <dgm:pt modelId="{FA3F5179-3190-4CF7-B5F7-79057BACBA78}" type="sibTrans" cxnId="{063DAE6F-33F6-4608-A962-0AB0D3C21F53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>
            <a:latin typeface="+mn-lt"/>
            <a:cs typeface="Times New Roman" panose="02020603050405020304" pitchFamily="18" charset="0"/>
          </a:endParaRPr>
        </a:p>
      </dgm:t>
    </dgm:pt>
    <dgm:pt modelId="{89AB8A28-3E36-4454-86CF-5AC462132D63}">
      <dgm:prSet phldrT="[Текст]" custT="1"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400">
              <a:latin typeface="+mn-lt"/>
              <a:cs typeface="Times New Roman" panose="02020603050405020304" pitchFamily="18" charset="0"/>
            </a:rPr>
            <a:t>Информационные</a:t>
          </a:r>
        </a:p>
      </dgm:t>
    </dgm:pt>
    <dgm:pt modelId="{66168C24-2480-443B-BE19-E66C9078938A}" type="parTrans" cxnId="{D68B94AD-E01F-4EC3-BC88-16E54E1650D4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>
            <a:latin typeface="+mn-lt"/>
            <a:cs typeface="Times New Roman" panose="02020603050405020304" pitchFamily="18" charset="0"/>
          </a:endParaRPr>
        </a:p>
      </dgm:t>
    </dgm:pt>
    <dgm:pt modelId="{915F6FA8-9DEB-4D8A-8F22-1FBF3DF1EBC9}" type="sibTrans" cxnId="{D68B94AD-E01F-4EC3-BC88-16E54E1650D4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>
            <a:latin typeface="+mn-lt"/>
            <a:cs typeface="Times New Roman" panose="02020603050405020304" pitchFamily="18" charset="0"/>
          </a:endParaRPr>
        </a:p>
      </dgm:t>
    </dgm:pt>
    <dgm:pt modelId="{DE4E693A-FA31-4CD1-B37D-E7C0B0AB9DC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 dirty="0"/>
            <a:t>образные </a:t>
          </a:r>
        </a:p>
        <a:p>
          <a:pPr>
            <a:lnSpc>
              <a:spcPct val="100000"/>
            </a:lnSpc>
          </a:pPr>
          <a:r>
            <a:rPr lang="ru-RU" sz="1400" dirty="0"/>
            <a:t>(рисунки, фотографии)</a:t>
          </a:r>
        </a:p>
      </dgm:t>
    </dgm:pt>
    <dgm:pt modelId="{22AA8CCC-83CB-477C-80E7-14A89FCDA0F0}" type="parTrans" cxnId="{8DEA7441-6892-4C36-AD70-439937C29752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013F4E69-0A64-433A-ADFC-8550B61952AE}" type="sibTrans" cxnId="{8DEA7441-6892-4C36-AD70-439937C29752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9FC5A49C-AEC5-4F4B-8CDE-047BFA8BFD0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/>
            <a:t>знаковые</a:t>
          </a:r>
        </a:p>
      </dgm:t>
    </dgm:pt>
    <dgm:pt modelId="{6A484982-52BA-49B2-B06A-6E09C6DC3381}" type="parTrans" cxnId="{F2BFFEA9-04EF-41E8-A70E-5CED7CB149F6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75957D88-7B7F-4174-BF8B-E39F7657C99E}" type="sibTrans" cxnId="{F2BFFEA9-04EF-41E8-A70E-5CED7CB149F6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79F1356D-7EF5-4883-8DB2-25811375D13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 dirty="0"/>
            <a:t>словесные</a:t>
          </a:r>
        </a:p>
      </dgm:t>
    </dgm:pt>
    <dgm:pt modelId="{6BF5C1C0-118A-4AA1-9AAE-BFC04279347E}" type="parTrans" cxnId="{F21DD674-5964-4718-95BE-AA235B0575B1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A331CDF3-80ED-4B20-B8E9-4DBF630E3C07}" type="sibTrans" cxnId="{F21DD674-5964-4718-95BE-AA235B0575B1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6876F2F2-9D9F-4377-AA30-91460BE0ADC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/>
            <a:t>математические</a:t>
          </a:r>
        </a:p>
      </dgm:t>
    </dgm:pt>
    <dgm:pt modelId="{67EE539E-CEFB-4367-9718-E8078297AEE7}" type="parTrans" cxnId="{D4B60C79-3CD3-446A-8119-75179BFB7E0A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57EA50DE-19EA-49AC-AF5C-BA7A46B23223}" type="sibTrans" cxnId="{D4B60C79-3CD3-446A-8119-75179BFB7E0A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CD69C433-DFB5-43B0-B5B2-B5B1EFF60EE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/>
            <a:t>компьютерные</a:t>
          </a:r>
        </a:p>
      </dgm:t>
    </dgm:pt>
    <dgm:pt modelId="{20ADA808-8859-49C1-9BF7-6495CFDBFDFA}" type="parTrans" cxnId="{17AE9E95-1F0E-496B-AE39-D397FE0202BF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55067BD3-2C22-4BE4-8823-18CB056B8A35}" type="sibTrans" cxnId="{17AE9E95-1F0E-496B-AE39-D397FE0202BF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218AC8A2-3C16-4CEA-9EED-D96E1C35A3E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/>
            <a:t>смешанные или образно-знаковые, графические (таблицы, блок-схемы, графы, диаграммы, чертежи)</a:t>
          </a:r>
        </a:p>
      </dgm:t>
    </dgm:pt>
    <dgm:pt modelId="{112E7D23-3185-4793-9DBC-AD549F8B02D5}" type="parTrans" cxnId="{07251095-CAAB-4048-903A-DB1AF5EA2DBA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51AB52FB-8B6A-459E-B244-6B8718FEC75B}" type="sibTrans" cxnId="{07251095-CAAB-4048-903A-DB1AF5EA2DBA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7BF8F637-2265-4FB8-9508-856A6B6A230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 dirty="0"/>
            <a:t>табличные модели</a:t>
          </a:r>
        </a:p>
      </dgm:t>
    </dgm:pt>
    <dgm:pt modelId="{0CB96AEC-C18F-4DDB-9937-F20FF96D0B78}" type="parTrans" cxnId="{751D2260-1BD7-4380-96BC-8A50830EEBF5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EA9CDBA8-9344-4539-A191-E77AA7F33F3C}" type="sibTrans" cxnId="{751D2260-1BD7-4380-96BC-8A50830EEBF5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EEAFD33C-5259-4FD0-90E6-27DE6FB9A53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400" dirty="0"/>
            <a:t>модели на графах</a:t>
          </a:r>
        </a:p>
      </dgm:t>
    </dgm:pt>
    <dgm:pt modelId="{F4868C3E-DBBA-4CC5-B6BC-2BEAD0B25BF4}" type="parTrans" cxnId="{3C4ADE21-06F0-4BED-A5D1-44F817D30BA3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D1540E24-441E-4642-8B1E-94532C915915}" type="sibTrans" cxnId="{3C4ADE21-06F0-4BED-A5D1-44F817D30BA3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D40D5C91-E415-419B-A28C-EF528AAF7155}">
      <dgm:prSet custT="1"/>
      <dgm:spPr>
        <a:solidFill>
          <a:schemeClr val="bg1"/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dirty="0"/>
            <a:t>компьютерная математическая модель</a:t>
          </a:r>
        </a:p>
      </dgm:t>
    </dgm:pt>
    <dgm:pt modelId="{5C2AF815-F311-4A26-B5E2-2A95A2C81E8A}" type="parTrans" cxnId="{C5352D1A-D15B-4B57-8590-D31C82E62F68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AAC073CF-C9CB-4662-9C45-840C25E60E3B}" type="sibTrans" cxnId="{C5352D1A-D15B-4B57-8590-D31C82E62F68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73E366BB-85C6-4D5C-A5A6-906B1D1C1598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1400" dirty="0"/>
            <a:t>компьютерная имитационная модель</a:t>
          </a:r>
        </a:p>
      </dgm:t>
    </dgm:pt>
    <dgm:pt modelId="{A78929E7-C83F-404F-ACFA-F39457864286}" type="parTrans" cxnId="{C53920AD-DDEB-44F8-AB30-E423D390BE37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12B029AA-A39E-40FB-BCB4-597EBACFD5E4}" type="sibTrans" cxnId="{C53920AD-DDEB-44F8-AB30-E423D390BE37}">
      <dgm:prSet/>
      <dgm:spPr/>
      <dgm:t>
        <a:bodyPr/>
        <a:lstStyle/>
        <a:p>
          <a:pPr>
            <a:lnSpc>
              <a:spcPct val="100000"/>
            </a:lnSpc>
          </a:pPr>
          <a:endParaRPr lang="ru-RU" sz="1400"/>
        </a:p>
      </dgm:t>
    </dgm:pt>
    <dgm:pt modelId="{E6847AF2-0E35-429D-9575-A6C111D91D47}" type="pres">
      <dgm:prSet presAssocID="{4572C541-9402-47A8-8726-7D4E643828E2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E0514D7-5217-426B-9B28-BA911882D589}" type="pres">
      <dgm:prSet presAssocID="{4572C541-9402-47A8-8726-7D4E643828E2}" presName="hierFlow" presStyleCnt="0"/>
      <dgm:spPr/>
    </dgm:pt>
    <dgm:pt modelId="{721DC95D-2887-4C40-9398-56AA7D33332D}" type="pres">
      <dgm:prSet presAssocID="{4572C541-9402-47A8-8726-7D4E643828E2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4B68E9BD-D8CF-4AFE-9E3B-35AC3DE2F30A}" type="pres">
      <dgm:prSet presAssocID="{C6C9F4E5-2FA8-41AE-B470-3820935B09CD}" presName="Name14" presStyleCnt="0"/>
      <dgm:spPr/>
    </dgm:pt>
    <dgm:pt modelId="{DFB54ECA-43E5-4EF5-B47D-BD6150D9D8B9}" type="pres">
      <dgm:prSet presAssocID="{C6C9F4E5-2FA8-41AE-B470-3820935B09CD}" presName="level1Shape" presStyleLbl="node0" presStyleIdx="0" presStyleCnt="1" custScaleX="325924">
        <dgm:presLayoutVars>
          <dgm:chPref val="3"/>
        </dgm:presLayoutVars>
      </dgm:prSet>
      <dgm:spPr/>
    </dgm:pt>
    <dgm:pt modelId="{6FE5EEC7-77A3-481B-8D03-48F147E8638B}" type="pres">
      <dgm:prSet presAssocID="{C6C9F4E5-2FA8-41AE-B470-3820935B09CD}" presName="hierChild2" presStyleCnt="0"/>
      <dgm:spPr/>
    </dgm:pt>
    <dgm:pt modelId="{AC27F1B8-D82D-495B-9801-0022339F7DE8}" type="pres">
      <dgm:prSet presAssocID="{45C84F15-950D-4097-A273-16EFC5A8CA56}" presName="Name19" presStyleLbl="parChTrans1D2" presStyleIdx="0" presStyleCnt="2"/>
      <dgm:spPr/>
    </dgm:pt>
    <dgm:pt modelId="{F40ABDA5-2A97-409B-A657-3346C97E6302}" type="pres">
      <dgm:prSet presAssocID="{B93A45EA-7CD4-4941-BB2F-B1C6D22FAFC1}" presName="Name21" presStyleCnt="0"/>
      <dgm:spPr/>
    </dgm:pt>
    <dgm:pt modelId="{A8A7E9CC-836B-4040-8B65-1CB8E8308EF4}" type="pres">
      <dgm:prSet presAssocID="{B93A45EA-7CD4-4941-BB2F-B1C6D22FAFC1}" presName="level2Shape" presStyleLbl="node2" presStyleIdx="0" presStyleCnt="2" custScaleX="434586"/>
      <dgm:spPr/>
    </dgm:pt>
    <dgm:pt modelId="{FFCEDB2C-352E-4FC9-942A-BBC281719263}" type="pres">
      <dgm:prSet presAssocID="{B93A45EA-7CD4-4941-BB2F-B1C6D22FAFC1}" presName="hierChild3" presStyleCnt="0"/>
      <dgm:spPr/>
    </dgm:pt>
    <dgm:pt modelId="{ADE54B58-BD5B-4526-8B02-BFFEB12BACC7}" type="pres">
      <dgm:prSet presAssocID="{66168C24-2480-443B-BE19-E66C9078938A}" presName="Name19" presStyleLbl="parChTrans1D2" presStyleIdx="1" presStyleCnt="2"/>
      <dgm:spPr/>
    </dgm:pt>
    <dgm:pt modelId="{CCA71938-B4AE-4C4D-91D9-41121143135D}" type="pres">
      <dgm:prSet presAssocID="{89AB8A28-3E36-4454-86CF-5AC462132D63}" presName="Name21" presStyleCnt="0"/>
      <dgm:spPr/>
    </dgm:pt>
    <dgm:pt modelId="{76E5F036-304F-4BDE-AA55-66BDB257B2BE}" type="pres">
      <dgm:prSet presAssocID="{89AB8A28-3E36-4454-86CF-5AC462132D63}" presName="level2Shape" presStyleLbl="node2" presStyleIdx="1" presStyleCnt="2" custScaleX="434586"/>
      <dgm:spPr/>
    </dgm:pt>
    <dgm:pt modelId="{D57B7B06-D024-440C-BD8A-398306BE3E53}" type="pres">
      <dgm:prSet presAssocID="{89AB8A28-3E36-4454-86CF-5AC462132D63}" presName="hierChild3" presStyleCnt="0"/>
      <dgm:spPr/>
    </dgm:pt>
    <dgm:pt modelId="{FCFDD2E3-25C3-44FA-9A8E-8057B507F577}" type="pres">
      <dgm:prSet presAssocID="{22AA8CCC-83CB-477C-80E7-14A89FCDA0F0}" presName="Name19" presStyleLbl="parChTrans1D3" presStyleIdx="0" presStyleCnt="3"/>
      <dgm:spPr/>
    </dgm:pt>
    <dgm:pt modelId="{0AC50288-0F84-4AAC-BC18-1C1F4AB4C39D}" type="pres">
      <dgm:prSet presAssocID="{DE4E693A-FA31-4CD1-B37D-E7C0B0AB9DC4}" presName="Name21" presStyleCnt="0"/>
      <dgm:spPr/>
    </dgm:pt>
    <dgm:pt modelId="{EDCF29A0-7929-4573-BF58-98F860958A4B}" type="pres">
      <dgm:prSet presAssocID="{DE4E693A-FA31-4CD1-B37D-E7C0B0AB9DC4}" presName="level2Shape" presStyleLbl="node3" presStyleIdx="0" presStyleCnt="3" custScaleX="285671" custScaleY="275297"/>
      <dgm:spPr/>
    </dgm:pt>
    <dgm:pt modelId="{C4AA3B7F-5504-495E-8A13-332B63D81ACF}" type="pres">
      <dgm:prSet presAssocID="{DE4E693A-FA31-4CD1-B37D-E7C0B0AB9DC4}" presName="hierChild3" presStyleCnt="0"/>
      <dgm:spPr/>
    </dgm:pt>
    <dgm:pt modelId="{13FBC13F-CCAB-4C94-A106-F3FC17CD3078}" type="pres">
      <dgm:prSet presAssocID="{6A484982-52BA-49B2-B06A-6E09C6DC3381}" presName="Name19" presStyleLbl="parChTrans1D3" presStyleIdx="1" presStyleCnt="3"/>
      <dgm:spPr/>
    </dgm:pt>
    <dgm:pt modelId="{298DD1CC-6E28-4F9D-B5CD-CC2AA142F6C5}" type="pres">
      <dgm:prSet presAssocID="{9FC5A49C-AEC5-4F4B-8CDE-047BFA8BFD0E}" presName="Name21" presStyleCnt="0"/>
      <dgm:spPr/>
    </dgm:pt>
    <dgm:pt modelId="{33E0B932-40D7-4E81-A16F-26ABFB281D89}" type="pres">
      <dgm:prSet presAssocID="{9FC5A49C-AEC5-4F4B-8CDE-047BFA8BFD0E}" presName="level2Shape" presStyleLbl="node3" presStyleIdx="1" presStyleCnt="3" custScaleX="285671" custScaleY="275297"/>
      <dgm:spPr/>
    </dgm:pt>
    <dgm:pt modelId="{CC12B218-B20C-47AE-980C-22D35D4351A5}" type="pres">
      <dgm:prSet presAssocID="{9FC5A49C-AEC5-4F4B-8CDE-047BFA8BFD0E}" presName="hierChild3" presStyleCnt="0"/>
      <dgm:spPr/>
    </dgm:pt>
    <dgm:pt modelId="{58129131-9223-408A-A202-A9DB698BC4B1}" type="pres">
      <dgm:prSet presAssocID="{6BF5C1C0-118A-4AA1-9AAE-BFC04279347E}" presName="Name19" presStyleLbl="parChTrans1D4" presStyleIdx="0" presStyleCnt="7"/>
      <dgm:spPr/>
    </dgm:pt>
    <dgm:pt modelId="{D7808D91-6D2B-40B7-A7D8-67309405D83F}" type="pres">
      <dgm:prSet presAssocID="{79F1356D-7EF5-4883-8DB2-25811375D13B}" presName="Name21" presStyleCnt="0"/>
      <dgm:spPr/>
    </dgm:pt>
    <dgm:pt modelId="{9206436B-9482-4A01-A2D9-EAE7683D1680}" type="pres">
      <dgm:prSet presAssocID="{79F1356D-7EF5-4883-8DB2-25811375D13B}" presName="level2Shape" presStyleLbl="node4" presStyleIdx="0" presStyleCnt="7" custScaleX="274626"/>
      <dgm:spPr/>
    </dgm:pt>
    <dgm:pt modelId="{2B162069-1D99-4CCC-838C-32D038B405B4}" type="pres">
      <dgm:prSet presAssocID="{79F1356D-7EF5-4883-8DB2-25811375D13B}" presName="hierChild3" presStyleCnt="0"/>
      <dgm:spPr/>
    </dgm:pt>
    <dgm:pt modelId="{825B5CC7-D458-493E-8820-A993150554C0}" type="pres">
      <dgm:prSet presAssocID="{67EE539E-CEFB-4367-9718-E8078297AEE7}" presName="Name19" presStyleLbl="parChTrans1D4" presStyleIdx="1" presStyleCnt="7"/>
      <dgm:spPr/>
    </dgm:pt>
    <dgm:pt modelId="{C8E00B45-834E-412B-BE65-B23D4828BE72}" type="pres">
      <dgm:prSet presAssocID="{6876F2F2-9D9F-4377-AA30-91460BE0ADCA}" presName="Name21" presStyleCnt="0"/>
      <dgm:spPr/>
    </dgm:pt>
    <dgm:pt modelId="{9D80A2C4-325E-460B-89D5-DA476C0724C0}" type="pres">
      <dgm:prSet presAssocID="{6876F2F2-9D9F-4377-AA30-91460BE0ADCA}" presName="level2Shape" presStyleLbl="node4" presStyleIdx="1" presStyleCnt="7" custScaleX="274626"/>
      <dgm:spPr/>
    </dgm:pt>
    <dgm:pt modelId="{A607C48A-8199-4511-8C54-62C238AAAE46}" type="pres">
      <dgm:prSet presAssocID="{6876F2F2-9D9F-4377-AA30-91460BE0ADCA}" presName="hierChild3" presStyleCnt="0"/>
      <dgm:spPr/>
    </dgm:pt>
    <dgm:pt modelId="{F226A7DD-0B52-48D9-9723-ED9DA7060EE6}" type="pres">
      <dgm:prSet presAssocID="{20ADA808-8859-49C1-9BF7-6495CFDBFDFA}" presName="Name19" presStyleLbl="parChTrans1D4" presStyleIdx="2" presStyleCnt="7"/>
      <dgm:spPr/>
    </dgm:pt>
    <dgm:pt modelId="{BA056943-604A-417C-B8B5-2C2A0AD62F1C}" type="pres">
      <dgm:prSet presAssocID="{CD69C433-DFB5-43B0-B5B2-B5B1EFF60EE1}" presName="Name21" presStyleCnt="0"/>
      <dgm:spPr/>
    </dgm:pt>
    <dgm:pt modelId="{461927D6-D397-44B9-A97E-08A29E024F4E}" type="pres">
      <dgm:prSet presAssocID="{CD69C433-DFB5-43B0-B5B2-B5B1EFF60EE1}" presName="level2Shape" presStyleLbl="node4" presStyleIdx="2" presStyleCnt="7" custScaleX="274626"/>
      <dgm:spPr/>
    </dgm:pt>
    <dgm:pt modelId="{43CC1F18-6C77-4941-AF77-069036F727D3}" type="pres">
      <dgm:prSet presAssocID="{CD69C433-DFB5-43B0-B5B2-B5B1EFF60EE1}" presName="hierChild3" presStyleCnt="0"/>
      <dgm:spPr/>
    </dgm:pt>
    <dgm:pt modelId="{192F90EB-BA5B-420B-ABC1-89DDC9C320C2}" type="pres">
      <dgm:prSet presAssocID="{5C2AF815-F311-4A26-B5E2-2A95A2C81E8A}" presName="Name19" presStyleLbl="parChTrans1D4" presStyleIdx="3" presStyleCnt="7"/>
      <dgm:spPr/>
    </dgm:pt>
    <dgm:pt modelId="{F594A762-1CB3-4230-828D-DB0252439C15}" type="pres">
      <dgm:prSet presAssocID="{D40D5C91-E415-419B-A28C-EF528AAF7155}" presName="Name21" presStyleCnt="0"/>
      <dgm:spPr/>
    </dgm:pt>
    <dgm:pt modelId="{94620FFD-2777-4547-B501-1C4002CC88E8}" type="pres">
      <dgm:prSet presAssocID="{D40D5C91-E415-419B-A28C-EF528AAF7155}" presName="level2Shape" presStyleLbl="node4" presStyleIdx="3" presStyleCnt="7" custScaleX="229644" custScaleY="316603"/>
      <dgm:spPr/>
    </dgm:pt>
    <dgm:pt modelId="{48F5FC1B-4CF0-4DAC-AAA3-6024FC5282E3}" type="pres">
      <dgm:prSet presAssocID="{D40D5C91-E415-419B-A28C-EF528AAF7155}" presName="hierChild3" presStyleCnt="0"/>
      <dgm:spPr/>
    </dgm:pt>
    <dgm:pt modelId="{84D427AC-CFD1-45FA-B061-3C4BE7B90EAF}" type="pres">
      <dgm:prSet presAssocID="{A78929E7-C83F-404F-ACFA-F39457864286}" presName="Name19" presStyleLbl="parChTrans1D4" presStyleIdx="4" presStyleCnt="7"/>
      <dgm:spPr/>
    </dgm:pt>
    <dgm:pt modelId="{AF6ED5AA-F900-461A-86BA-00D1A998489C}" type="pres">
      <dgm:prSet presAssocID="{73E366BB-85C6-4D5C-A5A6-906B1D1C1598}" presName="Name21" presStyleCnt="0"/>
      <dgm:spPr/>
    </dgm:pt>
    <dgm:pt modelId="{861BF770-49B1-4115-9950-71BF46FC64C8}" type="pres">
      <dgm:prSet presAssocID="{73E366BB-85C6-4D5C-A5A6-906B1D1C1598}" presName="level2Shape" presStyleLbl="node4" presStyleIdx="4" presStyleCnt="7" custScaleX="229644" custScaleY="316603"/>
      <dgm:spPr/>
    </dgm:pt>
    <dgm:pt modelId="{7A1E10C4-CE86-4084-A05D-E6A8817F0B86}" type="pres">
      <dgm:prSet presAssocID="{73E366BB-85C6-4D5C-A5A6-906B1D1C1598}" presName="hierChild3" presStyleCnt="0"/>
      <dgm:spPr/>
    </dgm:pt>
    <dgm:pt modelId="{9E73FA2A-A369-4FB4-8D73-3884BADF0630}" type="pres">
      <dgm:prSet presAssocID="{112E7D23-3185-4793-9DBC-AD549F8B02D5}" presName="Name19" presStyleLbl="parChTrans1D3" presStyleIdx="2" presStyleCnt="3"/>
      <dgm:spPr/>
    </dgm:pt>
    <dgm:pt modelId="{B9D0C6A7-BC7F-479F-9A29-A3914626632B}" type="pres">
      <dgm:prSet presAssocID="{218AC8A2-3C16-4CEA-9EED-D96E1C35A3E0}" presName="Name21" presStyleCnt="0"/>
      <dgm:spPr/>
    </dgm:pt>
    <dgm:pt modelId="{4A189FDE-3D9E-495C-8FBC-8E8A87D45538}" type="pres">
      <dgm:prSet presAssocID="{218AC8A2-3C16-4CEA-9EED-D96E1C35A3E0}" presName="level2Shape" presStyleLbl="node3" presStyleIdx="2" presStyleCnt="3" custScaleX="401925" custScaleY="275297"/>
      <dgm:spPr/>
    </dgm:pt>
    <dgm:pt modelId="{4480A8C8-716C-45F1-A821-4B611E37DD7A}" type="pres">
      <dgm:prSet presAssocID="{218AC8A2-3C16-4CEA-9EED-D96E1C35A3E0}" presName="hierChild3" presStyleCnt="0"/>
      <dgm:spPr/>
    </dgm:pt>
    <dgm:pt modelId="{856286B6-0E04-41A2-AFA2-A4BAD841C2A6}" type="pres">
      <dgm:prSet presAssocID="{0CB96AEC-C18F-4DDB-9937-F20FF96D0B78}" presName="Name19" presStyleLbl="parChTrans1D4" presStyleIdx="5" presStyleCnt="7"/>
      <dgm:spPr/>
    </dgm:pt>
    <dgm:pt modelId="{8ED39719-DD06-4B02-8268-16A9D70A71E1}" type="pres">
      <dgm:prSet presAssocID="{7BF8F637-2265-4FB8-9508-856A6B6A2303}" presName="Name21" presStyleCnt="0"/>
      <dgm:spPr/>
    </dgm:pt>
    <dgm:pt modelId="{7066E330-128D-4E8D-BC43-E87E7E9C87C3}" type="pres">
      <dgm:prSet presAssocID="{7BF8F637-2265-4FB8-9508-856A6B6A2303}" presName="level2Shape" presStyleLbl="node4" presStyleIdx="5" presStyleCnt="7" custScaleX="263624" custScaleY="320080"/>
      <dgm:spPr/>
    </dgm:pt>
    <dgm:pt modelId="{12817BCD-43A4-4A51-888E-5153CE6C620D}" type="pres">
      <dgm:prSet presAssocID="{7BF8F637-2265-4FB8-9508-856A6B6A2303}" presName="hierChild3" presStyleCnt="0"/>
      <dgm:spPr/>
    </dgm:pt>
    <dgm:pt modelId="{5307BC42-5A8D-4682-9A18-AC628B1DB961}" type="pres">
      <dgm:prSet presAssocID="{F4868C3E-DBBA-4CC5-B6BC-2BEAD0B25BF4}" presName="Name19" presStyleLbl="parChTrans1D4" presStyleIdx="6" presStyleCnt="7"/>
      <dgm:spPr/>
    </dgm:pt>
    <dgm:pt modelId="{756632B0-412A-4098-A08A-410BAC5E7395}" type="pres">
      <dgm:prSet presAssocID="{EEAFD33C-5259-4FD0-90E6-27DE6FB9A539}" presName="Name21" presStyleCnt="0"/>
      <dgm:spPr/>
    </dgm:pt>
    <dgm:pt modelId="{4EC39AA7-F6A9-4513-B482-1FD68A7DCD11}" type="pres">
      <dgm:prSet presAssocID="{EEAFD33C-5259-4FD0-90E6-27DE6FB9A539}" presName="level2Shape" presStyleLbl="node4" presStyleIdx="6" presStyleCnt="7" custScaleX="219385" custScaleY="320080"/>
      <dgm:spPr/>
    </dgm:pt>
    <dgm:pt modelId="{8B266BE6-9773-400A-B429-4112F0C4081A}" type="pres">
      <dgm:prSet presAssocID="{EEAFD33C-5259-4FD0-90E6-27DE6FB9A539}" presName="hierChild3" presStyleCnt="0"/>
      <dgm:spPr/>
    </dgm:pt>
    <dgm:pt modelId="{117123BB-C044-4866-937C-606BEB766D57}" type="pres">
      <dgm:prSet presAssocID="{4572C541-9402-47A8-8726-7D4E643828E2}" presName="bgShapesFlow" presStyleCnt="0"/>
      <dgm:spPr/>
    </dgm:pt>
  </dgm:ptLst>
  <dgm:cxnLst>
    <dgm:cxn modelId="{117CE005-28D8-446C-B64B-9F0241334FC6}" type="presOf" srcId="{9FC5A49C-AEC5-4F4B-8CDE-047BFA8BFD0E}" destId="{33E0B932-40D7-4E81-A16F-26ABFB281D89}" srcOrd="0" destOrd="0" presId="urn:microsoft.com/office/officeart/2005/8/layout/hierarchy6"/>
    <dgm:cxn modelId="{81C35D17-B402-42DD-90FB-8D466CD452AC}" type="presOf" srcId="{5C2AF815-F311-4A26-B5E2-2A95A2C81E8A}" destId="{192F90EB-BA5B-420B-ABC1-89DDC9C320C2}" srcOrd="0" destOrd="0" presId="urn:microsoft.com/office/officeart/2005/8/layout/hierarchy6"/>
    <dgm:cxn modelId="{08EEB819-CE81-456B-A2C9-C3FEF39CF3E1}" type="presOf" srcId="{D40D5C91-E415-419B-A28C-EF528AAF7155}" destId="{94620FFD-2777-4547-B501-1C4002CC88E8}" srcOrd="0" destOrd="0" presId="urn:microsoft.com/office/officeart/2005/8/layout/hierarchy6"/>
    <dgm:cxn modelId="{C5352D1A-D15B-4B57-8590-D31C82E62F68}" srcId="{CD69C433-DFB5-43B0-B5B2-B5B1EFF60EE1}" destId="{D40D5C91-E415-419B-A28C-EF528AAF7155}" srcOrd="0" destOrd="0" parTransId="{5C2AF815-F311-4A26-B5E2-2A95A2C81E8A}" sibTransId="{AAC073CF-C9CB-4662-9C45-840C25E60E3B}"/>
    <dgm:cxn modelId="{3C4ADE21-06F0-4BED-A5D1-44F817D30BA3}" srcId="{218AC8A2-3C16-4CEA-9EED-D96E1C35A3E0}" destId="{EEAFD33C-5259-4FD0-90E6-27DE6FB9A539}" srcOrd="1" destOrd="0" parTransId="{F4868C3E-DBBA-4CC5-B6BC-2BEAD0B25BF4}" sibTransId="{D1540E24-441E-4642-8B1E-94532C915915}"/>
    <dgm:cxn modelId="{0B014F2B-61C6-4F4D-870E-09BD952EECA0}" type="presOf" srcId="{F4868C3E-DBBA-4CC5-B6BC-2BEAD0B25BF4}" destId="{5307BC42-5A8D-4682-9A18-AC628B1DB961}" srcOrd="0" destOrd="0" presId="urn:microsoft.com/office/officeart/2005/8/layout/hierarchy6"/>
    <dgm:cxn modelId="{1622715F-735C-4149-AD42-D48D6C90ADE5}" type="presOf" srcId="{4572C541-9402-47A8-8726-7D4E643828E2}" destId="{E6847AF2-0E35-429D-9575-A6C111D91D47}" srcOrd="0" destOrd="0" presId="urn:microsoft.com/office/officeart/2005/8/layout/hierarchy6"/>
    <dgm:cxn modelId="{751D2260-1BD7-4380-96BC-8A50830EEBF5}" srcId="{218AC8A2-3C16-4CEA-9EED-D96E1C35A3E0}" destId="{7BF8F637-2265-4FB8-9508-856A6B6A2303}" srcOrd="0" destOrd="0" parTransId="{0CB96AEC-C18F-4DDB-9937-F20FF96D0B78}" sibTransId="{EA9CDBA8-9344-4539-A191-E77AA7F33F3C}"/>
    <dgm:cxn modelId="{8DEA7441-6892-4C36-AD70-439937C29752}" srcId="{89AB8A28-3E36-4454-86CF-5AC462132D63}" destId="{DE4E693A-FA31-4CD1-B37D-E7C0B0AB9DC4}" srcOrd="0" destOrd="0" parTransId="{22AA8CCC-83CB-477C-80E7-14A89FCDA0F0}" sibTransId="{013F4E69-0A64-433A-ADFC-8550B61952AE}"/>
    <dgm:cxn modelId="{A1E83E63-0073-43F2-BBCC-304E43E9F3F2}" type="presOf" srcId="{20ADA808-8859-49C1-9BF7-6495CFDBFDFA}" destId="{F226A7DD-0B52-48D9-9723-ED9DA7060EE6}" srcOrd="0" destOrd="0" presId="urn:microsoft.com/office/officeart/2005/8/layout/hierarchy6"/>
    <dgm:cxn modelId="{A7600844-2B36-413A-B8EA-AF2D7530CB84}" type="presOf" srcId="{67EE539E-CEFB-4367-9718-E8078297AEE7}" destId="{825B5CC7-D458-493E-8820-A993150554C0}" srcOrd="0" destOrd="0" presId="urn:microsoft.com/office/officeart/2005/8/layout/hierarchy6"/>
    <dgm:cxn modelId="{F2328364-CB2F-4D6F-B55A-6FFB4D8AEEED}" type="presOf" srcId="{7BF8F637-2265-4FB8-9508-856A6B6A2303}" destId="{7066E330-128D-4E8D-BC43-E87E7E9C87C3}" srcOrd="0" destOrd="0" presId="urn:microsoft.com/office/officeart/2005/8/layout/hierarchy6"/>
    <dgm:cxn modelId="{4640BC64-2138-468B-BDB5-9A6B3C6A775D}" type="presOf" srcId="{89AB8A28-3E36-4454-86CF-5AC462132D63}" destId="{76E5F036-304F-4BDE-AA55-66BDB257B2BE}" srcOrd="0" destOrd="0" presId="urn:microsoft.com/office/officeart/2005/8/layout/hierarchy6"/>
    <dgm:cxn modelId="{E0737145-DD19-404F-A360-66381746048F}" type="presOf" srcId="{22AA8CCC-83CB-477C-80E7-14A89FCDA0F0}" destId="{FCFDD2E3-25C3-44FA-9A8E-8057B507F577}" srcOrd="0" destOrd="0" presId="urn:microsoft.com/office/officeart/2005/8/layout/hierarchy6"/>
    <dgm:cxn modelId="{6EEA1E46-0B48-40D4-8AF0-ADA82ED328AF}" type="presOf" srcId="{45C84F15-950D-4097-A273-16EFC5A8CA56}" destId="{AC27F1B8-D82D-495B-9801-0022339F7DE8}" srcOrd="0" destOrd="0" presId="urn:microsoft.com/office/officeart/2005/8/layout/hierarchy6"/>
    <dgm:cxn modelId="{5A3B924B-71D4-44B6-898E-5CAF18021C5C}" type="presOf" srcId="{66168C24-2480-443B-BE19-E66C9078938A}" destId="{ADE54B58-BD5B-4526-8B02-BFFEB12BACC7}" srcOrd="0" destOrd="0" presId="urn:microsoft.com/office/officeart/2005/8/layout/hierarchy6"/>
    <dgm:cxn modelId="{52E2454D-AA06-44D7-B0E3-9F0D6DD43924}" type="presOf" srcId="{73E366BB-85C6-4D5C-A5A6-906B1D1C1598}" destId="{861BF770-49B1-4115-9950-71BF46FC64C8}" srcOrd="0" destOrd="0" presId="urn:microsoft.com/office/officeart/2005/8/layout/hierarchy6"/>
    <dgm:cxn modelId="{4824E96D-8020-421A-80C1-5C1C737A187F}" type="presOf" srcId="{112E7D23-3185-4793-9DBC-AD549F8B02D5}" destId="{9E73FA2A-A369-4FB4-8D73-3884BADF0630}" srcOrd="0" destOrd="0" presId="urn:microsoft.com/office/officeart/2005/8/layout/hierarchy6"/>
    <dgm:cxn modelId="{063DAE6F-33F6-4608-A962-0AB0D3C21F53}" srcId="{C6C9F4E5-2FA8-41AE-B470-3820935B09CD}" destId="{B93A45EA-7CD4-4941-BB2F-B1C6D22FAFC1}" srcOrd="0" destOrd="0" parTransId="{45C84F15-950D-4097-A273-16EFC5A8CA56}" sibTransId="{FA3F5179-3190-4CF7-B5F7-79057BACBA78}"/>
    <dgm:cxn modelId="{70114971-D03F-4C03-8101-B8E6EC807F17}" type="presOf" srcId="{79F1356D-7EF5-4883-8DB2-25811375D13B}" destId="{9206436B-9482-4A01-A2D9-EAE7683D1680}" srcOrd="0" destOrd="0" presId="urn:microsoft.com/office/officeart/2005/8/layout/hierarchy6"/>
    <dgm:cxn modelId="{9B5D2C52-775F-4F4E-BD4D-3001913C0CB1}" srcId="{4572C541-9402-47A8-8726-7D4E643828E2}" destId="{C6C9F4E5-2FA8-41AE-B470-3820935B09CD}" srcOrd="0" destOrd="0" parTransId="{E366A805-2BE3-4142-B81B-5AA1B77190AD}" sibTransId="{401773CE-2BB6-4A64-8A75-EF1383D00002}"/>
    <dgm:cxn modelId="{F21DD674-5964-4718-95BE-AA235B0575B1}" srcId="{9FC5A49C-AEC5-4F4B-8CDE-047BFA8BFD0E}" destId="{79F1356D-7EF5-4883-8DB2-25811375D13B}" srcOrd="0" destOrd="0" parTransId="{6BF5C1C0-118A-4AA1-9AAE-BFC04279347E}" sibTransId="{A331CDF3-80ED-4B20-B8E9-4DBF630E3C07}"/>
    <dgm:cxn modelId="{D4B60C79-3CD3-446A-8119-75179BFB7E0A}" srcId="{9FC5A49C-AEC5-4F4B-8CDE-047BFA8BFD0E}" destId="{6876F2F2-9D9F-4377-AA30-91460BE0ADCA}" srcOrd="1" destOrd="0" parTransId="{67EE539E-CEFB-4367-9718-E8078297AEE7}" sibTransId="{57EA50DE-19EA-49AC-AF5C-BA7A46B23223}"/>
    <dgm:cxn modelId="{F69C2F5A-D57A-4CB3-8EF3-C17231BC329F}" type="presOf" srcId="{0CB96AEC-C18F-4DDB-9937-F20FF96D0B78}" destId="{856286B6-0E04-41A2-AFA2-A4BAD841C2A6}" srcOrd="0" destOrd="0" presId="urn:microsoft.com/office/officeart/2005/8/layout/hierarchy6"/>
    <dgm:cxn modelId="{07251095-CAAB-4048-903A-DB1AF5EA2DBA}" srcId="{89AB8A28-3E36-4454-86CF-5AC462132D63}" destId="{218AC8A2-3C16-4CEA-9EED-D96E1C35A3E0}" srcOrd="2" destOrd="0" parTransId="{112E7D23-3185-4793-9DBC-AD549F8B02D5}" sibTransId="{51AB52FB-8B6A-459E-B244-6B8718FEC75B}"/>
    <dgm:cxn modelId="{17AE9E95-1F0E-496B-AE39-D397FE0202BF}" srcId="{9FC5A49C-AEC5-4F4B-8CDE-047BFA8BFD0E}" destId="{CD69C433-DFB5-43B0-B5B2-B5B1EFF60EE1}" srcOrd="2" destOrd="0" parTransId="{20ADA808-8859-49C1-9BF7-6495CFDBFDFA}" sibTransId="{55067BD3-2C22-4BE4-8823-18CB056B8A35}"/>
    <dgm:cxn modelId="{8C75919F-D4FC-46FF-85BE-8B1C18B93F74}" type="presOf" srcId="{C6C9F4E5-2FA8-41AE-B470-3820935B09CD}" destId="{DFB54ECA-43E5-4EF5-B47D-BD6150D9D8B9}" srcOrd="0" destOrd="0" presId="urn:microsoft.com/office/officeart/2005/8/layout/hierarchy6"/>
    <dgm:cxn modelId="{D7F298A6-9B6C-4D5D-A136-1BAF07940C48}" type="presOf" srcId="{EEAFD33C-5259-4FD0-90E6-27DE6FB9A539}" destId="{4EC39AA7-F6A9-4513-B482-1FD68A7DCD11}" srcOrd="0" destOrd="0" presId="urn:microsoft.com/office/officeart/2005/8/layout/hierarchy6"/>
    <dgm:cxn modelId="{F2BFFEA9-04EF-41E8-A70E-5CED7CB149F6}" srcId="{89AB8A28-3E36-4454-86CF-5AC462132D63}" destId="{9FC5A49C-AEC5-4F4B-8CDE-047BFA8BFD0E}" srcOrd="1" destOrd="0" parTransId="{6A484982-52BA-49B2-B06A-6E09C6DC3381}" sibTransId="{75957D88-7B7F-4174-BF8B-E39F7657C99E}"/>
    <dgm:cxn modelId="{31D494AB-264F-4BC0-9545-BD9FE9291210}" type="presOf" srcId="{CD69C433-DFB5-43B0-B5B2-B5B1EFF60EE1}" destId="{461927D6-D397-44B9-A97E-08A29E024F4E}" srcOrd="0" destOrd="0" presId="urn:microsoft.com/office/officeart/2005/8/layout/hierarchy6"/>
    <dgm:cxn modelId="{C53920AD-DDEB-44F8-AB30-E423D390BE37}" srcId="{CD69C433-DFB5-43B0-B5B2-B5B1EFF60EE1}" destId="{73E366BB-85C6-4D5C-A5A6-906B1D1C1598}" srcOrd="1" destOrd="0" parTransId="{A78929E7-C83F-404F-ACFA-F39457864286}" sibTransId="{12B029AA-A39E-40FB-BCB4-597EBACFD5E4}"/>
    <dgm:cxn modelId="{D68B94AD-E01F-4EC3-BC88-16E54E1650D4}" srcId="{C6C9F4E5-2FA8-41AE-B470-3820935B09CD}" destId="{89AB8A28-3E36-4454-86CF-5AC462132D63}" srcOrd="1" destOrd="0" parTransId="{66168C24-2480-443B-BE19-E66C9078938A}" sibTransId="{915F6FA8-9DEB-4D8A-8F22-1FBF3DF1EBC9}"/>
    <dgm:cxn modelId="{F07923B3-0CA0-4A08-A25A-4CD0673C02C1}" type="presOf" srcId="{6876F2F2-9D9F-4377-AA30-91460BE0ADCA}" destId="{9D80A2C4-325E-460B-89D5-DA476C0724C0}" srcOrd="0" destOrd="0" presId="urn:microsoft.com/office/officeart/2005/8/layout/hierarchy6"/>
    <dgm:cxn modelId="{2F5A38B3-4CE0-4EFA-8551-664C034A0F2C}" type="presOf" srcId="{6BF5C1C0-118A-4AA1-9AAE-BFC04279347E}" destId="{58129131-9223-408A-A202-A9DB698BC4B1}" srcOrd="0" destOrd="0" presId="urn:microsoft.com/office/officeart/2005/8/layout/hierarchy6"/>
    <dgm:cxn modelId="{9DBA2CCF-0EB2-4579-BF80-F69AFCA886C1}" type="presOf" srcId="{DE4E693A-FA31-4CD1-B37D-E7C0B0AB9DC4}" destId="{EDCF29A0-7929-4573-BF58-98F860958A4B}" srcOrd="0" destOrd="0" presId="urn:microsoft.com/office/officeart/2005/8/layout/hierarchy6"/>
    <dgm:cxn modelId="{38C08BD1-23E0-402E-A594-3F137397F6F0}" type="presOf" srcId="{A78929E7-C83F-404F-ACFA-F39457864286}" destId="{84D427AC-CFD1-45FA-B061-3C4BE7B90EAF}" srcOrd="0" destOrd="0" presId="urn:microsoft.com/office/officeart/2005/8/layout/hierarchy6"/>
    <dgm:cxn modelId="{E3B262E0-5DF9-4678-9D68-39F30027E9CA}" type="presOf" srcId="{218AC8A2-3C16-4CEA-9EED-D96E1C35A3E0}" destId="{4A189FDE-3D9E-495C-8FBC-8E8A87D45538}" srcOrd="0" destOrd="0" presId="urn:microsoft.com/office/officeart/2005/8/layout/hierarchy6"/>
    <dgm:cxn modelId="{32A4C1E3-ABD3-4FC8-B1B4-58E627A1C33B}" type="presOf" srcId="{B93A45EA-7CD4-4941-BB2F-B1C6D22FAFC1}" destId="{A8A7E9CC-836B-4040-8B65-1CB8E8308EF4}" srcOrd="0" destOrd="0" presId="urn:microsoft.com/office/officeart/2005/8/layout/hierarchy6"/>
    <dgm:cxn modelId="{C44C3CF0-7712-45AC-BE72-A74245CA3D89}" type="presOf" srcId="{6A484982-52BA-49B2-B06A-6E09C6DC3381}" destId="{13FBC13F-CCAB-4C94-A106-F3FC17CD3078}" srcOrd="0" destOrd="0" presId="urn:microsoft.com/office/officeart/2005/8/layout/hierarchy6"/>
    <dgm:cxn modelId="{697D6582-F52A-420D-B02B-7889C554AC28}" type="presParOf" srcId="{E6847AF2-0E35-429D-9575-A6C111D91D47}" destId="{6E0514D7-5217-426B-9B28-BA911882D589}" srcOrd="0" destOrd="0" presId="urn:microsoft.com/office/officeart/2005/8/layout/hierarchy6"/>
    <dgm:cxn modelId="{BBD22192-7EB1-4C7B-B46D-A49F10A68692}" type="presParOf" srcId="{6E0514D7-5217-426B-9B28-BA911882D589}" destId="{721DC95D-2887-4C40-9398-56AA7D33332D}" srcOrd="0" destOrd="0" presId="urn:microsoft.com/office/officeart/2005/8/layout/hierarchy6"/>
    <dgm:cxn modelId="{CF4D4F16-7D72-41BD-90CC-9DC169E933EA}" type="presParOf" srcId="{721DC95D-2887-4C40-9398-56AA7D33332D}" destId="{4B68E9BD-D8CF-4AFE-9E3B-35AC3DE2F30A}" srcOrd="0" destOrd="0" presId="urn:microsoft.com/office/officeart/2005/8/layout/hierarchy6"/>
    <dgm:cxn modelId="{9E727EE7-84BA-43B2-9596-12D9DDB293E8}" type="presParOf" srcId="{4B68E9BD-D8CF-4AFE-9E3B-35AC3DE2F30A}" destId="{DFB54ECA-43E5-4EF5-B47D-BD6150D9D8B9}" srcOrd="0" destOrd="0" presId="urn:microsoft.com/office/officeart/2005/8/layout/hierarchy6"/>
    <dgm:cxn modelId="{6F47F831-128B-4296-9BFA-B6D5D6BE14CE}" type="presParOf" srcId="{4B68E9BD-D8CF-4AFE-9E3B-35AC3DE2F30A}" destId="{6FE5EEC7-77A3-481B-8D03-48F147E8638B}" srcOrd="1" destOrd="0" presId="urn:microsoft.com/office/officeart/2005/8/layout/hierarchy6"/>
    <dgm:cxn modelId="{F7EDB346-DD4B-405C-9757-64D81B9E5B10}" type="presParOf" srcId="{6FE5EEC7-77A3-481B-8D03-48F147E8638B}" destId="{AC27F1B8-D82D-495B-9801-0022339F7DE8}" srcOrd="0" destOrd="0" presId="urn:microsoft.com/office/officeart/2005/8/layout/hierarchy6"/>
    <dgm:cxn modelId="{023DF48D-C7DC-4770-839E-3CD6B87C7F60}" type="presParOf" srcId="{6FE5EEC7-77A3-481B-8D03-48F147E8638B}" destId="{F40ABDA5-2A97-409B-A657-3346C97E6302}" srcOrd="1" destOrd="0" presId="urn:microsoft.com/office/officeart/2005/8/layout/hierarchy6"/>
    <dgm:cxn modelId="{CBAF11A1-D716-4E91-AF4D-8BEAEE71D697}" type="presParOf" srcId="{F40ABDA5-2A97-409B-A657-3346C97E6302}" destId="{A8A7E9CC-836B-4040-8B65-1CB8E8308EF4}" srcOrd="0" destOrd="0" presId="urn:microsoft.com/office/officeart/2005/8/layout/hierarchy6"/>
    <dgm:cxn modelId="{0DE82AEE-4F2F-4E4A-8A06-4AF9D7C37629}" type="presParOf" srcId="{F40ABDA5-2A97-409B-A657-3346C97E6302}" destId="{FFCEDB2C-352E-4FC9-942A-BBC281719263}" srcOrd="1" destOrd="0" presId="urn:microsoft.com/office/officeart/2005/8/layout/hierarchy6"/>
    <dgm:cxn modelId="{04A7CF2F-0BD8-4883-A60C-C26370217FF7}" type="presParOf" srcId="{6FE5EEC7-77A3-481B-8D03-48F147E8638B}" destId="{ADE54B58-BD5B-4526-8B02-BFFEB12BACC7}" srcOrd="2" destOrd="0" presId="urn:microsoft.com/office/officeart/2005/8/layout/hierarchy6"/>
    <dgm:cxn modelId="{40139C75-4BB9-431B-A177-5594C02BF0AF}" type="presParOf" srcId="{6FE5EEC7-77A3-481B-8D03-48F147E8638B}" destId="{CCA71938-B4AE-4C4D-91D9-41121143135D}" srcOrd="3" destOrd="0" presId="urn:microsoft.com/office/officeart/2005/8/layout/hierarchy6"/>
    <dgm:cxn modelId="{CB53A415-FC93-411A-853A-51ADED8BAA74}" type="presParOf" srcId="{CCA71938-B4AE-4C4D-91D9-41121143135D}" destId="{76E5F036-304F-4BDE-AA55-66BDB257B2BE}" srcOrd="0" destOrd="0" presId="urn:microsoft.com/office/officeart/2005/8/layout/hierarchy6"/>
    <dgm:cxn modelId="{E198AB7E-94B5-45C2-8070-AD1D8A4B1CF3}" type="presParOf" srcId="{CCA71938-B4AE-4C4D-91D9-41121143135D}" destId="{D57B7B06-D024-440C-BD8A-398306BE3E53}" srcOrd="1" destOrd="0" presId="urn:microsoft.com/office/officeart/2005/8/layout/hierarchy6"/>
    <dgm:cxn modelId="{1C31AD3B-36BC-49FF-A5CC-E94F10803944}" type="presParOf" srcId="{D57B7B06-D024-440C-BD8A-398306BE3E53}" destId="{FCFDD2E3-25C3-44FA-9A8E-8057B507F577}" srcOrd="0" destOrd="0" presId="urn:microsoft.com/office/officeart/2005/8/layout/hierarchy6"/>
    <dgm:cxn modelId="{606BDBFB-C8B6-42E6-9097-E4994961AEF4}" type="presParOf" srcId="{D57B7B06-D024-440C-BD8A-398306BE3E53}" destId="{0AC50288-0F84-4AAC-BC18-1C1F4AB4C39D}" srcOrd="1" destOrd="0" presId="urn:microsoft.com/office/officeart/2005/8/layout/hierarchy6"/>
    <dgm:cxn modelId="{6ABBD17C-FE7E-4209-8EEC-0EDF6BF617FD}" type="presParOf" srcId="{0AC50288-0F84-4AAC-BC18-1C1F4AB4C39D}" destId="{EDCF29A0-7929-4573-BF58-98F860958A4B}" srcOrd="0" destOrd="0" presId="urn:microsoft.com/office/officeart/2005/8/layout/hierarchy6"/>
    <dgm:cxn modelId="{E7AD4B76-BFEE-4E5D-AEDB-E58794A90996}" type="presParOf" srcId="{0AC50288-0F84-4AAC-BC18-1C1F4AB4C39D}" destId="{C4AA3B7F-5504-495E-8A13-332B63D81ACF}" srcOrd="1" destOrd="0" presId="urn:microsoft.com/office/officeart/2005/8/layout/hierarchy6"/>
    <dgm:cxn modelId="{BC75D299-E1C6-4AF5-9881-4C0BAC170B5A}" type="presParOf" srcId="{D57B7B06-D024-440C-BD8A-398306BE3E53}" destId="{13FBC13F-CCAB-4C94-A106-F3FC17CD3078}" srcOrd="2" destOrd="0" presId="urn:microsoft.com/office/officeart/2005/8/layout/hierarchy6"/>
    <dgm:cxn modelId="{15613D87-B775-4F11-87AC-7F2FD1375C3C}" type="presParOf" srcId="{D57B7B06-D024-440C-BD8A-398306BE3E53}" destId="{298DD1CC-6E28-4F9D-B5CD-CC2AA142F6C5}" srcOrd="3" destOrd="0" presId="urn:microsoft.com/office/officeart/2005/8/layout/hierarchy6"/>
    <dgm:cxn modelId="{C7D45025-5281-457F-ACC9-3586D586EC7B}" type="presParOf" srcId="{298DD1CC-6E28-4F9D-B5CD-CC2AA142F6C5}" destId="{33E0B932-40D7-4E81-A16F-26ABFB281D89}" srcOrd="0" destOrd="0" presId="urn:microsoft.com/office/officeart/2005/8/layout/hierarchy6"/>
    <dgm:cxn modelId="{4E77BF16-9E59-4AE0-BCE9-C438FEB7E63F}" type="presParOf" srcId="{298DD1CC-6E28-4F9D-B5CD-CC2AA142F6C5}" destId="{CC12B218-B20C-47AE-980C-22D35D4351A5}" srcOrd="1" destOrd="0" presId="urn:microsoft.com/office/officeart/2005/8/layout/hierarchy6"/>
    <dgm:cxn modelId="{9E76BC2E-1B25-479A-B11D-4EEC2E6A1036}" type="presParOf" srcId="{CC12B218-B20C-47AE-980C-22D35D4351A5}" destId="{58129131-9223-408A-A202-A9DB698BC4B1}" srcOrd="0" destOrd="0" presId="urn:microsoft.com/office/officeart/2005/8/layout/hierarchy6"/>
    <dgm:cxn modelId="{DB22D1A3-70CA-4B34-BCEF-40C50AFCB85E}" type="presParOf" srcId="{CC12B218-B20C-47AE-980C-22D35D4351A5}" destId="{D7808D91-6D2B-40B7-A7D8-67309405D83F}" srcOrd="1" destOrd="0" presId="urn:microsoft.com/office/officeart/2005/8/layout/hierarchy6"/>
    <dgm:cxn modelId="{A015AB33-B6AC-48DA-A3B0-665DAFB5412B}" type="presParOf" srcId="{D7808D91-6D2B-40B7-A7D8-67309405D83F}" destId="{9206436B-9482-4A01-A2D9-EAE7683D1680}" srcOrd="0" destOrd="0" presId="urn:microsoft.com/office/officeart/2005/8/layout/hierarchy6"/>
    <dgm:cxn modelId="{E0A3A659-F421-4A93-BC71-42280F5CDA9C}" type="presParOf" srcId="{D7808D91-6D2B-40B7-A7D8-67309405D83F}" destId="{2B162069-1D99-4CCC-838C-32D038B405B4}" srcOrd="1" destOrd="0" presId="urn:microsoft.com/office/officeart/2005/8/layout/hierarchy6"/>
    <dgm:cxn modelId="{41092CA4-26CC-4B1F-B0D0-456E097083F9}" type="presParOf" srcId="{CC12B218-B20C-47AE-980C-22D35D4351A5}" destId="{825B5CC7-D458-493E-8820-A993150554C0}" srcOrd="2" destOrd="0" presId="urn:microsoft.com/office/officeart/2005/8/layout/hierarchy6"/>
    <dgm:cxn modelId="{731B4166-9080-4336-99DD-96F7C218849C}" type="presParOf" srcId="{CC12B218-B20C-47AE-980C-22D35D4351A5}" destId="{C8E00B45-834E-412B-BE65-B23D4828BE72}" srcOrd="3" destOrd="0" presId="urn:microsoft.com/office/officeart/2005/8/layout/hierarchy6"/>
    <dgm:cxn modelId="{FE38EDE0-C7CC-437A-8270-282445A76647}" type="presParOf" srcId="{C8E00B45-834E-412B-BE65-B23D4828BE72}" destId="{9D80A2C4-325E-460B-89D5-DA476C0724C0}" srcOrd="0" destOrd="0" presId="urn:microsoft.com/office/officeart/2005/8/layout/hierarchy6"/>
    <dgm:cxn modelId="{1AB4A2D6-F988-4C6E-B7EC-F2C8019E60F0}" type="presParOf" srcId="{C8E00B45-834E-412B-BE65-B23D4828BE72}" destId="{A607C48A-8199-4511-8C54-62C238AAAE46}" srcOrd="1" destOrd="0" presId="urn:microsoft.com/office/officeart/2005/8/layout/hierarchy6"/>
    <dgm:cxn modelId="{C5F4B01F-9988-420E-9C47-FBDF71000AD3}" type="presParOf" srcId="{CC12B218-B20C-47AE-980C-22D35D4351A5}" destId="{F226A7DD-0B52-48D9-9723-ED9DA7060EE6}" srcOrd="4" destOrd="0" presId="urn:microsoft.com/office/officeart/2005/8/layout/hierarchy6"/>
    <dgm:cxn modelId="{8F783A4C-AD23-4D1A-B4DB-0C00E7FA3F57}" type="presParOf" srcId="{CC12B218-B20C-47AE-980C-22D35D4351A5}" destId="{BA056943-604A-417C-B8B5-2C2A0AD62F1C}" srcOrd="5" destOrd="0" presId="urn:microsoft.com/office/officeart/2005/8/layout/hierarchy6"/>
    <dgm:cxn modelId="{1BE22D86-0957-44AF-B974-0F44AC754015}" type="presParOf" srcId="{BA056943-604A-417C-B8B5-2C2A0AD62F1C}" destId="{461927D6-D397-44B9-A97E-08A29E024F4E}" srcOrd="0" destOrd="0" presId="urn:microsoft.com/office/officeart/2005/8/layout/hierarchy6"/>
    <dgm:cxn modelId="{7FD996C6-77F7-4429-B72C-02F815CA5090}" type="presParOf" srcId="{BA056943-604A-417C-B8B5-2C2A0AD62F1C}" destId="{43CC1F18-6C77-4941-AF77-069036F727D3}" srcOrd="1" destOrd="0" presId="urn:microsoft.com/office/officeart/2005/8/layout/hierarchy6"/>
    <dgm:cxn modelId="{E053379F-C589-415E-9B6A-4D7035A6ED58}" type="presParOf" srcId="{43CC1F18-6C77-4941-AF77-069036F727D3}" destId="{192F90EB-BA5B-420B-ABC1-89DDC9C320C2}" srcOrd="0" destOrd="0" presId="urn:microsoft.com/office/officeart/2005/8/layout/hierarchy6"/>
    <dgm:cxn modelId="{4603B5EB-44FF-4A41-AFCB-78F745482399}" type="presParOf" srcId="{43CC1F18-6C77-4941-AF77-069036F727D3}" destId="{F594A762-1CB3-4230-828D-DB0252439C15}" srcOrd="1" destOrd="0" presId="urn:microsoft.com/office/officeart/2005/8/layout/hierarchy6"/>
    <dgm:cxn modelId="{503F79A2-746D-4737-B9D1-140D68FC7D93}" type="presParOf" srcId="{F594A762-1CB3-4230-828D-DB0252439C15}" destId="{94620FFD-2777-4547-B501-1C4002CC88E8}" srcOrd="0" destOrd="0" presId="urn:microsoft.com/office/officeart/2005/8/layout/hierarchy6"/>
    <dgm:cxn modelId="{E0A87637-40C1-44A7-8527-95777B412519}" type="presParOf" srcId="{F594A762-1CB3-4230-828D-DB0252439C15}" destId="{48F5FC1B-4CF0-4DAC-AAA3-6024FC5282E3}" srcOrd="1" destOrd="0" presId="urn:microsoft.com/office/officeart/2005/8/layout/hierarchy6"/>
    <dgm:cxn modelId="{3EA1ED87-FC46-47F3-8829-B7413336940D}" type="presParOf" srcId="{43CC1F18-6C77-4941-AF77-069036F727D3}" destId="{84D427AC-CFD1-45FA-B061-3C4BE7B90EAF}" srcOrd="2" destOrd="0" presId="urn:microsoft.com/office/officeart/2005/8/layout/hierarchy6"/>
    <dgm:cxn modelId="{52868670-759D-410E-8CF3-01500441DD2F}" type="presParOf" srcId="{43CC1F18-6C77-4941-AF77-069036F727D3}" destId="{AF6ED5AA-F900-461A-86BA-00D1A998489C}" srcOrd="3" destOrd="0" presId="urn:microsoft.com/office/officeart/2005/8/layout/hierarchy6"/>
    <dgm:cxn modelId="{261826B0-DF2A-48F7-A5C1-594B4B8C1921}" type="presParOf" srcId="{AF6ED5AA-F900-461A-86BA-00D1A998489C}" destId="{861BF770-49B1-4115-9950-71BF46FC64C8}" srcOrd="0" destOrd="0" presId="urn:microsoft.com/office/officeart/2005/8/layout/hierarchy6"/>
    <dgm:cxn modelId="{FB6479F1-45FE-4823-8D8A-C16C1B11E3D2}" type="presParOf" srcId="{AF6ED5AA-F900-461A-86BA-00D1A998489C}" destId="{7A1E10C4-CE86-4084-A05D-E6A8817F0B86}" srcOrd="1" destOrd="0" presId="urn:microsoft.com/office/officeart/2005/8/layout/hierarchy6"/>
    <dgm:cxn modelId="{15675CA7-8136-43F4-A478-FA9855B1054F}" type="presParOf" srcId="{D57B7B06-D024-440C-BD8A-398306BE3E53}" destId="{9E73FA2A-A369-4FB4-8D73-3884BADF0630}" srcOrd="4" destOrd="0" presId="urn:microsoft.com/office/officeart/2005/8/layout/hierarchy6"/>
    <dgm:cxn modelId="{0B40CB1A-34E5-4A1D-8E32-65C360341C12}" type="presParOf" srcId="{D57B7B06-D024-440C-BD8A-398306BE3E53}" destId="{B9D0C6A7-BC7F-479F-9A29-A3914626632B}" srcOrd="5" destOrd="0" presId="urn:microsoft.com/office/officeart/2005/8/layout/hierarchy6"/>
    <dgm:cxn modelId="{F425434E-BA68-4313-AEC1-5DF33DDAD070}" type="presParOf" srcId="{B9D0C6A7-BC7F-479F-9A29-A3914626632B}" destId="{4A189FDE-3D9E-495C-8FBC-8E8A87D45538}" srcOrd="0" destOrd="0" presId="urn:microsoft.com/office/officeart/2005/8/layout/hierarchy6"/>
    <dgm:cxn modelId="{6377200B-D0E4-4582-BE10-4ECD33EC63E9}" type="presParOf" srcId="{B9D0C6A7-BC7F-479F-9A29-A3914626632B}" destId="{4480A8C8-716C-45F1-A821-4B611E37DD7A}" srcOrd="1" destOrd="0" presId="urn:microsoft.com/office/officeart/2005/8/layout/hierarchy6"/>
    <dgm:cxn modelId="{DFBD63E1-484A-44B7-9165-50F808505623}" type="presParOf" srcId="{4480A8C8-716C-45F1-A821-4B611E37DD7A}" destId="{856286B6-0E04-41A2-AFA2-A4BAD841C2A6}" srcOrd="0" destOrd="0" presId="urn:microsoft.com/office/officeart/2005/8/layout/hierarchy6"/>
    <dgm:cxn modelId="{6DB2C3C3-F694-4677-8EB9-D38A93456523}" type="presParOf" srcId="{4480A8C8-716C-45F1-A821-4B611E37DD7A}" destId="{8ED39719-DD06-4B02-8268-16A9D70A71E1}" srcOrd="1" destOrd="0" presId="urn:microsoft.com/office/officeart/2005/8/layout/hierarchy6"/>
    <dgm:cxn modelId="{B5A35271-68AA-4BAC-B01D-87059C10A2CB}" type="presParOf" srcId="{8ED39719-DD06-4B02-8268-16A9D70A71E1}" destId="{7066E330-128D-4E8D-BC43-E87E7E9C87C3}" srcOrd="0" destOrd="0" presId="urn:microsoft.com/office/officeart/2005/8/layout/hierarchy6"/>
    <dgm:cxn modelId="{E4417527-7D23-40CE-82F3-C7CBA203C16D}" type="presParOf" srcId="{8ED39719-DD06-4B02-8268-16A9D70A71E1}" destId="{12817BCD-43A4-4A51-888E-5153CE6C620D}" srcOrd="1" destOrd="0" presId="urn:microsoft.com/office/officeart/2005/8/layout/hierarchy6"/>
    <dgm:cxn modelId="{0994F763-5AAA-4532-B57A-D698DEF8B06A}" type="presParOf" srcId="{4480A8C8-716C-45F1-A821-4B611E37DD7A}" destId="{5307BC42-5A8D-4682-9A18-AC628B1DB961}" srcOrd="2" destOrd="0" presId="urn:microsoft.com/office/officeart/2005/8/layout/hierarchy6"/>
    <dgm:cxn modelId="{60AB00B7-2C21-458B-AD32-E2D6B3E4C99B}" type="presParOf" srcId="{4480A8C8-716C-45F1-A821-4B611E37DD7A}" destId="{756632B0-412A-4098-A08A-410BAC5E7395}" srcOrd="3" destOrd="0" presId="urn:microsoft.com/office/officeart/2005/8/layout/hierarchy6"/>
    <dgm:cxn modelId="{AFDB4B1A-94E4-4BCE-A503-ACAFB5372046}" type="presParOf" srcId="{756632B0-412A-4098-A08A-410BAC5E7395}" destId="{4EC39AA7-F6A9-4513-B482-1FD68A7DCD11}" srcOrd="0" destOrd="0" presId="urn:microsoft.com/office/officeart/2005/8/layout/hierarchy6"/>
    <dgm:cxn modelId="{E9A2DDC9-2107-40DA-85C8-4E4549ED2CB1}" type="presParOf" srcId="{756632B0-412A-4098-A08A-410BAC5E7395}" destId="{8B266BE6-9773-400A-B429-4112F0C4081A}" srcOrd="1" destOrd="0" presId="urn:microsoft.com/office/officeart/2005/8/layout/hierarchy6"/>
    <dgm:cxn modelId="{B8D2332D-F2F7-4AFD-BCF6-F863A70A78E1}" type="presParOf" srcId="{E6847AF2-0E35-429D-9575-A6C111D91D47}" destId="{117123BB-C044-4866-937C-606BEB766D57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54ECA-43E5-4EF5-B47D-BD6150D9D8B9}">
      <dsp:nvSpPr>
        <dsp:cNvPr id="0" name=""/>
        <dsp:cNvSpPr/>
      </dsp:nvSpPr>
      <dsp:spPr>
        <a:xfrm>
          <a:off x="2413451" y="230"/>
          <a:ext cx="1940859" cy="3969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400" kern="1200">
              <a:latin typeface="+mn-lt"/>
              <a:cs typeface="Times New Roman" panose="02020603050405020304" pitchFamily="18" charset="0"/>
            </a:rPr>
            <a:t>Виды моделей </a:t>
          </a:r>
        </a:p>
      </dsp:txBody>
      <dsp:txXfrm>
        <a:off x="2425079" y="11858"/>
        <a:ext cx="1917603" cy="373740"/>
      </dsp:txXfrm>
    </dsp:sp>
    <dsp:sp modelId="{AC27F1B8-D82D-495B-9801-0022339F7DE8}">
      <dsp:nvSpPr>
        <dsp:cNvPr id="0" name=""/>
        <dsp:cNvSpPr/>
      </dsp:nvSpPr>
      <dsp:spPr>
        <a:xfrm>
          <a:off x="2000589" y="397226"/>
          <a:ext cx="1383291" cy="158798"/>
        </a:xfrm>
        <a:custGeom>
          <a:avLst/>
          <a:gdLst/>
          <a:ahLst/>
          <a:cxnLst/>
          <a:rect l="0" t="0" r="0" b="0"/>
          <a:pathLst>
            <a:path>
              <a:moveTo>
                <a:pt x="1383291" y="0"/>
              </a:moveTo>
              <a:lnTo>
                <a:pt x="1383291" y="79399"/>
              </a:lnTo>
              <a:lnTo>
                <a:pt x="0" y="79399"/>
              </a:lnTo>
              <a:lnTo>
                <a:pt x="0" y="1587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A7E9CC-836B-4040-8B65-1CB8E8308EF4}">
      <dsp:nvSpPr>
        <dsp:cNvPr id="0" name=""/>
        <dsp:cNvSpPr/>
      </dsp:nvSpPr>
      <dsp:spPr>
        <a:xfrm>
          <a:off x="706622" y="556024"/>
          <a:ext cx="2587935" cy="3969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400" kern="1200">
              <a:latin typeface="+mn-lt"/>
              <a:cs typeface="Times New Roman" panose="02020603050405020304" pitchFamily="18" charset="0"/>
            </a:rPr>
            <a:t>Материальные (натурные)</a:t>
          </a:r>
        </a:p>
      </dsp:txBody>
      <dsp:txXfrm>
        <a:off x="718250" y="567652"/>
        <a:ext cx="2564679" cy="373740"/>
      </dsp:txXfrm>
    </dsp:sp>
    <dsp:sp modelId="{ADE54B58-BD5B-4526-8B02-BFFEB12BACC7}">
      <dsp:nvSpPr>
        <dsp:cNvPr id="0" name=""/>
        <dsp:cNvSpPr/>
      </dsp:nvSpPr>
      <dsp:spPr>
        <a:xfrm>
          <a:off x="3383881" y="397226"/>
          <a:ext cx="1383291" cy="1587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99"/>
              </a:lnTo>
              <a:lnTo>
                <a:pt x="1383291" y="79399"/>
              </a:lnTo>
              <a:lnTo>
                <a:pt x="1383291" y="15879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E5F036-304F-4BDE-AA55-66BDB257B2BE}">
      <dsp:nvSpPr>
        <dsp:cNvPr id="0" name=""/>
        <dsp:cNvSpPr/>
      </dsp:nvSpPr>
      <dsp:spPr>
        <a:xfrm>
          <a:off x="3473205" y="556024"/>
          <a:ext cx="2587935" cy="3969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400" kern="1200">
              <a:latin typeface="+mn-lt"/>
              <a:cs typeface="Times New Roman" panose="02020603050405020304" pitchFamily="18" charset="0"/>
            </a:rPr>
            <a:t>Информационные</a:t>
          </a:r>
        </a:p>
      </dsp:txBody>
      <dsp:txXfrm>
        <a:off x="3484833" y="567652"/>
        <a:ext cx="2564679" cy="373740"/>
      </dsp:txXfrm>
    </dsp:sp>
    <dsp:sp modelId="{FCFDD2E3-25C3-44FA-9A8E-8057B507F577}">
      <dsp:nvSpPr>
        <dsp:cNvPr id="0" name=""/>
        <dsp:cNvSpPr/>
      </dsp:nvSpPr>
      <dsp:spPr>
        <a:xfrm>
          <a:off x="1165705" y="953021"/>
          <a:ext cx="3601468" cy="158798"/>
        </a:xfrm>
        <a:custGeom>
          <a:avLst/>
          <a:gdLst/>
          <a:ahLst/>
          <a:cxnLst/>
          <a:rect l="0" t="0" r="0" b="0"/>
          <a:pathLst>
            <a:path>
              <a:moveTo>
                <a:pt x="3601468" y="0"/>
              </a:moveTo>
              <a:lnTo>
                <a:pt x="3601468" y="79399"/>
              </a:lnTo>
              <a:lnTo>
                <a:pt x="0" y="79399"/>
              </a:lnTo>
              <a:lnTo>
                <a:pt x="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CF29A0-7929-4573-BF58-98F860958A4B}">
      <dsp:nvSpPr>
        <dsp:cNvPr id="0" name=""/>
        <dsp:cNvSpPr/>
      </dsp:nvSpPr>
      <dsp:spPr>
        <a:xfrm>
          <a:off x="315127" y="1111819"/>
          <a:ext cx="1701154" cy="10929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образные 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(рисунки, фотографии)</a:t>
          </a:r>
        </a:p>
      </dsp:txBody>
      <dsp:txXfrm>
        <a:off x="347137" y="1143829"/>
        <a:ext cx="1637134" cy="1028898"/>
      </dsp:txXfrm>
    </dsp:sp>
    <dsp:sp modelId="{13FBC13F-CCAB-4C94-A106-F3FC17CD3078}">
      <dsp:nvSpPr>
        <dsp:cNvPr id="0" name=""/>
        <dsp:cNvSpPr/>
      </dsp:nvSpPr>
      <dsp:spPr>
        <a:xfrm>
          <a:off x="3045508" y="953021"/>
          <a:ext cx="1721665" cy="158798"/>
        </a:xfrm>
        <a:custGeom>
          <a:avLst/>
          <a:gdLst/>
          <a:ahLst/>
          <a:cxnLst/>
          <a:rect l="0" t="0" r="0" b="0"/>
          <a:pathLst>
            <a:path>
              <a:moveTo>
                <a:pt x="1721665" y="0"/>
              </a:moveTo>
              <a:lnTo>
                <a:pt x="1721665" y="79399"/>
              </a:lnTo>
              <a:lnTo>
                <a:pt x="0" y="79399"/>
              </a:lnTo>
              <a:lnTo>
                <a:pt x="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E0B932-40D7-4E81-A16F-26ABFB281D89}">
      <dsp:nvSpPr>
        <dsp:cNvPr id="0" name=""/>
        <dsp:cNvSpPr/>
      </dsp:nvSpPr>
      <dsp:spPr>
        <a:xfrm>
          <a:off x="2194930" y="1111819"/>
          <a:ext cx="1701154" cy="10929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/>
            <a:t>знаковые</a:t>
          </a:r>
        </a:p>
      </dsp:txBody>
      <dsp:txXfrm>
        <a:off x="2226940" y="1143829"/>
        <a:ext cx="1637134" cy="1028898"/>
      </dsp:txXfrm>
    </dsp:sp>
    <dsp:sp modelId="{58129131-9223-408A-A202-A9DB698BC4B1}">
      <dsp:nvSpPr>
        <dsp:cNvPr id="0" name=""/>
        <dsp:cNvSpPr/>
      </dsp:nvSpPr>
      <dsp:spPr>
        <a:xfrm>
          <a:off x="1231477" y="2204738"/>
          <a:ext cx="1814030" cy="158798"/>
        </a:xfrm>
        <a:custGeom>
          <a:avLst/>
          <a:gdLst/>
          <a:ahLst/>
          <a:cxnLst/>
          <a:rect l="0" t="0" r="0" b="0"/>
          <a:pathLst>
            <a:path>
              <a:moveTo>
                <a:pt x="1814030" y="0"/>
              </a:moveTo>
              <a:lnTo>
                <a:pt x="1814030" y="79399"/>
              </a:lnTo>
              <a:lnTo>
                <a:pt x="0" y="79399"/>
              </a:lnTo>
              <a:lnTo>
                <a:pt x="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06436B-9482-4A01-A2D9-EAE7683D1680}">
      <dsp:nvSpPr>
        <dsp:cNvPr id="0" name=""/>
        <dsp:cNvSpPr/>
      </dsp:nvSpPr>
      <dsp:spPr>
        <a:xfrm>
          <a:off x="413786" y="2363536"/>
          <a:ext cx="1635382" cy="3969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словесные</a:t>
          </a:r>
        </a:p>
      </dsp:txBody>
      <dsp:txXfrm>
        <a:off x="425414" y="2375164"/>
        <a:ext cx="1612126" cy="373740"/>
      </dsp:txXfrm>
    </dsp:sp>
    <dsp:sp modelId="{825B5CC7-D458-493E-8820-A993150554C0}">
      <dsp:nvSpPr>
        <dsp:cNvPr id="0" name=""/>
        <dsp:cNvSpPr/>
      </dsp:nvSpPr>
      <dsp:spPr>
        <a:xfrm>
          <a:off x="2999788" y="2204738"/>
          <a:ext cx="91440" cy="1587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80A2C4-325E-460B-89D5-DA476C0724C0}">
      <dsp:nvSpPr>
        <dsp:cNvPr id="0" name=""/>
        <dsp:cNvSpPr/>
      </dsp:nvSpPr>
      <dsp:spPr>
        <a:xfrm>
          <a:off x="2227816" y="2363536"/>
          <a:ext cx="1635382" cy="3969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/>
            <a:t>математические</a:t>
          </a:r>
        </a:p>
      </dsp:txBody>
      <dsp:txXfrm>
        <a:off x="2239444" y="2375164"/>
        <a:ext cx="1612126" cy="373740"/>
      </dsp:txXfrm>
    </dsp:sp>
    <dsp:sp modelId="{F226A7DD-0B52-48D9-9723-ED9DA7060EE6}">
      <dsp:nvSpPr>
        <dsp:cNvPr id="0" name=""/>
        <dsp:cNvSpPr/>
      </dsp:nvSpPr>
      <dsp:spPr>
        <a:xfrm>
          <a:off x="3045508" y="2204738"/>
          <a:ext cx="1814030" cy="1587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99"/>
              </a:lnTo>
              <a:lnTo>
                <a:pt x="1814030" y="79399"/>
              </a:lnTo>
              <a:lnTo>
                <a:pt x="181403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1927D6-D397-44B9-A97E-08A29E024F4E}">
      <dsp:nvSpPr>
        <dsp:cNvPr id="0" name=""/>
        <dsp:cNvSpPr/>
      </dsp:nvSpPr>
      <dsp:spPr>
        <a:xfrm>
          <a:off x="4041847" y="2363536"/>
          <a:ext cx="1635382" cy="39699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/>
            <a:t>компьютерные</a:t>
          </a:r>
        </a:p>
      </dsp:txBody>
      <dsp:txXfrm>
        <a:off x="4053475" y="2375164"/>
        <a:ext cx="1612126" cy="373740"/>
      </dsp:txXfrm>
    </dsp:sp>
    <dsp:sp modelId="{192F90EB-BA5B-420B-ABC1-89DDC9C320C2}">
      <dsp:nvSpPr>
        <dsp:cNvPr id="0" name=""/>
        <dsp:cNvSpPr/>
      </dsp:nvSpPr>
      <dsp:spPr>
        <a:xfrm>
          <a:off x="4086456" y="2760533"/>
          <a:ext cx="773082" cy="158798"/>
        </a:xfrm>
        <a:custGeom>
          <a:avLst/>
          <a:gdLst/>
          <a:ahLst/>
          <a:cxnLst/>
          <a:rect l="0" t="0" r="0" b="0"/>
          <a:pathLst>
            <a:path>
              <a:moveTo>
                <a:pt x="773082" y="0"/>
              </a:moveTo>
              <a:lnTo>
                <a:pt x="773082" y="79399"/>
              </a:lnTo>
              <a:lnTo>
                <a:pt x="0" y="79399"/>
              </a:lnTo>
              <a:lnTo>
                <a:pt x="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620FFD-2777-4547-B501-1C4002CC88E8}">
      <dsp:nvSpPr>
        <dsp:cNvPr id="0" name=""/>
        <dsp:cNvSpPr/>
      </dsp:nvSpPr>
      <dsp:spPr>
        <a:xfrm>
          <a:off x="3402697" y="2919331"/>
          <a:ext cx="1367517" cy="1256902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компьютерная математическая модель</a:t>
          </a:r>
        </a:p>
      </dsp:txBody>
      <dsp:txXfrm>
        <a:off x="3439510" y="2956144"/>
        <a:ext cx="1293891" cy="1183276"/>
      </dsp:txXfrm>
    </dsp:sp>
    <dsp:sp modelId="{84D427AC-CFD1-45FA-B061-3C4BE7B90EAF}">
      <dsp:nvSpPr>
        <dsp:cNvPr id="0" name=""/>
        <dsp:cNvSpPr/>
      </dsp:nvSpPr>
      <dsp:spPr>
        <a:xfrm>
          <a:off x="4859538" y="2760533"/>
          <a:ext cx="773082" cy="1587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99"/>
              </a:lnTo>
              <a:lnTo>
                <a:pt x="773082" y="79399"/>
              </a:lnTo>
              <a:lnTo>
                <a:pt x="773082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1BF770-49B1-4115-9950-71BF46FC64C8}">
      <dsp:nvSpPr>
        <dsp:cNvPr id="0" name=""/>
        <dsp:cNvSpPr/>
      </dsp:nvSpPr>
      <dsp:spPr>
        <a:xfrm>
          <a:off x="4948863" y="2919331"/>
          <a:ext cx="1367517" cy="1256902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компьютерная имитационная модель</a:t>
          </a:r>
        </a:p>
      </dsp:txBody>
      <dsp:txXfrm>
        <a:off x="4985676" y="2956144"/>
        <a:ext cx="1293891" cy="1183276"/>
      </dsp:txXfrm>
    </dsp:sp>
    <dsp:sp modelId="{9E73FA2A-A369-4FB4-8D73-3884BADF0630}">
      <dsp:nvSpPr>
        <dsp:cNvPr id="0" name=""/>
        <dsp:cNvSpPr/>
      </dsp:nvSpPr>
      <dsp:spPr>
        <a:xfrm>
          <a:off x="4767173" y="953021"/>
          <a:ext cx="3255325" cy="1587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99"/>
              </a:lnTo>
              <a:lnTo>
                <a:pt x="3255325" y="79399"/>
              </a:lnTo>
              <a:lnTo>
                <a:pt x="3255325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189FDE-3D9E-495C-8FBC-8E8A87D45538}">
      <dsp:nvSpPr>
        <dsp:cNvPr id="0" name=""/>
        <dsp:cNvSpPr/>
      </dsp:nvSpPr>
      <dsp:spPr>
        <a:xfrm>
          <a:off x="6825777" y="1111819"/>
          <a:ext cx="2393440" cy="109291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/>
            <a:t>смешанные или образно-знаковые, графические (таблицы, блок-схемы, графы, диаграммы, чертежи)</a:t>
          </a:r>
        </a:p>
      </dsp:txBody>
      <dsp:txXfrm>
        <a:off x="6857787" y="1143829"/>
        <a:ext cx="2329420" cy="1028898"/>
      </dsp:txXfrm>
    </dsp:sp>
    <dsp:sp modelId="{856286B6-0E04-41A2-AFA2-A4BAD841C2A6}">
      <dsp:nvSpPr>
        <dsp:cNvPr id="0" name=""/>
        <dsp:cNvSpPr/>
      </dsp:nvSpPr>
      <dsp:spPr>
        <a:xfrm>
          <a:off x="7279961" y="2204738"/>
          <a:ext cx="742536" cy="158798"/>
        </a:xfrm>
        <a:custGeom>
          <a:avLst/>
          <a:gdLst/>
          <a:ahLst/>
          <a:cxnLst/>
          <a:rect l="0" t="0" r="0" b="0"/>
          <a:pathLst>
            <a:path>
              <a:moveTo>
                <a:pt x="742536" y="0"/>
              </a:moveTo>
              <a:lnTo>
                <a:pt x="742536" y="79399"/>
              </a:lnTo>
              <a:lnTo>
                <a:pt x="0" y="79399"/>
              </a:lnTo>
              <a:lnTo>
                <a:pt x="0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66E330-128D-4E8D-BC43-E87E7E9C87C3}">
      <dsp:nvSpPr>
        <dsp:cNvPr id="0" name=""/>
        <dsp:cNvSpPr/>
      </dsp:nvSpPr>
      <dsp:spPr>
        <a:xfrm>
          <a:off x="6495028" y="2363536"/>
          <a:ext cx="1569866" cy="1270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табличные модели</a:t>
          </a:r>
        </a:p>
      </dsp:txBody>
      <dsp:txXfrm>
        <a:off x="6532246" y="2400754"/>
        <a:ext cx="1495430" cy="1196269"/>
      </dsp:txXfrm>
    </dsp:sp>
    <dsp:sp modelId="{5307BC42-5A8D-4682-9A18-AC628B1DB961}">
      <dsp:nvSpPr>
        <dsp:cNvPr id="0" name=""/>
        <dsp:cNvSpPr/>
      </dsp:nvSpPr>
      <dsp:spPr>
        <a:xfrm>
          <a:off x="8022498" y="2204738"/>
          <a:ext cx="874257" cy="1587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399"/>
              </a:lnTo>
              <a:lnTo>
                <a:pt x="874257" y="79399"/>
              </a:lnTo>
              <a:lnTo>
                <a:pt x="874257" y="15879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C39AA7-F6A9-4513-B482-1FD68A7DCD11}">
      <dsp:nvSpPr>
        <dsp:cNvPr id="0" name=""/>
        <dsp:cNvSpPr/>
      </dsp:nvSpPr>
      <dsp:spPr>
        <a:xfrm>
          <a:off x="8243542" y="2363536"/>
          <a:ext cx="1306425" cy="12707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/>
            <a:t>модели на графах</a:t>
          </a:r>
        </a:p>
      </dsp:txBody>
      <dsp:txXfrm>
        <a:off x="8280760" y="2400754"/>
        <a:ext cx="1231989" cy="11962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F35159-2774-42F4-BF84-FB0BC553CED2}" type="datetimeFigureOut">
              <a:rPr lang="ru-RU" smtClean="0"/>
              <a:pPr/>
              <a:t>04.04.2021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FA96EC-C00F-4423-8D91-60FF39C2ACE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721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A07B2-630E-49B3-A514-F65CA8B2AD20}" type="datetimeFigureOut">
              <a:rPr lang="ru-RU" smtClean="0"/>
              <a:pPr/>
              <a:t>04.04.2021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B9D44A-F158-4D6F-8BE8-A643741501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79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848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837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515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146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691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691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6918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0523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9823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305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auto" latinLnBrk="0" hangingPunct="1"/>
            <a:endParaRPr lang="ru-RU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aseline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B9D44A-F158-4D6F-8BE8-A6437415019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473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10096571" cy="3143272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1"/>
          </p:nvPr>
        </p:nvSpPr>
        <p:spPr>
          <a:xfrm>
            <a:off x="1047715" y="1285861"/>
            <a:ext cx="10096571" cy="635101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rgbClr val="00456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7" name="Rounded Rectangle 6"/>
          <p:cNvSpPr/>
          <p:nvPr userDrawn="1"/>
        </p:nvSpPr>
        <p:spPr>
          <a:xfrm>
            <a:off x="1047715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FFC73B"/>
              </a:gs>
              <a:gs pos="100000">
                <a:srgbClr val="F6981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8" name="Rectangle 7">
            <a:hlinkClick r:id="rId2" action="ppaction://hlinksldjump"/>
          </p:cNvPr>
          <p:cNvSpPr/>
          <p:nvPr userDrawn="1"/>
        </p:nvSpPr>
        <p:spPr>
          <a:xfrm>
            <a:off x="1047715" y="5925958"/>
            <a:ext cx="528000" cy="432000"/>
          </a:xfrm>
          <a:prstGeom prst="rect">
            <a:avLst/>
          </a:prstGeom>
          <a:noFill/>
          <a:ln>
            <a:noFill/>
          </a:ln>
          <a:effectLst>
            <a:outerShdw dist="12700" dir="5400000" algn="ctr" rotWithShape="0">
              <a:schemeClr val="accent1"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  <a:effectLst/>
              </a:rPr>
              <a:t>1</a:t>
            </a:r>
            <a:endParaRPr lang="ru-RU" sz="1600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10096571" cy="3143272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idx="11"/>
          </p:nvPr>
        </p:nvSpPr>
        <p:spPr>
          <a:xfrm>
            <a:off x="1047715" y="1285861"/>
            <a:ext cx="10096571" cy="635101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rgbClr val="00456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211" y="285728"/>
            <a:ext cx="10972800" cy="796908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11" name="Rounded Rectangle 10"/>
          <p:cNvSpPr/>
          <p:nvPr userDrawn="1"/>
        </p:nvSpPr>
        <p:spPr>
          <a:xfrm>
            <a:off x="1714469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FFC73B"/>
              </a:gs>
              <a:gs pos="100000">
                <a:srgbClr val="F6981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2" name="Rectangle 11"/>
          <p:cNvSpPr/>
          <p:nvPr userDrawn="1"/>
        </p:nvSpPr>
        <p:spPr>
          <a:xfrm>
            <a:off x="1714469" y="5925958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dist="12700" dir="5400000" algn="ctr" rotWithShape="0">
              <a:schemeClr val="accent3">
                <a:lumMod val="20000"/>
                <a:lumOff val="80000"/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182D34"/>
                </a:solidFill>
                <a:effectLst/>
              </a:rPr>
              <a:t>2</a:t>
            </a:r>
            <a:endParaRPr lang="ru-RU" sz="1600" b="1" dirty="0">
              <a:solidFill>
                <a:srgbClr val="182D34"/>
              </a:solidFill>
              <a:effectLst/>
            </a:endParaRPr>
          </a:p>
        </p:txBody>
      </p:sp>
      <p:sp>
        <p:nvSpPr>
          <p:cNvPr id="8" name="Content Placeholder 3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10096571" cy="3143272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1"/>
          </p:nvPr>
        </p:nvSpPr>
        <p:spPr>
          <a:xfrm>
            <a:off x="1047715" y="1285861"/>
            <a:ext cx="10096571" cy="635101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rgbClr val="00456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211" y="285728"/>
            <a:ext cx="10972800" cy="796908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11" name="Rounded Rectangle 10"/>
          <p:cNvSpPr/>
          <p:nvPr userDrawn="1"/>
        </p:nvSpPr>
        <p:spPr>
          <a:xfrm>
            <a:off x="3714733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FFC73B"/>
              </a:gs>
              <a:gs pos="100000">
                <a:srgbClr val="F6981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2" name="Rectangle 11"/>
          <p:cNvSpPr/>
          <p:nvPr userDrawn="1"/>
        </p:nvSpPr>
        <p:spPr>
          <a:xfrm>
            <a:off x="3714733" y="5925958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dist="12700" dir="5400000" algn="ctr" rotWithShape="0">
              <a:schemeClr val="accent3">
                <a:lumMod val="20000"/>
                <a:lumOff val="80000"/>
                <a:alpha val="4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182D34"/>
                </a:solidFill>
                <a:effectLst/>
              </a:rPr>
              <a:t>5</a:t>
            </a:r>
            <a:endParaRPr lang="ru-RU" sz="1600" b="1" dirty="0">
              <a:solidFill>
                <a:srgbClr val="182D34"/>
              </a:solidFill>
              <a:effectLst/>
            </a:endParaRPr>
          </a:p>
        </p:txBody>
      </p:sp>
      <p:sp>
        <p:nvSpPr>
          <p:cNvPr id="8" name="Content Placeholder 3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10096571" cy="3143272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1"/>
          </p:nvPr>
        </p:nvSpPr>
        <p:spPr>
          <a:xfrm>
            <a:off x="1047715" y="1285861"/>
            <a:ext cx="10096571" cy="635101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rgbClr val="00456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76211" y="285728"/>
            <a:ext cx="10972800" cy="796908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11" name="Rounded Rectangle 10"/>
          <p:cNvSpPr/>
          <p:nvPr userDrawn="1"/>
        </p:nvSpPr>
        <p:spPr>
          <a:xfrm>
            <a:off x="5048243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FFC73B"/>
              </a:gs>
              <a:gs pos="100000">
                <a:srgbClr val="F6981A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12" name="Rectangle 11"/>
          <p:cNvSpPr/>
          <p:nvPr userDrawn="1"/>
        </p:nvSpPr>
        <p:spPr>
          <a:xfrm>
            <a:off x="5048243" y="5925958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dist="12700" dir="5400000" algn="ctr" rotWithShape="0">
              <a:schemeClr val="accent3">
                <a:lumMod val="20000"/>
                <a:lumOff val="80000"/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182D34"/>
                </a:solidFill>
                <a:effectLst/>
              </a:rPr>
              <a:t>7</a:t>
            </a:r>
            <a:endParaRPr lang="ru-RU" sz="1600" b="1" dirty="0">
              <a:solidFill>
                <a:srgbClr val="182D34"/>
              </a:solidFill>
              <a:effectLst/>
            </a:endParaRPr>
          </a:p>
        </p:txBody>
      </p:sp>
      <p:sp>
        <p:nvSpPr>
          <p:cNvPr id="8" name="Content Placeholder 3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10096571" cy="3143272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1"/>
          </p:nvPr>
        </p:nvSpPr>
        <p:spPr>
          <a:xfrm>
            <a:off x="1047715" y="1285861"/>
            <a:ext cx="10096571" cy="635101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800" b="1">
                <a:solidFill>
                  <a:srgbClr val="00456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025626804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13" Type="http://schemas.openxmlformats.org/officeDocument/2006/relationships/slide" Target="../slides/slide3.x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12" Type="http://schemas.openxmlformats.org/officeDocument/2006/relationships/slide" Target="../slides/slide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" Target="../slides/slide11.xml"/><Relationship Id="rId5" Type="http://schemas.openxmlformats.org/officeDocument/2006/relationships/slideLayout" Target="../slideLayouts/slideLayout5.xml"/><Relationship Id="rId10" Type="http://schemas.openxmlformats.org/officeDocument/2006/relationships/slide" Target="../slides/slide7.xml"/><Relationship Id="rId4" Type="http://schemas.openxmlformats.org/officeDocument/2006/relationships/slideLayout" Target="../slideLayouts/slideLayout4.xml"/><Relationship Id="rId9" Type="http://schemas.openxmlformats.org/officeDocument/2006/relationships/slide" Target="../slides/slid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iagonal Stripe 29"/>
          <p:cNvSpPr/>
          <p:nvPr userDrawn="1"/>
        </p:nvSpPr>
        <p:spPr>
          <a:xfrm rot="5400000" flipH="1">
            <a:off x="5857876" y="523876"/>
            <a:ext cx="5715000" cy="6953249"/>
          </a:xfrm>
          <a:prstGeom prst="diagStripe">
            <a:avLst>
              <a:gd name="adj" fmla="val 73834"/>
            </a:avLst>
          </a:prstGeom>
          <a:solidFill>
            <a:schemeClr val="tx2">
              <a:lumMod val="20000"/>
              <a:lumOff val="8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31" name="Diagonal Stripe 30"/>
          <p:cNvSpPr/>
          <p:nvPr userDrawn="1"/>
        </p:nvSpPr>
        <p:spPr>
          <a:xfrm rot="5400000" flipH="1">
            <a:off x="6643683" y="1309682"/>
            <a:ext cx="5000635" cy="6096000"/>
          </a:xfrm>
          <a:prstGeom prst="diagStripe">
            <a:avLst>
              <a:gd name="adj" fmla="val 73834"/>
            </a:avLst>
          </a:prstGeom>
          <a:solidFill>
            <a:schemeClr val="tx2">
              <a:lumMod val="20000"/>
              <a:lumOff val="8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32" name="Diagonal Stripe 31"/>
          <p:cNvSpPr/>
          <p:nvPr userDrawn="1"/>
        </p:nvSpPr>
        <p:spPr>
          <a:xfrm rot="5400000" flipH="1">
            <a:off x="8965416" y="3631416"/>
            <a:ext cx="2928937" cy="3524232"/>
          </a:xfrm>
          <a:prstGeom prst="diagStripe">
            <a:avLst>
              <a:gd name="adj" fmla="val 90228"/>
            </a:avLst>
          </a:prstGeom>
          <a:solidFill>
            <a:schemeClr val="bg2">
              <a:lumMod val="90000"/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>
              <a:solidFill>
                <a:schemeClr val="tx1"/>
              </a:solidFill>
            </a:endParaRPr>
          </a:p>
        </p:txBody>
      </p:sp>
      <p:sp>
        <p:nvSpPr>
          <p:cNvPr id="24" name="Rounded Rectangle 23"/>
          <p:cNvSpPr/>
          <p:nvPr userDrawn="1"/>
        </p:nvSpPr>
        <p:spPr>
          <a:xfrm>
            <a:off x="571463" y="5643578"/>
            <a:ext cx="11049076" cy="1000132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rgbClr val="264264"/>
              </a:gs>
              <a:gs pos="100000">
                <a:srgbClr val="355C8B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+</a:t>
            </a:r>
            <a:endParaRPr lang="ru-RU" sz="1800" dirty="0"/>
          </a:p>
        </p:txBody>
      </p:sp>
      <p:sp>
        <p:nvSpPr>
          <p:cNvPr id="27" name="Rounded Rectangle 26"/>
          <p:cNvSpPr/>
          <p:nvPr userDrawn="1"/>
        </p:nvSpPr>
        <p:spPr>
          <a:xfrm>
            <a:off x="1047715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20" name="Title Placeholder 1"/>
          <p:cNvSpPr>
            <a:spLocks noGrp="1"/>
          </p:cNvSpPr>
          <p:nvPr>
            <p:ph type="title"/>
          </p:nvPr>
        </p:nvSpPr>
        <p:spPr>
          <a:xfrm>
            <a:off x="476211" y="285728"/>
            <a:ext cx="11144328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endParaRPr lang="ru-RU" dirty="0"/>
          </a:p>
        </p:txBody>
      </p:sp>
      <p:sp>
        <p:nvSpPr>
          <p:cNvPr id="21" name="Rounded Rectangle 20"/>
          <p:cNvSpPr/>
          <p:nvPr userDrawn="1"/>
        </p:nvSpPr>
        <p:spPr>
          <a:xfrm>
            <a:off x="571462" y="1000108"/>
            <a:ext cx="11049077" cy="4357718"/>
          </a:xfrm>
          <a:prstGeom prst="roundRect">
            <a:avLst>
              <a:gd name="adj" fmla="val 954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38" name="Rounded Rectangle 37"/>
          <p:cNvSpPr/>
          <p:nvPr userDrawn="1"/>
        </p:nvSpPr>
        <p:spPr>
          <a:xfrm>
            <a:off x="1714469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39" name="Rectangle 38">
            <a:hlinkClick r:id="" action="ppaction://noaction"/>
          </p:cNvPr>
          <p:cNvSpPr/>
          <p:nvPr userDrawn="1"/>
        </p:nvSpPr>
        <p:spPr>
          <a:xfrm>
            <a:off x="1714469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2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40" name="Rounded Rectangle 39"/>
          <p:cNvSpPr/>
          <p:nvPr userDrawn="1"/>
        </p:nvSpPr>
        <p:spPr>
          <a:xfrm>
            <a:off x="2381224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1" name="Rectangle 40">
            <a:hlinkClick r:id="rId9" action="ppaction://hlinksldjump"/>
          </p:cNvPr>
          <p:cNvSpPr/>
          <p:nvPr userDrawn="1"/>
        </p:nvSpPr>
        <p:spPr>
          <a:xfrm>
            <a:off x="2381224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3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42" name="Rounded Rectangle 41"/>
          <p:cNvSpPr/>
          <p:nvPr userDrawn="1"/>
        </p:nvSpPr>
        <p:spPr>
          <a:xfrm>
            <a:off x="3047979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3" name="Rectangle 42">
            <a:hlinkClick r:id="rId10" action="ppaction://hlinksldjump"/>
          </p:cNvPr>
          <p:cNvSpPr/>
          <p:nvPr userDrawn="1"/>
        </p:nvSpPr>
        <p:spPr>
          <a:xfrm>
            <a:off x="3047979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4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44" name="Rounded Rectangle 43"/>
          <p:cNvSpPr/>
          <p:nvPr userDrawn="1"/>
        </p:nvSpPr>
        <p:spPr>
          <a:xfrm>
            <a:off x="3714733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5" name="Rectangle 44">
            <a:hlinkClick r:id="rId11" action="ppaction://hlinksldjump"/>
          </p:cNvPr>
          <p:cNvSpPr/>
          <p:nvPr userDrawn="1"/>
        </p:nvSpPr>
        <p:spPr>
          <a:xfrm>
            <a:off x="3714733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5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46" name="Rounded Rectangle 45"/>
          <p:cNvSpPr/>
          <p:nvPr userDrawn="1"/>
        </p:nvSpPr>
        <p:spPr>
          <a:xfrm>
            <a:off x="4381488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7" name="Rectangle 46">
            <a:hlinkClick r:id="rId12" action="ppaction://hlinksldjump"/>
          </p:cNvPr>
          <p:cNvSpPr/>
          <p:nvPr userDrawn="1"/>
        </p:nvSpPr>
        <p:spPr>
          <a:xfrm>
            <a:off x="4381488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6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48" name="Rounded Rectangle 47"/>
          <p:cNvSpPr/>
          <p:nvPr userDrawn="1"/>
        </p:nvSpPr>
        <p:spPr>
          <a:xfrm>
            <a:off x="5048243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49" name="Rectangle 48">
            <a:hlinkClick r:id="" action="ppaction://noaction"/>
          </p:cNvPr>
          <p:cNvSpPr/>
          <p:nvPr userDrawn="1"/>
        </p:nvSpPr>
        <p:spPr>
          <a:xfrm>
            <a:off x="5048243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7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50" name="Rounded Rectangle 49"/>
          <p:cNvSpPr/>
          <p:nvPr userDrawn="1"/>
        </p:nvSpPr>
        <p:spPr>
          <a:xfrm>
            <a:off x="5714997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1" name="Rectangle 50">
            <a:hlinkClick r:id="rId12" action="ppaction://hlinksldjump"/>
          </p:cNvPr>
          <p:cNvSpPr/>
          <p:nvPr userDrawn="1"/>
        </p:nvSpPr>
        <p:spPr>
          <a:xfrm>
            <a:off x="5714997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8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52" name="Rounded Rectangle 51"/>
          <p:cNvSpPr/>
          <p:nvPr userDrawn="1"/>
        </p:nvSpPr>
        <p:spPr>
          <a:xfrm>
            <a:off x="6381752" y="5961958"/>
            <a:ext cx="528000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D1DFEB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3" name="Rectangle 52">
            <a:hlinkClick r:id="" action="ppaction://noaction"/>
          </p:cNvPr>
          <p:cNvSpPr/>
          <p:nvPr userDrawn="1"/>
        </p:nvSpPr>
        <p:spPr>
          <a:xfrm>
            <a:off x="6381752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9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54" name="Rounded Rectangle 53"/>
          <p:cNvSpPr/>
          <p:nvPr userDrawn="1"/>
        </p:nvSpPr>
        <p:spPr>
          <a:xfrm>
            <a:off x="7663515" y="5961958"/>
            <a:ext cx="1671008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CDDCE9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6" name="Isosceles Triangle 55"/>
          <p:cNvSpPr/>
          <p:nvPr userDrawn="1"/>
        </p:nvSpPr>
        <p:spPr>
          <a:xfrm rot="16200000" flipH="1">
            <a:off x="7952826" y="6064901"/>
            <a:ext cx="142876" cy="144000"/>
          </a:xfrm>
          <a:prstGeom prst="triangle">
            <a:avLst/>
          </a:prstGeom>
          <a:solidFill>
            <a:srgbClr val="21364F"/>
          </a:solidFill>
          <a:ln>
            <a:noFill/>
          </a:ln>
          <a:effectLst>
            <a:outerShdw dist="12700" dir="5400000" algn="ctr" rotWithShape="0">
              <a:schemeClr val="bg1"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5" name="Rectangle 54">
            <a:hlinkClick r:id="" action="ppaction://hlinkshowjump?jump=previousslide"/>
          </p:cNvPr>
          <p:cNvSpPr/>
          <p:nvPr userDrawn="1"/>
        </p:nvSpPr>
        <p:spPr>
          <a:xfrm>
            <a:off x="7620011" y="5922586"/>
            <a:ext cx="1714512" cy="396000"/>
          </a:xfrm>
          <a:prstGeom prst="rect">
            <a:avLst/>
          </a:prstGeom>
          <a:solidFill>
            <a:srgbClr val="5996BE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  Back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57" name="Rounded Rectangle 56"/>
          <p:cNvSpPr/>
          <p:nvPr userDrawn="1"/>
        </p:nvSpPr>
        <p:spPr>
          <a:xfrm>
            <a:off x="9473277" y="5961958"/>
            <a:ext cx="1671008" cy="396000"/>
          </a:xfrm>
          <a:prstGeom prst="roundRect">
            <a:avLst>
              <a:gd name="adj" fmla="val 10457"/>
            </a:avLst>
          </a:prstGeom>
          <a:gradFill flip="none" rotWithShape="1">
            <a:gsLst>
              <a:gs pos="0">
                <a:srgbClr val="CDDCE9"/>
              </a:gs>
              <a:gs pos="100000">
                <a:srgbClr val="8DB5D9"/>
              </a:gs>
            </a:gsLst>
            <a:lin ang="54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0"/>
            </a:lightRig>
          </a:scene3d>
          <a:sp3d prstMaterial="metal">
            <a:bevelT w="0" h="0" prst="angle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8" name="Isosceles Triangle 57"/>
          <p:cNvSpPr/>
          <p:nvPr userDrawn="1"/>
        </p:nvSpPr>
        <p:spPr>
          <a:xfrm rot="5400000">
            <a:off x="10668594" y="6064901"/>
            <a:ext cx="142876" cy="144000"/>
          </a:xfrm>
          <a:prstGeom prst="triangle">
            <a:avLst/>
          </a:prstGeom>
          <a:solidFill>
            <a:srgbClr val="21364F"/>
          </a:solidFill>
          <a:ln>
            <a:noFill/>
          </a:ln>
          <a:effectLst>
            <a:outerShdw dist="12700" dir="5400000" algn="ctr" rotWithShape="0">
              <a:schemeClr val="bg1">
                <a:alpha val="43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00"/>
          </a:p>
        </p:txBody>
      </p:sp>
      <p:sp>
        <p:nvSpPr>
          <p:cNvPr id="59" name="Rectangle 58">
            <a:hlinkClick r:id="" action="ppaction://hlinkshowjump?jump=nextslide"/>
          </p:cNvPr>
          <p:cNvSpPr/>
          <p:nvPr userDrawn="1"/>
        </p:nvSpPr>
        <p:spPr>
          <a:xfrm>
            <a:off x="9525024" y="5922586"/>
            <a:ext cx="1619261" cy="396000"/>
          </a:xfrm>
          <a:prstGeom prst="rect">
            <a:avLst/>
          </a:prstGeom>
          <a:solidFill>
            <a:srgbClr val="5996BE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sz="1600" b="1" dirty="0">
                <a:solidFill>
                  <a:srgbClr val="21364F"/>
                </a:solidFill>
                <a:effectLst/>
              </a:rPr>
              <a:t>   Next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  <p:sp>
        <p:nvSpPr>
          <p:cNvPr id="16" name="Rectangle 15">
            <a:hlinkClick r:id="rId13" action="ppaction://hlinksldjump"/>
          </p:cNvPr>
          <p:cNvSpPr/>
          <p:nvPr userDrawn="1"/>
        </p:nvSpPr>
        <p:spPr>
          <a:xfrm>
            <a:off x="1047715" y="5924272"/>
            <a:ext cx="528000" cy="432000"/>
          </a:xfrm>
          <a:prstGeom prst="rect">
            <a:avLst/>
          </a:prstGeom>
          <a:solidFill>
            <a:srgbClr val="004462">
              <a:alpha val="0"/>
            </a:srgbClr>
          </a:solidFill>
          <a:ln>
            <a:noFill/>
          </a:ln>
          <a:effectLst>
            <a:outerShdw blurRad="12700" dist="12700" dir="5400000" algn="ctr" rotWithShape="0">
              <a:schemeClr val="bg1">
                <a:alpha val="2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21364F"/>
                </a:solidFill>
                <a:effectLst/>
              </a:rPr>
              <a:t>1</a:t>
            </a:r>
            <a:endParaRPr lang="ru-RU" sz="1600" b="1" dirty="0">
              <a:solidFill>
                <a:srgbClr val="21364F"/>
              </a:solidFill>
              <a:effectLst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649" r:id="rId2"/>
    <p:sldLayoutId id="2147483767" r:id="rId3"/>
    <p:sldLayoutId id="2147483804" r:id="rId4"/>
    <p:sldLayoutId id="2147483806" r:id="rId5"/>
    <p:sldLayoutId id="2147483809" r:id="rId6"/>
  </p:sldLayoutIdLst>
  <p:transition advClick="0"/>
  <p:txStyles>
    <p:titleStyle>
      <a:lvl1pPr algn="l" defTabSz="914400" rtl="0" eaLnBrk="1" latinLnBrk="0" hangingPunct="1">
        <a:spcBef>
          <a:spcPct val="0"/>
        </a:spcBef>
        <a:buNone/>
        <a:defRPr sz="2800" b="0" kern="1200">
          <a:solidFill>
            <a:schemeClr val="bg1"/>
          </a:solidFill>
          <a:latin typeface="+mn-lt"/>
          <a:ea typeface="+mj-ea"/>
          <a:cs typeface="Adobe Arabic" pitchFamily="18" charset="-78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983432" y="1588552"/>
            <a:ext cx="6696744" cy="2376264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000" b="1" dirty="0">
                <a:solidFill>
                  <a:srgbClr val="2039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УЧАЩИХСЯ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000" b="1" dirty="0">
                <a:solidFill>
                  <a:srgbClr val="2039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ИМИТАЦИОННОМУ МОДЕЛИРОВАНИЮ</a:t>
            </a:r>
            <a:endParaRPr lang="ru-RU" sz="3000" dirty="0">
              <a:solidFill>
                <a:srgbClr val="203958"/>
              </a:solidFill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1"/>
          </p:nvPr>
        </p:nvSpPr>
        <p:spPr>
          <a:xfrm>
            <a:off x="1047714" y="4294136"/>
            <a:ext cx="10096571" cy="635101"/>
          </a:xfrm>
        </p:spPr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Евстюхина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М.С.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информатики МБОУ «Лицей №4», г. Рузаевка</a:t>
            </a:r>
          </a:p>
        </p:txBody>
      </p:sp>
      <p:pic>
        <p:nvPicPr>
          <p:cNvPr id="1026" name="Picture 2" descr="ÐÐ°ÑÑÐ¸Ð½ÐºÐ¸ Ð¿Ð¾ Ð·Ð°Ð¿ÑÐ¾ÑÑ Ð¼Ð¾Ð´ÐµÐ»Ð¸ÑÐ¾Ð²Ð°Ð½Ð¸Ðµ Ð¸Ñ ÐºÐ¾Ð¼Ð¿ÑÑÑÐµÑ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1340767"/>
            <a:ext cx="5112568" cy="3293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2349794"/>
      </p:ext>
    </p:extLst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ФГОС ООО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>
          <a:xfrm>
            <a:off x="839416" y="2924944"/>
            <a:ext cx="4968551" cy="635101"/>
          </a:xfrm>
        </p:spPr>
        <p:txBody>
          <a:bodyPr/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ru-RU" sz="1600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 К РЕЗУЛЬТАТАМ ОСВОЕНИЯ ОСНОВНОЙ ОБРАЗОВАТЕЛЬНОЙ ПРОГРАММЫ СРЕДНЕГО (ПОЛНОГО) ОБЩЕГО ОБРАЗОВАНИЯ 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Метапредметные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результаты освоения основной образовательной программы среднего (полного) общего образования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отражать:…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7) владение языковыми средствами: умение ясно, логично и точно излагать свою точку зрения, использовать языковые средства, адекватные обсуждаемой проблеме, представлять результаты исследования, включая составление текста и презентации материалов с использованием информационных и коммуникационных технологий, участвовать в дискуссии;</a:t>
            </a:r>
          </a:p>
        </p:txBody>
      </p:sp>
      <p:sp>
        <p:nvSpPr>
          <p:cNvPr id="10" name="Текст 3"/>
          <p:cNvSpPr txBox="1">
            <a:spLocks noGrp="1"/>
          </p:cNvSpPr>
          <p:nvPr>
            <p:ph sz="half" idx="2"/>
          </p:nvPr>
        </p:nvSpPr>
        <p:spPr>
          <a:xfrm>
            <a:off x="5960350" y="2492896"/>
            <a:ext cx="5192302" cy="2578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Использование моделирования имеет два аспекта.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Во-первых, моделирование является тем содержанием, которое должно быть усвоено учащимися в результате обучения, тем методом познания, которым они должны овладеть.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Во-вторых, моделирование является тем учебным действием и средством, без которого невозможно полноценное обучение</a:t>
            </a:r>
          </a:p>
          <a:p>
            <a:pPr mar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Лев Моисеевич Фридман</a:t>
            </a:r>
          </a:p>
        </p:txBody>
      </p:sp>
      <p:pic>
        <p:nvPicPr>
          <p:cNvPr id="2050" name="Picture 2" descr="http://cro59.ucoz.ru/LAZAREVA/fgos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6" y="1052736"/>
            <a:ext cx="4608512" cy="14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699884"/>
      </p:ext>
    </p:ext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0"/>
          <p:cNvSpPr>
            <a:spLocks noGrp="1"/>
          </p:cNvSpPr>
          <p:nvPr>
            <p:ph type="title"/>
          </p:nvPr>
        </p:nvSpPr>
        <p:spPr>
          <a:xfrm>
            <a:off x="623392" y="116632"/>
            <a:ext cx="10801200" cy="966004"/>
          </a:xfrm>
        </p:spPr>
        <p:txBody>
          <a:bodyPr>
            <a:noAutofit/>
          </a:bodyPr>
          <a:lstStyle/>
          <a:p>
            <a:r>
              <a:rPr lang="ru-RU" sz="3600" b="1" dirty="0"/>
              <a:t>Виды моделей по УМК Бином</a:t>
            </a:r>
            <a:endParaRPr lang="ru-RU" sz="36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23380025"/>
              </p:ext>
            </p:extLst>
          </p:nvPr>
        </p:nvGraphicFramePr>
        <p:xfrm>
          <a:off x="623391" y="1082636"/>
          <a:ext cx="6018857" cy="4218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47860250"/>
              </p:ext>
            </p:extLst>
          </p:nvPr>
        </p:nvGraphicFramePr>
        <p:xfrm>
          <a:off x="1127449" y="1052737"/>
          <a:ext cx="9865096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имитационной модели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4904269" cy="3143272"/>
          </a:xfrm>
        </p:spPr>
        <p:txBody>
          <a:bodyPr/>
          <a:lstStyle/>
          <a:p>
            <a:pPr marL="0" indent="0">
              <a:buNone/>
            </a:pPr>
            <a:r>
              <a:rPr lang="ru-RU" sz="2200" dirty="0"/>
              <a:t>Имитационные модель воспроизводят поведение сложной системы, элементы которой могут вести себя случайным образом. Иначе говоря, поведение которых заранее предсказать нельзя.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>
          <a:xfrm>
            <a:off x="1047715" y="1285861"/>
            <a:ext cx="5192301" cy="635101"/>
          </a:xfrm>
        </p:spPr>
        <p:txBody>
          <a:bodyPr/>
          <a:lstStyle/>
          <a:p>
            <a:r>
              <a:rPr lang="ru-RU" dirty="0"/>
              <a:t>УМК И.Г. Семакин, Л.А. </a:t>
            </a:r>
            <a:r>
              <a:rPr lang="ru-RU" dirty="0" err="1"/>
              <a:t>Залогова</a:t>
            </a:r>
            <a:r>
              <a:rPr lang="ru-RU" dirty="0"/>
              <a:t>, С.В. Русаков и др., 8 класс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6290738" y="2060848"/>
            <a:ext cx="4904269" cy="314327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endParaRPr lang="ru-RU" sz="2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248128" y="4653136"/>
            <a:ext cx="35573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Пример транспортной системы</a:t>
            </a:r>
          </a:p>
        </p:txBody>
      </p:sp>
      <p:pic>
        <p:nvPicPr>
          <p:cNvPr id="9" name="Рисунок 8"/>
          <p:cNvPicPr/>
          <p:nvPr/>
        </p:nvPicPr>
        <p:blipFill>
          <a:blip r:embed="rId3"/>
          <a:srcRect t="2051" b="3333"/>
          <a:stretch>
            <a:fillRect/>
          </a:stretch>
        </p:blipFill>
        <p:spPr bwMode="auto">
          <a:xfrm>
            <a:off x="6467148" y="1486971"/>
            <a:ext cx="4597404" cy="316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9350301"/>
      </p:ext>
    </p:ext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имитационной модели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5120293" cy="3143272"/>
          </a:xfrm>
        </p:spPr>
        <p:txBody>
          <a:bodyPr/>
          <a:lstStyle/>
          <a:p>
            <a:pPr marL="0" indent="0">
              <a:buNone/>
            </a:pPr>
            <a:r>
              <a:rPr lang="ru-RU" sz="2200" dirty="0"/>
              <a:t>Имитационные модели воспроизводят поведение сложных систем, элементы которых могут вести себя случайным образом. Например, системы массового обслуживания (торговые предприятия, транспортные потоки и др.)</a:t>
            </a:r>
          </a:p>
          <a:p>
            <a:pPr marL="0" indent="0">
              <a:buNone/>
            </a:pPr>
            <a:endParaRPr lang="ru-RU" sz="22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ru-RU" dirty="0"/>
              <a:t>УМК Л.Л. </a:t>
            </a:r>
            <a:r>
              <a:rPr lang="ru-RU" dirty="0" err="1"/>
              <a:t>Босова</a:t>
            </a:r>
            <a:r>
              <a:rPr lang="ru-RU" dirty="0"/>
              <a:t>, А.Ю. </a:t>
            </a:r>
            <a:r>
              <a:rPr lang="ru-RU" dirty="0" err="1"/>
              <a:t>Босова</a:t>
            </a:r>
            <a:r>
              <a:rPr lang="ru-RU" dirty="0"/>
              <a:t>, 9 класс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28048" y="4772922"/>
            <a:ext cx="4921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«Демонстрационная имитационная модель»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127898"/>
            <a:ext cx="4556280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4624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Методика имитационного моделирования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90797995"/>
              </p:ext>
            </p:extLst>
          </p:nvPr>
        </p:nvGraphicFramePr>
        <p:xfrm>
          <a:off x="1071285" y="1586310"/>
          <a:ext cx="10291272" cy="3580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5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5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52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52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181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860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0041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Методика</a:t>
                      </a:r>
                      <a:r>
                        <a:rPr lang="ru-RU" sz="1600" b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имитационного моделирования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032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Признаки имитационной модели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20904"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Объект моделирования –</a:t>
                      </a:r>
                      <a:r>
                        <a:rPr lang="ru-RU" sz="16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 взаимодействующих элементов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Случайный</a:t>
                      </a:r>
                      <a:r>
                        <a:rPr lang="ru-RU" sz="16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(вероятностный) характер поведения элементов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Известны правила взаимодействия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Существуют интегральные</a:t>
                      </a:r>
                      <a:r>
                        <a:rPr lang="ru-RU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характеристики состояния системы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Метод пошаговый, описание изменения состояния элементов системы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Цель – оценка изменения интегральных характеристик</a:t>
                      </a:r>
                      <a:r>
                        <a:rPr lang="ru-RU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Примеры использования имитационного моделирования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7171"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Броуновское движение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Динамика популяций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Политические выборы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Системы массового  обслуживания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Тренажеры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5917">
                <a:tc gridSpan="6"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Интегральные оценки, полученные</a:t>
                      </a:r>
                      <a:r>
                        <a:rPr lang="ru-RU" sz="16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результате имитационного моделирования, носят </a:t>
                      </a:r>
                      <a:r>
                        <a:rPr lang="ru-RU" sz="1600" i="1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вероятностный характер</a:t>
                      </a:r>
                      <a:endParaRPr lang="ru-RU" sz="160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Текст 3"/>
          <p:cNvSpPr>
            <a:spLocks noGrp="1"/>
          </p:cNvSpPr>
          <p:nvPr>
            <p:ph type="body" idx="11"/>
          </p:nvPr>
        </p:nvSpPr>
        <p:spPr>
          <a:xfrm>
            <a:off x="1098437" y="1052736"/>
            <a:ext cx="10096571" cy="635101"/>
          </a:xfrm>
        </p:spPr>
        <p:txBody>
          <a:bodyPr/>
          <a:lstStyle/>
          <a:p>
            <a:r>
              <a:rPr lang="ru-RU" dirty="0"/>
              <a:t>УМК И.Г. Семакин, Е.К. </a:t>
            </a:r>
            <a:r>
              <a:rPr lang="ru-RU" dirty="0" err="1"/>
              <a:t>Хеннер</a:t>
            </a:r>
            <a:r>
              <a:rPr lang="ru-RU" dirty="0"/>
              <a:t>, Л.В. Шестаков, 11 класс (углубленный уровень)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146723" y="1268760"/>
            <a:ext cx="5192301" cy="635101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rgbClr val="00456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8105450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047715" y="2071679"/>
            <a:ext cx="4616237" cy="3143272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 программа в анимационной форме имитирует реальный процесс обслуживания очереди в магазине с одним продавцом.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r>
              <a:rPr lang="ru-RU" dirty="0"/>
              <a:t>УМК И.Г. Семакин, Е.К. </a:t>
            </a:r>
            <a:r>
              <a:rPr lang="ru-RU" dirty="0" err="1"/>
              <a:t>Хеннер</a:t>
            </a:r>
            <a:r>
              <a:rPr lang="ru-RU" dirty="0"/>
              <a:t>, Л.В. Шестаков, 11 класс (углубленный уровень)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146723" y="1268760"/>
            <a:ext cx="5192301" cy="635101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rgbClr val="00456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pic>
        <p:nvPicPr>
          <p:cNvPr id="2050" name="Picture 2" descr="ÐÐ°ÑÑÐ¸Ð½ÐºÐ¸ Ð¿Ð¾ Ð·Ð°Ð¿ÑÐ¾ÑÑ Ð¸Ð¼Ð¸ÑÐ°ÑÐ¸Ð¾Ð½Ð½Ð¾Ðµ Ð¼Ð¾Ð´ÐµÐ»Ð¸ÑÐ¾Ð²Ð°Ð½Ð¸Ðµ Ð¾ÑÐµÑÐµÐ´Ñ Ñ Ð¾Ð´Ð½Ð¸Ð¼ Ð¿ÑÐ¾Ð´Ð°Ð²ÑÐ¾Ð¼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" t="14049" r="6114"/>
          <a:stretch/>
        </p:blipFill>
        <p:spPr bwMode="auto">
          <a:xfrm>
            <a:off x="6466624" y="1958566"/>
            <a:ext cx="4552497" cy="3212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76211" y="285728"/>
            <a:ext cx="11144328" cy="796908"/>
          </a:xfrm>
        </p:spPr>
        <p:txBody>
          <a:bodyPr/>
          <a:lstStyle/>
          <a:p>
            <a:r>
              <a:rPr lang="ru-RU" dirty="0"/>
              <a:t>Постановка и моделирование задачи массового обслуживания</a:t>
            </a:r>
          </a:p>
        </p:txBody>
      </p:sp>
    </p:spTree>
    <p:extLst>
      <p:ext uri="{BB962C8B-B14F-4D97-AF65-F5344CB8AC3E}">
        <p14:creationId xmlns:p14="http://schemas.microsoft.com/office/powerpoint/2010/main" val="1891048411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146723" y="1268760"/>
            <a:ext cx="5192301" cy="635101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rgbClr val="00456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476211" y="285728"/>
            <a:ext cx="11144328" cy="796908"/>
          </a:xfrm>
        </p:spPr>
        <p:txBody>
          <a:bodyPr/>
          <a:lstStyle/>
          <a:p>
            <a:r>
              <a:rPr lang="ru-RU" dirty="0"/>
              <a:t>Математический аппарат имитационного моделирования</a:t>
            </a:r>
          </a:p>
        </p:txBody>
      </p:sp>
      <p:pic>
        <p:nvPicPr>
          <p:cNvPr id="1025" name="Picture 1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67" t="53860" r="28388" b="13955"/>
          <a:stretch/>
        </p:blipFill>
        <p:spPr bwMode="auto">
          <a:xfrm>
            <a:off x="1775520" y="1124744"/>
            <a:ext cx="9001000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7382105"/>
      </p:ext>
    </p:extLst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188640"/>
            <a:ext cx="10972800" cy="796908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Программное обеспечение имитационного моделирования</a:t>
            </a:r>
            <a:endParaRPr lang="ru-RU" b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948515820"/>
              </p:ext>
            </p:extLst>
          </p:nvPr>
        </p:nvGraphicFramePr>
        <p:xfrm>
          <a:off x="1047750" y="1484785"/>
          <a:ext cx="10096500" cy="345638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383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2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9601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Виды имитационного моделирования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Инструменты имитационного моделирования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17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Системная динамика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Vensim</a:t>
                      </a: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iThink</a:t>
                      </a: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Powersim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766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Дискретные системы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GPSS, Simula, Arena, AutoMod, Extend, ProModel, QUEST, SIMPLE ++, WITNESS, Taylor ED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17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Агентное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моделирование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AnyLogic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17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Динамические системы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MATLAB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17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ARIS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44872"/>
            <a:ext cx="10972800" cy="796908"/>
          </a:xfrm>
        </p:spPr>
        <p:txBody>
          <a:bodyPr>
            <a:no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программного обеспечения имитационного моделирования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043615" y="9746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996930"/>
            <a:ext cx="2821211" cy="5874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603306"/>
            <a:ext cx="4163565" cy="350076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303912" y="1343942"/>
            <a:ext cx="6290897" cy="40292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bg1"/>
                </a:solidFill>
                <a:latin typeface="+mn-lt"/>
                <a:ea typeface="+mj-ea"/>
                <a:cs typeface="Adobe Arabic" pitchFamily="18" charset="-78"/>
              </a:defRPr>
            </a:lvl1pPr>
          </a:lstStyle>
          <a:p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AnyLogic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сочетает на одной платформе профессиональные средства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агентного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моделирования, дискретно-событийное моделирование и системную динамику. Комбинируя методы, можно проще и быстрее построить точную модель и приступить к анализу.</a:t>
            </a:r>
            <a:r>
              <a:rPr lang="ru-RU" dirty="0"/>
              <a:t>.</a:t>
            </a:r>
          </a:p>
          <a:p>
            <a:endParaRPr lang="ru-RU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96683"/>
      </p:ext>
    </p:extLst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Еnterprise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library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моделирование транспортных систем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7448" y="1268760"/>
            <a:ext cx="4608512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/>
          <a:srcRect r="30837" b="3793"/>
          <a:stretch>
            <a:fillRect/>
          </a:stretch>
        </p:blipFill>
        <p:spPr bwMode="auto">
          <a:xfrm>
            <a:off x="6240016" y="1268760"/>
            <a:ext cx="468052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2377200"/>
      </p:ext>
    </p:extLst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79376" y="116632"/>
            <a:ext cx="10972800" cy="605964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Проекты для самостоятельной работы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sz="half" idx="2"/>
          </p:nvPr>
        </p:nvPicPr>
        <p:blipFill rotWithShape="1">
          <a:blip r:embed="rId3" cstate="print"/>
          <a:srcRect l="32212" t="31909" r="28686" b="20797"/>
          <a:stretch/>
        </p:blipFill>
        <p:spPr bwMode="auto">
          <a:xfrm>
            <a:off x="1199456" y="1268760"/>
            <a:ext cx="4620078" cy="31432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4" cstate="print"/>
          <a:srcRect l="42284" t="33210" r="28340" b="34164"/>
          <a:stretch/>
        </p:blipFill>
        <p:spPr bwMode="auto">
          <a:xfrm>
            <a:off x="6600056" y="1412776"/>
            <a:ext cx="4343221" cy="28803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itle 6"/>
          <p:cNvSpPr txBox="1">
            <a:spLocks/>
          </p:cNvSpPr>
          <p:nvPr/>
        </p:nvSpPr>
        <p:spPr>
          <a:xfrm>
            <a:off x="911424" y="4504606"/>
            <a:ext cx="4896544" cy="605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bg1"/>
                </a:solidFill>
                <a:latin typeface="+mn-lt"/>
                <a:ea typeface="+mj-ea"/>
                <a:cs typeface="Adobe Arabic" pitchFamily="18" charset="-78"/>
              </a:defRPr>
            </a:lvl1pPr>
          </a:lstStyle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полиграфического комплекса</a:t>
            </a:r>
          </a:p>
        </p:txBody>
      </p:sp>
      <p:sp>
        <p:nvSpPr>
          <p:cNvPr id="9" name="Title 6"/>
          <p:cNvSpPr txBox="1">
            <a:spLocks/>
          </p:cNvSpPr>
          <p:nvPr/>
        </p:nvSpPr>
        <p:spPr>
          <a:xfrm>
            <a:off x="6323394" y="4509120"/>
            <a:ext cx="4896544" cy="605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0" kern="1200">
                <a:solidFill>
                  <a:schemeClr val="bg1"/>
                </a:solidFill>
                <a:latin typeface="+mn-lt"/>
                <a:ea typeface="+mj-ea"/>
                <a:cs typeface="Adobe Arabic" pitchFamily="18" charset="-78"/>
              </a:defRPr>
            </a:lvl1pPr>
          </a:lstStyle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работы аэропорта</a:t>
            </a:r>
          </a:p>
        </p:txBody>
      </p:sp>
    </p:spTree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1"/>
          </p:nvPr>
        </p:nvSpPr>
        <p:spPr>
          <a:xfrm>
            <a:off x="1127448" y="2564904"/>
            <a:ext cx="10096571" cy="635101"/>
          </a:xfrm>
        </p:spPr>
        <p:txBody>
          <a:bodyPr/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advClick="0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8ce696e9412443ecc57c32ed4796326ae4778a"/>
  <p:tag name="ISPRING_RESOURCE_PATHS_HASH_PRESENTER" val="b96bd5e5d88b1b02249187227a5c6ac1a25a3c"/>
  <p:tag name="ISPRING_RESOURCE_PATHS_HASH_2" val="30ce6ad65872673ba3633c9431ef3cb6ea9aa4"/>
</p:tagLst>
</file>

<file path=ppt/theme/theme1.xml><?xml version="1.0" encoding="utf-8"?>
<a:theme xmlns:a="http://schemas.openxmlformats.org/drawingml/2006/main" name="eLearning Course Template">
  <a:themeElements>
    <a:clrScheme name="Custom 16">
      <a:dk1>
        <a:sysClr val="windowText" lastClr="000000"/>
      </a:dk1>
      <a:lt1>
        <a:srgbClr val="FFFFFF"/>
      </a:lt1>
      <a:dk2>
        <a:srgbClr val="D4E6EC"/>
      </a:dk2>
      <a:lt2>
        <a:srgbClr val="EBDDC3"/>
      </a:lt2>
      <a:accent1>
        <a:srgbClr val="FFFFFF"/>
      </a:accent1>
      <a:accent2>
        <a:srgbClr val="2A6CBC"/>
      </a:accent2>
      <a:accent3>
        <a:srgbClr val="00B0F0"/>
      </a:accent3>
      <a:accent4>
        <a:srgbClr val="2F77CF"/>
      </a:accent4>
      <a:accent5>
        <a:srgbClr val="FFC000"/>
      </a:accent5>
      <a:accent6>
        <a:srgbClr val="FFAA11"/>
      </a:accent6>
      <a:hlink>
        <a:srgbClr val="375289"/>
      </a:hlink>
      <a:folHlink>
        <a:srgbClr val="002060"/>
      </a:folHlink>
    </a:clrScheme>
    <a:fontScheme name="eLearning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3396</TotalTime>
  <Words>567</Words>
  <Application>Microsoft Office PowerPoint</Application>
  <PresentationFormat>Широкоэкранный</PresentationFormat>
  <Paragraphs>88</Paragraphs>
  <Slides>13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Adobe Arabic</vt:lpstr>
      <vt:lpstr>Arial</vt:lpstr>
      <vt:lpstr>Calibri</vt:lpstr>
      <vt:lpstr>Tahoma</vt:lpstr>
      <vt:lpstr>Times New Roman</vt:lpstr>
      <vt:lpstr>Wingdings</vt:lpstr>
      <vt:lpstr>eLearning Course Template</vt:lpstr>
      <vt:lpstr>Презентация PowerPoint</vt:lpstr>
      <vt:lpstr>ФГОС ООО</vt:lpstr>
      <vt:lpstr>Виды моделей по УМК Бином</vt:lpstr>
      <vt:lpstr>Понятие имитационной модели</vt:lpstr>
      <vt:lpstr>Понятие имитационной модели</vt:lpstr>
      <vt:lpstr>Методика имитационного моделирования</vt:lpstr>
      <vt:lpstr>Постановка и моделирование задачи массового обслуживания</vt:lpstr>
      <vt:lpstr>Математический аппарат имитационного моделирования</vt:lpstr>
      <vt:lpstr>Программное обеспечение имитационного моделирования</vt:lpstr>
      <vt:lpstr>Анализ программного обеспечения имитационного моделирования</vt:lpstr>
      <vt:lpstr>Еnterprise library: моделирование транспортных систем</vt:lpstr>
      <vt:lpstr>Проекты для самостоятельной работы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eLearning Course Title</dc:title>
  <dc:creator>Ekaterina Ataikina</dc:creator>
  <cp:lastModifiedBy>Я</cp:lastModifiedBy>
  <cp:revision>314</cp:revision>
  <dcterms:created xsi:type="dcterms:W3CDTF">2011-06-20T13:33:19Z</dcterms:created>
  <dcterms:modified xsi:type="dcterms:W3CDTF">2021-04-04T08:42:03Z</dcterms:modified>
</cp:coreProperties>
</file>