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8" r:id="rId2"/>
    <p:sldId id="257" r:id="rId3"/>
    <p:sldId id="269" r:id="rId4"/>
    <p:sldId id="268" r:id="rId5"/>
    <p:sldId id="261" r:id="rId6"/>
    <p:sldId id="271" r:id="rId7"/>
    <p:sldId id="262" r:id="rId8"/>
    <p:sldId id="263" r:id="rId9"/>
    <p:sldId id="264" r:id="rId10"/>
    <p:sldId id="265" r:id="rId11"/>
    <p:sldId id="266" r:id="rId12"/>
    <p:sldId id="279" r:id="rId13"/>
    <p:sldId id="278" r:id="rId14"/>
    <p:sldId id="272" r:id="rId15"/>
    <p:sldId id="275" r:id="rId16"/>
    <p:sldId id="27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2B4A"/>
    <a:srgbClr val="1E49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73" autoAdjust="0"/>
  </p:normalViewPr>
  <p:slideViewPr>
    <p:cSldViewPr>
      <p:cViewPr>
        <p:scale>
          <a:sx n="62" d="100"/>
          <a:sy n="62" d="100"/>
        </p:scale>
        <p:origin x="-1566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98FC9-0743-42F6-BDB3-3E5A86E832E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6CE86-969C-4BA5-BBD4-61B7DEFBFF4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2765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6CE86-969C-4BA5-BBD4-61B7DEFBFF43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4873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2533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542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514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0582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671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2927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5011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0666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5469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031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076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53479-DFE4-4460-A5F7-F62BFFEF8B89}" type="datetimeFigureOut">
              <a:rPr lang="ru-RU" smtClean="0"/>
              <a:pPr/>
              <a:t>31.10.2020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BF910-8E06-4D29-B070-5A125D5658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6301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9.jpeg"/><Relationship Id="rId7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1.wdp"/><Relationship Id="rId10" Type="http://schemas.openxmlformats.org/officeDocument/2006/relationships/image" Target="../media/image14.jpg"/><Relationship Id="rId4" Type="http://schemas.openxmlformats.org/officeDocument/2006/relationships/image" Target="../media/image10.jpeg"/><Relationship Id="rId9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microsoft.com/office/2007/relationships/hdphoto" Target="../media/hdphoto3.wdp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1.jpeg"/><Relationship Id="rId7" Type="http://schemas.openxmlformats.org/officeDocument/2006/relationships/image" Target="../media/image2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22.jpeg"/><Relationship Id="rId4" Type="http://schemas.microsoft.com/office/2007/relationships/hdphoto" Target="../media/hdphoto4.wdp"/><Relationship Id="rId9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5.jpeg"/><Relationship Id="rId7" Type="http://schemas.microsoft.com/office/2007/relationships/hdphoto" Target="../media/hdphoto8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microsoft.com/office/2007/relationships/hdphoto" Target="../media/hdphoto10.wdp"/><Relationship Id="rId5" Type="http://schemas.openxmlformats.org/officeDocument/2006/relationships/image" Target="../media/image26.jpg"/><Relationship Id="rId10" Type="http://schemas.openxmlformats.org/officeDocument/2006/relationships/image" Target="../media/image29.jpeg"/><Relationship Id="rId4" Type="http://schemas.microsoft.com/office/2007/relationships/hdphoto" Target="../media/hdphoto7.wdp"/><Relationship Id="rId9" Type="http://schemas.microsoft.com/office/2007/relationships/hdphoto" Target="../media/hdphoto9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252521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4193" y="673531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 smtClean="0">
                <a:ln w="18000">
                  <a:noFill/>
                  <a:prstDash val="solid"/>
                  <a:miter lim="800000"/>
                </a:ln>
                <a:solidFill>
                  <a:srgbClr val="122B4A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МУНИЦИПАЛЬНОЕ  ДОШКОЛЬНОЕ  ОБРАЗОВАТЕЛЬНОЕ  УЧРЕЖДЕНИЕ                                                                                                       « ЯСЛИ-САД КОМБИНИРОВАННОГО ТИПА  №352 ГОРОДА ДОНЕЦКА»</a:t>
            </a:r>
            <a:endParaRPr lang="ru-RU" b="1" dirty="0">
              <a:ln w="18000">
                <a:noFill/>
                <a:prstDash val="solid"/>
                <a:miter lim="800000"/>
              </a:ln>
              <a:solidFill>
                <a:srgbClr val="122B4A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8858" y="1364952"/>
            <a:ext cx="8426279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3175">
                  <a:noFill/>
                </a:ln>
                <a:solidFill>
                  <a:srgbClr val="122B4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Уголок                                     патриотического воспитания </a:t>
            </a:r>
          </a:p>
          <a:p>
            <a:pPr algn="ctr"/>
            <a:r>
              <a:rPr lang="ru-RU" sz="4000" b="1" spc="50" dirty="0" smtClean="0">
                <a:ln w="3175">
                  <a:noFill/>
                </a:ln>
                <a:solidFill>
                  <a:srgbClr val="122B4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в средней группе № 3</a:t>
            </a:r>
          </a:p>
          <a:p>
            <a:pPr algn="ctr"/>
            <a:r>
              <a:rPr lang="ru-RU" sz="4000" b="1" spc="50" dirty="0" smtClean="0">
                <a:ln w="3175">
                  <a:noFill/>
                </a:ln>
                <a:solidFill>
                  <a:srgbClr val="122B4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«Мой любимый город Донецк»</a:t>
            </a:r>
          </a:p>
          <a:p>
            <a:pPr algn="ctr"/>
            <a:endParaRPr lang="ru-RU" sz="4000" b="1" spc="50" dirty="0">
              <a:ln w="11430">
                <a:solidFill>
                  <a:srgbClr val="FF0000"/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68144" y="4077072"/>
            <a:ext cx="2628293" cy="1079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00"/>
              </a:lnSpc>
              <a:spcAft>
                <a:spcPts val="1000"/>
              </a:spcAft>
            </a:pPr>
            <a:r>
              <a:rPr lang="ru-RU" sz="2400" b="1" dirty="0" smtClean="0">
                <a:ln w="3175">
                  <a:noFill/>
                  <a:prstDash val="solid"/>
                  <a:miter lim="800000"/>
                </a:ln>
                <a:solidFill>
                  <a:srgbClr val="122B4A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Воспитатели:                           </a:t>
            </a:r>
          </a:p>
          <a:p>
            <a:pPr>
              <a:lnSpc>
                <a:spcPts val="1900"/>
              </a:lnSpc>
              <a:spcAft>
                <a:spcPts val="1000"/>
              </a:spcAft>
            </a:pPr>
            <a:r>
              <a:rPr lang="ru-RU" sz="2400" b="1" dirty="0" smtClean="0">
                <a:ln w="3175">
                  <a:noFill/>
                  <a:prstDash val="solid"/>
                  <a:miter lim="800000"/>
                </a:ln>
                <a:solidFill>
                  <a:srgbClr val="122B4A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Захарова Л.В.,</a:t>
            </a:r>
          </a:p>
          <a:p>
            <a:pPr>
              <a:lnSpc>
                <a:spcPts val="1900"/>
              </a:lnSpc>
              <a:spcAft>
                <a:spcPts val="1000"/>
              </a:spcAft>
            </a:pPr>
            <a:r>
              <a:rPr lang="ru-RU" sz="2400" b="1" dirty="0" smtClean="0">
                <a:ln w="3175">
                  <a:noFill/>
                  <a:prstDash val="solid"/>
                  <a:miter lim="800000"/>
                </a:ln>
                <a:solidFill>
                  <a:srgbClr val="122B4A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Задворная И. Н.</a:t>
            </a:r>
            <a:endParaRPr lang="ru-RU" sz="1400" b="1" dirty="0">
              <a:ln w="3175">
                <a:noFill/>
                <a:prstDash val="solid"/>
                <a:miter lim="800000"/>
              </a:ln>
              <a:solidFill>
                <a:srgbClr val="122B4A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5405" y="6159260"/>
            <a:ext cx="3382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b="1" dirty="0">
                <a:ln w="3175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г</a:t>
            </a:r>
            <a:r>
              <a:rPr lang="ru-RU" sz="2400" b="1" dirty="0" smtClean="0">
                <a:ln w="3175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. Донецк – 2020 г.</a:t>
            </a:r>
            <a:endParaRPr lang="ru-RU" sz="1400" b="1" dirty="0">
              <a:ln w="3175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0249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7693"/>
            <a:ext cx="8568952" cy="662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79512" y="117692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indent="540385" algn="just"/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«Любовь 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 родному краю, родной культуре, к родному селу или городу, к родной речи начинается с малого – с любви к своей семье, к своему жилищу. Постепенно расширяясь, эта любовь переходит в любовь к своей стране, к её истории, её прошлому и настоящему, а затем ко всему человечеству, к человеческой 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культуре»</a:t>
            </a:r>
            <a:endParaRPr lang="ru-RU" sz="2400" i="1" dirty="0">
              <a:solidFill>
                <a:schemeClr val="tx2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432000" indent="540385" algn="just">
              <a:lnSpc>
                <a:spcPct val="15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                                                                          Д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. С.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Лихачев.                                                                                                                                                                                       </a:t>
            </a:r>
          </a:p>
          <a:p>
            <a:pPr marL="180975" indent="450850" algn="just">
              <a:lnSpc>
                <a:spcPct val="15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соответствии с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ТОП ДО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«Растим личность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» и вариативно воспитательно - образовательной программы «Донбасс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– мой край родной»,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для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полноценной реализации системы воспитания патриотизма у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дошкольников, в РППС группы был создан уголок патриотического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воспитания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Мой любимый город Донецк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6046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9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70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3" y="17240"/>
            <a:ext cx="9028913" cy="6840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2924" y="188640"/>
            <a:ext cx="8496944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Задачи уголка патриотического воспитания: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воспитывать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любовь к родному краю; </a:t>
            </a: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формировать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бережное отношение к природе и всему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живому;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з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акреплять представления ребенка о себе как о члене коллектива;</a:t>
            </a: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формировать представление о деятельности людей, прославивших Донбасс;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приобщать детей к традициям и обычаям Донбасса;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формировать представления о семье, о системе родственных связей, взаимоотношениях и обязанностях членов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семьи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.</a:t>
            </a:r>
          </a:p>
          <a:p>
            <a:pPr lvl="0" indent="540385" algn="just">
              <a:lnSpc>
                <a:spcPct val="150000"/>
              </a:lnSpc>
            </a:pP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752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14"/>
            <a:ext cx="9144000" cy="71815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1" y="116632"/>
            <a:ext cx="8574429" cy="6624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ятиугольник 5"/>
          <p:cNvSpPr/>
          <p:nvPr/>
        </p:nvSpPr>
        <p:spPr>
          <a:xfrm>
            <a:off x="989071" y="945307"/>
            <a:ext cx="7687385" cy="864096"/>
          </a:xfrm>
          <a:prstGeom prst="homePlate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принцип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информативности</a:t>
            </a:r>
          </a:p>
          <a:p>
            <a:pPr lvl="0"/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(наличие дидактического и информационного материала)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                                       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2850" y="98921"/>
            <a:ext cx="857442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Принципы организации уголка патриотического воспитания: </a:t>
            </a:r>
            <a:endParaRPr lang="ru-RU" sz="2400" b="1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/>
            <a:endParaRPr lang="ru-RU" sz="20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989071" y="4293096"/>
            <a:ext cx="7687385" cy="1152128"/>
          </a:xfrm>
          <a:prstGeom prst="homePlate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принцип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вариативности </a:t>
            </a: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just"/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(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совмещение нескольких блоков по патриотическому воспитанию в одной зоне)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</a:p>
        </p:txBody>
      </p:sp>
      <p:sp>
        <p:nvSpPr>
          <p:cNvPr id="8" name="Пятиугольник 7"/>
          <p:cNvSpPr/>
          <p:nvPr/>
        </p:nvSpPr>
        <p:spPr>
          <a:xfrm>
            <a:off x="1002624" y="3068960"/>
            <a:ext cx="7673832" cy="1080120"/>
          </a:xfrm>
          <a:prstGeom prst="homePlate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принцип открытости </a:t>
            </a: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just"/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(уголок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имеет характер открытой, незамкнутой системы, способной к корректировке и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развитию)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                       </a:t>
            </a: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995846" y="1916832"/>
            <a:ext cx="7680610" cy="1054681"/>
          </a:xfrm>
          <a:prstGeom prst="homePlate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принцип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стабильности и динамичности                                                        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(постоянно действующий уголок,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 возможностью изменения наполняемости,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согласно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возрасту воспитанников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)</a:t>
            </a:r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954601" y="5589240"/>
            <a:ext cx="7721855" cy="1008112"/>
          </a:xfrm>
          <a:prstGeom prst="homePlate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just"/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принцип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интеграции </a:t>
            </a: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just"/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(использования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материала во время образовательной деятельности в других областях)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2555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93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23" y="1012460"/>
            <a:ext cx="8568952" cy="43607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48537" y="1053791"/>
            <a:ext cx="85744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  Основные требование к организации </a:t>
            </a:r>
            <a:r>
              <a:rPr lang="ru-RU" sz="2400" b="1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уголка патриотического </a:t>
            </a:r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воспитания:</a:t>
            </a:r>
          </a:p>
          <a:p>
            <a:pPr lvl="0" algn="ctr">
              <a:lnSpc>
                <a:spcPct val="150000"/>
              </a:lnSpc>
            </a:pP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ctr">
              <a:lnSpc>
                <a:spcPct val="150000"/>
              </a:lnSpc>
            </a:pP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ctr">
              <a:lnSpc>
                <a:spcPct val="150000"/>
              </a:lnSpc>
            </a:pP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ctr">
              <a:lnSpc>
                <a:spcPct val="150000"/>
              </a:lnSpc>
            </a:pP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lvl="0" algn="ctr">
              <a:lnSpc>
                <a:spcPct val="150000"/>
              </a:lnSpc>
            </a:pP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2412" y="2720185"/>
            <a:ext cx="1946894" cy="914400"/>
          </a:xfrm>
          <a:prstGeom prst="roundRect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8964" y="2808115"/>
            <a:ext cx="2064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безопасность</a:t>
            </a:r>
            <a:endParaRPr lang="ru-RU" sz="24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510393" y="2730279"/>
            <a:ext cx="2100825" cy="1632081"/>
          </a:xfrm>
          <a:prstGeom prst="roundRect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06128" y="2720185"/>
            <a:ext cx="23762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высокое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качество используемых материалов</a:t>
            </a:r>
            <a:endParaRPr lang="ru-RU" sz="2400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500693" y="2730279"/>
            <a:ext cx="1946894" cy="914400"/>
          </a:xfrm>
          <a:prstGeom prst="roundRect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246506" y="2669554"/>
            <a:ext cx="2438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надёжность</a:t>
            </a: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endParaRPr lang="ru-RU" sz="24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689547" y="2675681"/>
            <a:ext cx="2081880" cy="2594547"/>
          </a:xfrm>
          <a:prstGeom prst="roundRect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671579" y="2634126"/>
            <a:ext cx="21885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оснащение согласно 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возрасту и потребностям детей данной возрастной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группы</a:t>
            </a:r>
            <a:endParaRPr lang="ru-RU" sz="2400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sp>
        <p:nvSpPr>
          <p:cNvPr id="23" name="Стрелка вверх 22"/>
          <p:cNvSpPr/>
          <p:nvPr/>
        </p:nvSpPr>
        <p:spPr>
          <a:xfrm rot="10800000">
            <a:off x="1079425" y="2336337"/>
            <a:ext cx="752867" cy="339344"/>
          </a:xfrm>
          <a:prstGeom prst="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Стрелка вверх 27"/>
          <p:cNvSpPr/>
          <p:nvPr/>
        </p:nvSpPr>
        <p:spPr>
          <a:xfrm rot="10800000">
            <a:off x="7354053" y="2294782"/>
            <a:ext cx="752867" cy="339344"/>
          </a:xfrm>
          <a:prstGeom prst="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верх 28"/>
          <p:cNvSpPr/>
          <p:nvPr/>
        </p:nvSpPr>
        <p:spPr>
          <a:xfrm rot="10800000">
            <a:off x="5217826" y="2330210"/>
            <a:ext cx="752867" cy="339344"/>
          </a:xfrm>
          <a:prstGeom prst="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Стрелка вверх 29"/>
          <p:cNvSpPr/>
          <p:nvPr/>
        </p:nvSpPr>
        <p:spPr>
          <a:xfrm rot="10800000">
            <a:off x="3089556" y="2322592"/>
            <a:ext cx="752867" cy="339344"/>
          </a:xfrm>
          <a:prstGeom prst="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2294782"/>
            <a:ext cx="7560840" cy="84836"/>
          </a:xfrm>
          <a:prstGeom prst="rect">
            <a:avLst/>
          </a:prstGeom>
          <a:ln w="63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191" y="499791"/>
            <a:ext cx="846227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Паспорт уголка патриотического воспитания </a:t>
            </a:r>
          </a:p>
          <a:p>
            <a:pPr lvl="0" algn="ctr"/>
            <a:r>
              <a:rPr lang="ru-RU" sz="32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 средней группе №3 </a:t>
            </a:r>
          </a:p>
          <a:p>
            <a:pPr lvl="0" algn="ctr"/>
            <a:r>
              <a:rPr lang="ru-RU" sz="32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«Мой любимый город Донецк»</a:t>
            </a:r>
            <a:endParaRPr lang="ru-RU" sz="3200" b="1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4" r="4574" b="38737"/>
          <a:stretch/>
        </p:blipFill>
        <p:spPr>
          <a:xfrm>
            <a:off x="527166" y="2758913"/>
            <a:ext cx="3315257" cy="320689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7" r="4075" b="28963"/>
          <a:stretch/>
        </p:blipFill>
        <p:spPr>
          <a:xfrm>
            <a:off x="4147944" y="2758913"/>
            <a:ext cx="4490433" cy="162280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92" r="4574" b="22546"/>
          <a:stretch/>
        </p:blipFill>
        <p:spPr>
          <a:xfrm>
            <a:off x="4292529" y="4623677"/>
            <a:ext cx="4276515" cy="135114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0201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252520" cy="7029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428178"/>
            <a:ext cx="84969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Макросфера №1.  «Донбасс- мой родной край»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альбомы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«Фамильные рецепты», «Наши добрые дела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гербарий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дидактические игры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«Моя семья. Кто что делает?», «Хорошие манеры и привычки»;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етодические пособие (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вторская разработка) «Природные зоны земли», «Природные зоны Донбасса»;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постоянно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действующая выставка продуктов СДВД «Дорожка фантазии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»;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ерия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журналов,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издаваемая  воспитателями группы  совместно с родителями «Такая разная осень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» .</a:t>
            </a:r>
            <a:endParaRPr lang="ru-RU" sz="2400" b="1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697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74250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30" y="4293096"/>
            <a:ext cx="3441858" cy="193604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1520" y="592169"/>
            <a:ext cx="8640960" cy="57106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357" t="14296" r="26752" b="15676"/>
          <a:stretch/>
        </p:blipFill>
        <p:spPr>
          <a:xfrm>
            <a:off x="390704" y="630645"/>
            <a:ext cx="3192928" cy="307628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286" t="45576" r="35100" b="4929"/>
          <a:stretch/>
        </p:blipFill>
        <p:spPr>
          <a:xfrm rot="10800000">
            <a:off x="3720589" y="630645"/>
            <a:ext cx="2414854" cy="271599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3" t="21432" r="22539" b="21855"/>
          <a:stretch/>
        </p:blipFill>
        <p:spPr>
          <a:xfrm rot="10800000">
            <a:off x="390703" y="3789039"/>
            <a:ext cx="3798292" cy="231719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51" t="2268" r="48966" b="53829"/>
          <a:stretch/>
        </p:blipFill>
        <p:spPr>
          <a:xfrm rot="10800000">
            <a:off x="4506818" y="5062068"/>
            <a:ext cx="1440716" cy="116707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71"/>
          <a:stretch/>
        </p:blipFill>
        <p:spPr>
          <a:xfrm>
            <a:off x="6271050" y="630644"/>
            <a:ext cx="2533665" cy="547558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34" t="2268" r="19884" b="53829"/>
          <a:stretch/>
        </p:blipFill>
        <p:spPr>
          <a:xfrm rot="10800000">
            <a:off x="4257171" y="3449053"/>
            <a:ext cx="1878272" cy="152152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40408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333" y="-81390"/>
            <a:ext cx="9252520" cy="69393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3528" y="476673"/>
            <a:ext cx="8640960" cy="5830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6" t="567" r="16167" b="2963"/>
          <a:stretch/>
        </p:blipFill>
        <p:spPr>
          <a:xfrm>
            <a:off x="5220072" y="651741"/>
            <a:ext cx="3507694" cy="292127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33" t="2297" r="18167" b="7926"/>
          <a:stretch/>
        </p:blipFill>
        <p:spPr>
          <a:xfrm>
            <a:off x="467544" y="651741"/>
            <a:ext cx="4569300" cy="301633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5" b="30702"/>
          <a:stretch/>
        </p:blipFill>
        <p:spPr>
          <a:xfrm>
            <a:off x="532570" y="3912449"/>
            <a:ext cx="8195196" cy="225285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68512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9" y="0"/>
            <a:ext cx="9388528" cy="69754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836712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Макросфера №2. «Духовно - нравственные основы народа Донбасса»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Картотека «Коммуникативные игры детей 4 -5 лет»;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Картотека сюжетно- ролевых игр. Средняя группа;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Картотека утренних приветствий «Традиция «Утренний круг друзей».</a:t>
            </a:r>
          </a:p>
        </p:txBody>
      </p:sp>
    </p:spTree>
    <p:extLst>
      <p:ext uri="{BB962C8B-B14F-4D97-AF65-F5344CB8AC3E}">
        <p14:creationId xmlns:p14="http://schemas.microsoft.com/office/powerpoint/2010/main" val="333048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2448272" cy="34622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248" y="1844824"/>
            <a:ext cx="2470318" cy="34933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833" y="1029690"/>
            <a:ext cx="2446578" cy="345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1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591" y="-99850"/>
            <a:ext cx="9277133" cy="69578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2503" y="548680"/>
            <a:ext cx="849694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Макросфера 3. «Воспитай </a:t>
            </a:r>
            <a:r>
              <a:rPr lang="ru-RU" sz="2400" b="1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в себе гражданина Донецкой Народной Республики»</a:t>
            </a:r>
            <a:endParaRPr lang="ru-RU" sz="2400" b="1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акет «Шахта»;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имволы шахтерского труда- каска, уголь;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к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оллекция «Проездные талоны»;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альбом «Выдающиеся личности Донбасса»;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остоянно  действующая выставка «Мастерская народных умельцев» (знакомство с профессиями прошлого и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современности с 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использованием краеведческого 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принципа).</a:t>
            </a:r>
          </a:p>
          <a:p>
            <a:pPr lvl="0" algn="just">
              <a:lnSpc>
                <a:spcPct val="150000"/>
              </a:lnSpc>
            </a:pP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0221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09004"/>
            <a:ext cx="9252520" cy="713840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1254" y="451392"/>
            <a:ext cx="8621226" cy="6001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011"/>
          <a:stretch/>
        </p:blipFill>
        <p:spPr>
          <a:xfrm>
            <a:off x="467543" y="714146"/>
            <a:ext cx="3322679" cy="537915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103" t="2957" r="28793" b="4489"/>
          <a:stretch/>
        </p:blipFill>
        <p:spPr>
          <a:xfrm rot="5400000">
            <a:off x="5597279" y="2378706"/>
            <a:ext cx="1549841" cy="187220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-432" r="16283" b="4783"/>
          <a:stretch/>
        </p:blipFill>
        <p:spPr>
          <a:xfrm rot="16200000">
            <a:off x="5327243" y="3055128"/>
            <a:ext cx="2025099" cy="451607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407" r="4075" b="28963"/>
          <a:stretch/>
        </p:blipFill>
        <p:spPr>
          <a:xfrm>
            <a:off x="4081757" y="716810"/>
            <a:ext cx="4516071" cy="163207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39519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536" y="612845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Макросфера 4.  </a:t>
            </a:r>
            <a:r>
              <a:rPr lang="ru-RU" sz="2400" b="1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«Донбасс и Русский мир</a:t>
            </a:r>
            <a:r>
              <a:rPr lang="ru-RU" sz="24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»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альбомы «Памятные места Донецка», «Мозаика времени»;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ф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отоиллюстрации «Донецк»;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Лэпбук «Бабушкин сундук» (авторская разработка);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Дидактические игры «Матрешки», «Элементы народных росписей», «Путешествие по городу»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(</a:t>
            </a:r>
            <a:r>
              <a:rPr lang="ru-RU" sz="2400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авторские разработки).</a:t>
            </a:r>
          </a:p>
          <a:p>
            <a:pPr lvl="0" algn="just">
              <a:lnSpc>
                <a:spcPct val="150000"/>
              </a:lnSpc>
            </a:pPr>
            <a:endParaRPr lang="ru-RU" sz="2400" dirty="0" smtClean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218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1471" y="596651"/>
            <a:ext cx="8492972" cy="57106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9" t="23448" r="18127" b="24597"/>
          <a:stretch/>
        </p:blipFill>
        <p:spPr>
          <a:xfrm rot="16200000">
            <a:off x="638573" y="323179"/>
            <a:ext cx="3094686" cy="364889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" t="24138" b="20000"/>
          <a:stretch/>
        </p:blipFill>
        <p:spPr>
          <a:xfrm rot="16200000">
            <a:off x="428350" y="3802665"/>
            <a:ext cx="2437755" cy="257151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97" r="14054"/>
          <a:stretch/>
        </p:blipFill>
        <p:spPr>
          <a:xfrm>
            <a:off x="4139951" y="600281"/>
            <a:ext cx="4635853" cy="335827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64" t="3925" r="18367"/>
          <a:stretch/>
        </p:blipFill>
        <p:spPr>
          <a:xfrm>
            <a:off x="5941262" y="4154395"/>
            <a:ext cx="2834542" cy="2099319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29" t="3239" r="14492" b="4835"/>
          <a:stretch/>
        </p:blipFill>
        <p:spPr>
          <a:xfrm>
            <a:off x="3059832" y="4221088"/>
            <a:ext cx="2744799" cy="1850959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26707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40861" y="2782669"/>
            <a:ext cx="84622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6000" b="1" dirty="0" smtClean="0">
                <a:solidFill>
                  <a:srgbClr val="1F497D">
                    <a:lumMod val="75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Спасибо за внимание!</a:t>
            </a:r>
            <a:endParaRPr lang="ru-RU" sz="6000" b="1" dirty="0">
              <a:solidFill>
                <a:srgbClr val="1F497D">
                  <a:lumMod val="75000"/>
                </a:srgb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489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1158</TotalTime>
  <Words>566</Words>
  <Application>Microsoft Office PowerPoint</Application>
  <PresentationFormat>Экран (4:3)</PresentationFormat>
  <Paragraphs>64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</dc:creator>
  <cp:lastModifiedBy>Я</cp:lastModifiedBy>
  <cp:revision>83</cp:revision>
  <dcterms:created xsi:type="dcterms:W3CDTF">2020-10-15T17:41:55Z</dcterms:created>
  <dcterms:modified xsi:type="dcterms:W3CDTF">2020-10-31T06:12:03Z</dcterms:modified>
</cp:coreProperties>
</file>