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8" r:id="rId3"/>
    <p:sldId id="263" r:id="rId4"/>
    <p:sldId id="264" r:id="rId5"/>
    <p:sldId id="269" r:id="rId6"/>
    <p:sldId id="270" r:id="rId7"/>
    <p:sldId id="272" r:id="rId8"/>
    <p:sldId id="273" r:id="rId9"/>
    <p:sldId id="274" r:id="rId10"/>
    <p:sldId id="275" r:id="rId11"/>
    <p:sldId id="276" r:id="rId12"/>
    <p:sldId id="277" r:id="rId13"/>
    <p:sldId id="279" r:id="rId14"/>
    <p:sldId id="280" r:id="rId15"/>
    <p:sldId id="278" r:id="rId16"/>
    <p:sldId id="265" r:id="rId17"/>
    <p:sldId id="266" r:id="rId18"/>
    <p:sldId id="267" r:id="rId19"/>
    <p:sldId id="281" r:id="rId2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249" autoAdjust="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g"/><Relationship Id="rId3" Type="http://schemas.openxmlformats.org/officeDocument/2006/relationships/image" Target="../media/image67.jpg"/><Relationship Id="rId7" Type="http://schemas.openxmlformats.org/officeDocument/2006/relationships/image" Target="../media/image71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/>
          <a:p>
            <a:pPr rtl="0"/>
            <a:r>
              <a:rPr lang="ru-RU" b="1"/>
              <a:t>П</a:t>
            </a:r>
            <a:r>
              <a:rPr lang="ru" b="1"/>
              <a:t>роект «Такие разные профессии»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0" cy="1381125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У</a:t>
            </a:r>
            <a:r>
              <a:rPr lang="ru" dirty="0"/>
              <a:t>читель-логопед Кадималиева Екатерина Александровна</a:t>
            </a:r>
            <a:endParaRPr lang="ru"/>
          </a:p>
          <a:p>
            <a:pPr rtl="0"/>
            <a:r>
              <a:rPr lang="ru" dirty="0"/>
              <a:t>12.2020-05.2021гг.</a:t>
            </a:r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AF5035-ECA6-41E2-B7A2-5D9539F2B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3520" y="273325"/>
            <a:ext cx="3652630" cy="9144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Пожарный</a:t>
            </a:r>
            <a:r>
              <a:rPr lang="ru-RU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4A7BC9-8079-4C21-BD66-36814622504D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38" y="3301450"/>
            <a:ext cx="4691201" cy="3428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A592E1C4-1D40-4D7E-8FF9-6D0BD55F61F5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08033" y="934347"/>
            <a:ext cx="6457124" cy="4843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065279-CBC4-418D-8C04-64059203D32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39" y="273325"/>
            <a:ext cx="4691201" cy="28011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432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F6737F-AF08-44C9-9C08-35A259767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8712" y="65247"/>
            <a:ext cx="5303935" cy="577091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Продавец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FD7F98-C982-4050-B067-20F97262D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1041424" cy="8239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08B1221-47B6-4F30-B146-D18B5B0145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0185009" y="1600200"/>
            <a:ext cx="1395804" cy="8239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2A6DFB69-A25C-42D1-BBCE-FACB8E9B3742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46206" y="146206"/>
            <a:ext cx="4317628" cy="4025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9773DA99-B1A0-4EEF-A1FA-11CCF63FBE1B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863" y="3455828"/>
            <a:ext cx="4449233" cy="333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D8FF789-089E-48DB-AC73-D447D6C6223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35081" y="1670758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2267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B2A1BF-E813-4552-B5A4-7F708A95B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1764" y="178191"/>
            <a:ext cx="6147996" cy="3282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Итоговое занятие </a:t>
            </a:r>
          </a:p>
        </p:txBody>
      </p:sp>
      <p:pic>
        <p:nvPicPr>
          <p:cNvPr id="6" name="Объект 5" descr="Изображение выглядит как человек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3B09C8D-39AF-4BCA-AA2D-B59EEF92AB4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2" y="506437"/>
            <a:ext cx="4572000" cy="3429000"/>
          </a:xfrm>
        </p:spPr>
      </p:pic>
      <p:pic>
        <p:nvPicPr>
          <p:cNvPr id="8" name="Объект 7" descr="Изображение выглядит как текст,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919781D6-6D5F-4C68-B706-35ED6F0AC1B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070" y="506436"/>
            <a:ext cx="3941603" cy="3481451"/>
          </a:xfrm>
        </p:spPr>
      </p:pic>
      <p:pic>
        <p:nvPicPr>
          <p:cNvPr id="10" name="Рисунок 9" descr="Изображение выглядит как человек, внутренний, маленьк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84007A4D-B844-419B-B04A-C65F7C2B9B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0157"/>
            <a:ext cx="4823791" cy="3617843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человек, внутренний, маленьк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943659FD-2E3C-4A87-BBE7-54F71F6FF5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211" y="3429000"/>
            <a:ext cx="4823791" cy="3617843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ловек, ребенок, пол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F6664321-4EC1-412E-A803-FEB062408A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201" y="2220937"/>
            <a:ext cx="3741838" cy="280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8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A3969AF2-0C34-46BA-A573-69592AE40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6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82B69F6E-C3D3-45AB-A8EB-C4C13C339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71" y="198782"/>
            <a:ext cx="7279860" cy="54598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C84344-0E32-4BBF-965B-7F85647111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280" y="198782"/>
            <a:ext cx="4134677" cy="551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62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FFF51-D586-4DF9-B31B-C884208D6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5825" y="-508561"/>
            <a:ext cx="5271527" cy="120041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Уголок для родителей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388E4D-DEDE-4647-933A-5523EB39D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flipH="1">
            <a:off x="6096000" y="3332457"/>
            <a:ext cx="1742806" cy="1985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8DDBEA0-95FD-45F0-9F0C-712C0A7CAE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98327" y="1116096"/>
            <a:ext cx="4572000" cy="823912"/>
          </a:xfrm>
        </p:spPr>
        <p:txBody>
          <a:bodyPr/>
          <a:lstStyle/>
          <a:p>
            <a:r>
              <a:rPr lang="ru-RU" dirty="0"/>
              <a:t>Памятка для родителей «Как знакомить детей с профессией»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B3F8C1-CF71-4582-BFD2-AB3084DE76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04861" cy="224980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CC419D9-9937-483D-BE04-6D0CC11E1215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25" r="1229"/>
          <a:stretch/>
        </p:blipFill>
        <p:spPr bwMode="auto">
          <a:xfrm>
            <a:off x="2180492" y="2151023"/>
            <a:ext cx="7835705" cy="45216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49647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799"/>
            <a:ext cx="1421252" cy="2888567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Добавить заголовок слайда</a:t>
            </a:r>
            <a:r>
              <a:rPr lang="ru" dirty="0"/>
              <a:t> 3</a:t>
            </a:r>
          </a:p>
        </p:txBody>
      </p:sp>
      <p:pic>
        <p:nvPicPr>
          <p:cNvPr id="4" name="Рисунок 3" descr="Изображение выглядит как текст, ребенок, мальчик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53DBEF4F-B11D-4629-95CA-7A7C59C7D5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494213" cy="33706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35D036-03E7-4B3D-A910-A7C5D87C8D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787" y="0"/>
            <a:ext cx="4494213" cy="3370660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внутренний, ребенок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04FE7954-7A69-4F62-BA3C-99937B8AF8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7340"/>
            <a:ext cx="4494213" cy="3370660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ребенок,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BABD986C-541B-42CA-9867-B7F33115A3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787" y="3429000"/>
            <a:ext cx="4485117" cy="3308074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ребенок, мальчик, стол&#10;&#10;Автоматически созданное описание">
            <a:extLst>
              <a:ext uri="{FF2B5EF4-FFF2-40B4-BE49-F238E27FC236}">
                <a16:creationId xmlns:a16="http://schemas.microsoft.com/office/drawing/2014/main" id="{D4574B56-7C29-4D59-ACC7-CE14370FB0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893" y="1802010"/>
            <a:ext cx="4494213" cy="337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944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рама картины&#10;&#10;Автоматически созданное описание">
            <a:extLst>
              <a:ext uri="{FF2B5EF4-FFF2-40B4-BE49-F238E27FC236}">
                <a16:creationId xmlns:a16="http://schemas.microsoft.com/office/drawing/2014/main" id="{4D3CD06D-4F15-4859-A6A2-8CF00D308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4398498" cy="3298873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B8594BFC-3375-4A82-B5AA-42E381A814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793501" y="0"/>
            <a:ext cx="4398499" cy="3298874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9223D36-6F35-41E2-AB4E-57B5603311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9812" y="3009314"/>
            <a:ext cx="3298874" cy="4398498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6A71B14-DE53-44FE-B459-0CE8A4477A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390203" y="3009310"/>
            <a:ext cx="3298876" cy="439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837613" y="2194560"/>
            <a:ext cx="2050782" cy="82917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Добавить заголовок слайда</a:t>
            </a:r>
            <a:r>
              <a:rPr lang="ru" dirty="0"/>
              <a:t> 4</a:t>
            </a:r>
          </a:p>
        </p:txBody>
      </p:sp>
      <p:pic>
        <p:nvPicPr>
          <p:cNvPr id="6" name="Объект 5" descr="Изображение выглядит как текст, закрытый&#10;&#10;Автоматически созданное описание">
            <a:extLst>
              <a:ext uri="{FF2B5EF4-FFF2-40B4-BE49-F238E27FC236}">
                <a16:creationId xmlns:a16="http://schemas.microsoft.com/office/drawing/2014/main" id="{737F061F-B8B0-4FB8-9208-5482681249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23692" cy="369276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26424" y="4583187"/>
            <a:ext cx="1789772" cy="607791"/>
          </a:xfrm>
        </p:spPr>
        <p:txBody>
          <a:bodyPr rtlCol="0">
            <a:normAutofit/>
          </a:bodyPr>
          <a:lstStyle/>
          <a:p>
            <a:pPr rtl="0"/>
            <a:endParaRPr lang="en-US" dirty="0"/>
          </a:p>
        </p:txBody>
      </p:sp>
      <p:pic>
        <p:nvPicPr>
          <p:cNvPr id="8" name="Рисунок 7" descr="Изображение выглядит как текст, другой, холодильник, различные&#10;&#10;Автоматически созданное описание">
            <a:extLst>
              <a:ext uri="{FF2B5EF4-FFF2-40B4-BE49-F238E27FC236}">
                <a16:creationId xmlns:a16="http://schemas.microsoft.com/office/drawing/2014/main" id="{042D9B2F-4870-48EB-85B5-2FF7E19F6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308" y="0"/>
            <a:ext cx="4923692" cy="369276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EFEDFA-606D-427E-9802-38EC2847FE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921"/>
            <a:ext cx="4332849" cy="3249637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1CCDEA6-859C-4D4A-A14D-E20DE95542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189" y="3829921"/>
            <a:ext cx="4037438" cy="302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88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доска&#10;&#10;Автоматически созданное описание">
            <a:extLst>
              <a:ext uri="{FF2B5EF4-FFF2-40B4-BE49-F238E27FC236}">
                <a16:creationId xmlns:a16="http://schemas.microsoft.com/office/drawing/2014/main" id="{27AEBBBA-D13A-4692-99F3-E3FFF62E6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275" y="-52754"/>
            <a:ext cx="4572000" cy="3429000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пол, внутренний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B0920548-2B47-4C57-8C15-E12A5580E5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104" y="0"/>
            <a:ext cx="2679895" cy="3429000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пол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98276C8A-9F75-417C-B9B7-3D1B2AF0CD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059"/>
            <a:ext cx="2835527" cy="3260187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пол, внутренний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D41B3A43-824F-42CB-AE5B-3F9164DBA2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1754"/>
            <a:ext cx="2532185" cy="3376246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пол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0ECEBDA1-1F88-4819-BBB0-2EEA38CF00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20" y="3481754"/>
            <a:ext cx="2532185" cy="3376247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текст, внутренний, пол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EFA93D28-6ABD-442A-A76B-F0AA4BBF87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197" y="3481754"/>
            <a:ext cx="2532185" cy="3376247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текст, девочка, внутренний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D9CF6455-FABC-4308-A8A3-79E1BD1B83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84" y="3481754"/>
            <a:ext cx="2532185" cy="337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C6751A-C63B-4709-873C-D69AB7D19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46" y="182217"/>
            <a:ext cx="11610908" cy="649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88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2926" y="703385"/>
            <a:ext cx="6330876" cy="553329"/>
          </a:xfrm>
        </p:spPr>
        <p:txBody>
          <a:bodyPr rtlCol="0">
            <a:normAutofit fontScale="90000"/>
          </a:bodyPr>
          <a:lstStyle/>
          <a:p>
            <a:pPr algn="ctr" rtl="0"/>
            <a:br>
              <a:rPr lang="ru-RU" b="1" dirty="0">
                <a:solidFill>
                  <a:srgbClr val="FF0000"/>
                </a:solidFill>
              </a:rPr>
            </a:b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Профессия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Артист</a:t>
            </a:r>
            <a:r>
              <a:rPr lang="ru-RU" b="1" dirty="0"/>
              <a:t> </a:t>
            </a:r>
            <a:endParaRPr lang="ru" b="1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2A72A0B-E731-49AE-9C8E-92A306E1464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89" y="3066757"/>
            <a:ext cx="5515013" cy="4219879"/>
          </a:xfrm>
        </p:spPr>
      </p:pic>
      <p:pic>
        <p:nvPicPr>
          <p:cNvPr id="8" name="Объект 7" descr="Изображение выглядит как текст, внутренний, человек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3930807D-F501-4DED-B765-92EA529C6E5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867" y="100233"/>
            <a:ext cx="4560909" cy="3328768"/>
          </a:xfrm>
        </p:spPr>
      </p:pic>
      <p:pic>
        <p:nvPicPr>
          <p:cNvPr id="10" name="Рисунок 9" descr="Изображение выглядит как текст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0DD19883-0169-4932-B042-2BE98FE1BE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234" y="0"/>
            <a:ext cx="4622031" cy="346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1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6170" y="361071"/>
            <a:ext cx="5529018" cy="131298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b="1" dirty="0">
                <a:solidFill>
                  <a:srgbClr val="FF0000"/>
                </a:solidFill>
              </a:rPr>
              <a:t>Библиотекарь</a:t>
            </a:r>
            <a:r>
              <a:rPr lang="ru-RU" dirty="0"/>
              <a:t> </a:t>
            </a:r>
            <a:endParaRPr lang="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61528EA-EF91-4622-8404-75F014B15E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6154" y="-556154"/>
            <a:ext cx="3336925" cy="444923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pic>
        <p:nvPicPr>
          <p:cNvPr id="12" name="Объект 11" descr="Изображение выглядит как текст, человек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4394A266-BF92-415C-BDDB-2E7E083AE3A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749" y="551880"/>
            <a:ext cx="4315679" cy="5754240"/>
          </a:xfrm>
        </p:spPr>
      </p:pic>
      <p:pic>
        <p:nvPicPr>
          <p:cNvPr id="14" name="Рисунок 13" descr="Изображение выглядит как здание, группа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8AAEEB21-C677-420A-B9F1-A7D0D78086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404" y="-18180"/>
            <a:ext cx="4315679" cy="3236759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текст, внутренний, пол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002F8C90-4AAF-4793-B356-8CA5B7616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4315680" cy="3236760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текст, пол, внутренний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DDE091C8-4DE3-48E5-9C21-1519491479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422" y="3491120"/>
            <a:ext cx="4449234" cy="333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24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665E8D-689A-4668-BAA5-66BE10EF6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6242" y="0"/>
            <a:ext cx="6879516" cy="708074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Воспитатель</a:t>
            </a:r>
            <a:r>
              <a:rPr lang="ru-RU" dirty="0"/>
              <a:t> </a:t>
            </a:r>
          </a:p>
        </p:txBody>
      </p:sp>
      <p:pic>
        <p:nvPicPr>
          <p:cNvPr id="6" name="Объект 5" descr="Изображение выглядит как текст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5EE19D1A-2B20-4634-A6B3-DFBB3F3545A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3429000"/>
          </a:xfrm>
        </p:spPr>
      </p:pic>
      <p:pic>
        <p:nvPicPr>
          <p:cNvPr id="8" name="Объект 7" descr="Изображение выглядит как текст, человек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6BFC8D7F-EE75-499B-9710-02DF98A5BCE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3429000"/>
          </a:xfrm>
        </p:spPr>
      </p:pic>
      <p:pic>
        <p:nvPicPr>
          <p:cNvPr id="10" name="Рисунок 9" descr="Изображение выглядит как внутренний, стол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C0EC061-47AB-460E-B77A-F2001C1A8C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598" y="3024554"/>
            <a:ext cx="4933071" cy="369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934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D9E1E-AE3D-49C1-B6E3-E59F28B6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7247" y="0"/>
            <a:ext cx="8603566" cy="118504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Водитель, военнослужащий</a:t>
            </a:r>
            <a:r>
              <a:rPr lang="ru-RU" b="1" dirty="0"/>
              <a:t>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7A7127-3FE0-4C99-9C9C-53B6C86CC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1139898" cy="8239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8D73505-33A9-4AE3-91E8-26071FBD88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994559B-2271-4658-8ACB-B2F311C1850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03739" cy="258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262CF816-1BC0-4C61-9482-D24F19BD979A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9" y="3728591"/>
            <a:ext cx="4572000" cy="305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6B518582-6002-494E-A0B7-B0C15B2B8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884" y="1231991"/>
            <a:ext cx="3212377" cy="271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E26DD2F1-94CA-450A-B743-3F2662A51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624" y="1231992"/>
            <a:ext cx="3212378" cy="271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C2D3A2B3-DAF9-434A-815C-7BA58D122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111" y="3840480"/>
            <a:ext cx="5031545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25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268041-A993-4EA4-8F37-A6B7DE386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6853" y="83282"/>
            <a:ext cx="6471553" cy="43961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Врач</a:t>
            </a:r>
            <a:r>
              <a:rPr lang="ru-RU" dirty="0"/>
              <a:t>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431F29-64DF-498C-9535-C8101B5DD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1885485" cy="43961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602E9CC-D9FC-4E09-91FC-44F0D23526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383151" y="1600200"/>
            <a:ext cx="2197662" cy="72096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Объект 10" descr="Изображение выглядит как человек, ребенок, внутренний, маленький&#10;&#10;Автоматически созданное описание">
            <a:extLst>
              <a:ext uri="{FF2B5EF4-FFF2-40B4-BE49-F238E27FC236}">
                <a16:creationId xmlns:a16="http://schemas.microsoft.com/office/drawing/2014/main" id="{B72D8074-CD41-4E1A-A6C8-58B0030A685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767" y="0"/>
            <a:ext cx="4449233" cy="3336925"/>
          </a:xfrm>
        </p:spPr>
      </p:pic>
      <p:pic>
        <p:nvPicPr>
          <p:cNvPr id="9" name="Объект 8" descr="Изображение выглядит как текст, человек, внутренний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CFB9229A-6C5C-4C93-A66B-3946867453D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4449233" cy="333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6B081DA-1B9D-4812-AB1E-AC41BF6536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76" y="900333"/>
            <a:ext cx="4578383" cy="343378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A9F35AB-29C7-4146-8647-9649205D75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21077"/>
            <a:ext cx="4449233" cy="3336923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текст, внутренний, человек, стол&#10;&#10;Автоматически созданное описание">
            <a:extLst>
              <a:ext uri="{FF2B5EF4-FFF2-40B4-BE49-F238E27FC236}">
                <a16:creationId xmlns:a16="http://schemas.microsoft.com/office/drawing/2014/main" id="{089A0BFB-2D4E-4C23-ADC3-E0B1432561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764" y="3521074"/>
            <a:ext cx="4449235" cy="333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19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D92534-1185-42DC-8AC7-8FA6F5DC5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5897" y="164123"/>
            <a:ext cx="5360205" cy="3423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Парикмахер</a:t>
            </a:r>
            <a:r>
              <a:rPr lang="ru-RU" dirty="0"/>
              <a:t>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CF454F-EFE7-4749-919E-283AB7117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flipH="1" flipV="1">
            <a:off x="1406769" y="1350498"/>
            <a:ext cx="801444" cy="2497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Объект 7" descr="Изображение выглядит как человек, ребенок, маленький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0E1D8932-C80D-4E37-8E80-32DD008901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"/>
            <a:ext cx="2502693" cy="3336925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8FE0B20B-5499-4113-B152-F490170015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0100603" y="1600200"/>
            <a:ext cx="1480210" cy="3270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8C9A30D0-145C-4F38-BCF1-D68E7A72ED0D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307" y="476"/>
            <a:ext cx="2502693" cy="3336925"/>
          </a:xfrm>
        </p:spPr>
      </p:pic>
      <p:pic>
        <p:nvPicPr>
          <p:cNvPr id="12" name="Рисунок 11" descr="Изображение выглядит как текст, внутренний, пол, полка&#10;&#10;Автоматически созданное описание">
            <a:extLst>
              <a:ext uri="{FF2B5EF4-FFF2-40B4-BE49-F238E27FC236}">
                <a16:creationId xmlns:a16="http://schemas.microsoft.com/office/drawing/2014/main" id="{2AA261AA-C851-461B-923F-E3F23D9E26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417" y="506437"/>
            <a:ext cx="5064370" cy="3798277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текст, человек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84DC6037-1746-49F0-A17B-DCE3839E8D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07" y="3242127"/>
            <a:ext cx="4820529" cy="3615397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текст, человек, ребено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A60EF39F-FB4E-4B81-9AE1-70F5B930B1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351" y="3526998"/>
            <a:ext cx="4281649" cy="321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0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560D4D-FAF0-4D22-ACA4-B78134039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213" y="164123"/>
            <a:ext cx="5974497" cy="3141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Повар</a:t>
            </a:r>
            <a:r>
              <a:rPr lang="ru-RU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D29749F-CCAF-4135-B551-64A7373439A4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009292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Объект 10" descr="Изображение выглядит как человек, внутренний, ребено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5B7C7760-2D84-4E4F-949F-B4F6CB324FA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3429000"/>
            <a:ext cx="4572000" cy="3429000"/>
          </a:xfrm>
        </p:spPr>
      </p:pic>
      <p:pic>
        <p:nvPicPr>
          <p:cNvPr id="13" name="Рисунок 12" descr="Изображение выглядит как текст, ребенок,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0A57F391-FE09-46EE-BC3A-4AA4C5928C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6842"/>
            <a:ext cx="5308209" cy="3981157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текст, ребенок,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F78D046-5E7C-47BB-BCD4-9BA6F145D4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178" y="0"/>
            <a:ext cx="5200357" cy="390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931062"/>
      </p:ext>
    </p:extLst>
  </p:cSld>
  <p:clrMapOvr>
    <a:masterClrMapping/>
  </p:clrMapOvr>
</p:sld>
</file>

<file path=ppt/theme/theme1.xml><?xml version="1.0" encoding="utf-8"?>
<a:theme xmlns:a="http://schemas.openxmlformats.org/drawingml/2006/main" name="Играющие дети 16 х 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261_TF03461883" id="{671D4EC8-F0D2-4082-A1EE-2E45D761EB1A}" vid="{F8D861EF-0C3B-4A7E-8226-1AE546DA2581}"/>
    </a:ext>
  </a:extLst>
</a:theme>
</file>

<file path=ppt/theme/theme2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Макет учебной презентации с играющимися детьми (рисованные картинки, широкоэкранный формат)</Template>
  <TotalTime>15707</TotalTime>
  <Words>54</Words>
  <Application>Microsoft Office PowerPoint</Application>
  <PresentationFormat>Широкоэкранный</PresentationFormat>
  <Paragraphs>18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Euphemia</vt:lpstr>
      <vt:lpstr>Wingdings</vt:lpstr>
      <vt:lpstr>Играющие дети 16 х 9</vt:lpstr>
      <vt:lpstr>Проект «Такие разные профессии»</vt:lpstr>
      <vt:lpstr>Презентация PowerPoint</vt:lpstr>
      <vt:lpstr>  Профессия  Артист </vt:lpstr>
      <vt:lpstr>Библиотекарь </vt:lpstr>
      <vt:lpstr>Воспитатель </vt:lpstr>
      <vt:lpstr>Водитель, военнослужащий </vt:lpstr>
      <vt:lpstr>Врач </vt:lpstr>
      <vt:lpstr>Парикмахер </vt:lpstr>
      <vt:lpstr>Повар </vt:lpstr>
      <vt:lpstr>Пожарный </vt:lpstr>
      <vt:lpstr>Продавец </vt:lpstr>
      <vt:lpstr>Итоговое занятие </vt:lpstr>
      <vt:lpstr>Презентация PowerPoint</vt:lpstr>
      <vt:lpstr>Презентация PowerPoint</vt:lpstr>
      <vt:lpstr>Уголок для родителей </vt:lpstr>
      <vt:lpstr>Добавить заголовок слайда 3</vt:lpstr>
      <vt:lpstr>Презентация PowerPoint</vt:lpstr>
      <vt:lpstr>Добавить заголовок слайда 4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«Такие разные профессии»</dc:title>
  <dc:creator>Екатерина Кадималиева</dc:creator>
  <cp:lastModifiedBy>Екатерина Кадималиева</cp:lastModifiedBy>
  <cp:revision>25</cp:revision>
  <dcterms:created xsi:type="dcterms:W3CDTF">2021-05-18T03:52:06Z</dcterms:created>
  <dcterms:modified xsi:type="dcterms:W3CDTF">2022-03-10T03:12:56Z</dcterms:modified>
</cp:coreProperties>
</file>