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80" r:id="rId8"/>
    <p:sldId id="264" r:id="rId9"/>
    <p:sldId id="261" r:id="rId10"/>
    <p:sldId id="263" r:id="rId11"/>
    <p:sldId id="275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7" r:id="rId23"/>
    <p:sldId id="28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FDD4F4B-8938-4052-B2C3-AA8272F1E094}" type="datetimeFigureOut">
              <a:rPr lang="ru-RU" smtClean="0"/>
              <a:t>10.02.2006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4EAED8-D6F9-44EE-B15F-F4367C7DC02A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День снятия блокады\612599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4" y="4431"/>
            <a:ext cx="9174455" cy="703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48464" y="6620519"/>
            <a:ext cx="395536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1</a:t>
            </a:r>
            <a:endParaRPr lang="ru-RU" dirty="0"/>
          </a:p>
        </p:txBody>
      </p:sp>
      <p:pic>
        <p:nvPicPr>
          <p:cNvPr id="6" name="voennye_pesni_-_vstavay_strana_ogromnaya_(zaycev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880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2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levitan-objavlenie-o-nachale-vojny-po-radio (1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649663"/>
            <a:ext cx="609600" cy="609600"/>
          </a:xfrm>
        </p:spPr>
      </p:pic>
      <p:pic>
        <p:nvPicPr>
          <p:cNvPr id="2050" name="Picture 2" descr="C:\Documents and Settings\Admin\Рабочий стол\День снятия блокады\8495ac6b1ed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1" y="476672"/>
            <a:ext cx="917228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676456" y="6488668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 2</a:t>
            </a:r>
            <a:endParaRPr lang="ru-RU" dirty="0"/>
          </a:p>
        </p:txBody>
      </p:sp>
      <p:pic>
        <p:nvPicPr>
          <p:cNvPr id="7" name="levitan-objavlenie-o-nachale-vojny-po-radio (1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477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9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79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Admin\Рабочий стол\День снятия блокады\1377493_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856551" y="6488668"/>
            <a:ext cx="28375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20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10170038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860246" y="6488668"/>
            <a:ext cx="28375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955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C:\Documents and Settings\Admin\Рабочий стол\День снятия блокады\0_86ce4_3f1aa9a9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1129"/>
            <a:ext cx="9163946" cy="625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860246" y="6488668"/>
            <a:ext cx="28375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84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День снятия блокады\e632c2eb4ec4609467466a4095aec0bc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9"/>
          <a:stretch/>
        </p:blipFill>
        <p:spPr bwMode="auto">
          <a:xfrm>
            <a:off x="251520" y="-3108"/>
            <a:ext cx="8594404" cy="686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860246" y="6488668"/>
            <a:ext cx="28375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146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0_1c0dc_175ea87a_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-12990"/>
            <a:ext cx="4919628" cy="687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860246" y="6488668"/>
            <a:ext cx="28375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733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\Рабочий стол\День снятия блокады\leningrad-blokad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32482" cy="479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820472" y="6486384"/>
            <a:ext cx="323528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339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860246" y="6488668"/>
            <a:ext cx="28375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9</a:t>
            </a:r>
            <a:endParaRPr lang="ru-RU" dirty="0"/>
          </a:p>
        </p:txBody>
      </p:sp>
      <p:pic>
        <p:nvPicPr>
          <p:cNvPr id="5123" name="Picture 3" descr="C:\Documents and Settings\Admin\Рабочий стол\День снятия блокады\DFKoVtwQ0u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18286" cy="563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15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День снятия блокады\15044_9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065"/>
            <a:ext cx="9229447" cy="688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748464" y="6488668"/>
            <a:ext cx="472600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6582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676456" y="6488668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11</a:t>
            </a:r>
            <a:endParaRPr lang="ru-RU" dirty="0"/>
          </a:p>
        </p:txBody>
      </p:sp>
      <p:pic>
        <p:nvPicPr>
          <p:cNvPr id="3074" name="Picture 2" descr="C:\Documents and Settings\Admin\Рабочий стол\День снятия блокады\060515143424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88" y="0"/>
            <a:ext cx="9149340" cy="648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908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\Рабочий стол\День снятия блокады\sfa03_sfa022804510_x.9tc81wfz89gckskgg44sk0g00.ejcuplo1l0oo0sk8c40s8osc4.th.jpe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0"/>
            <a:ext cx="6832430" cy="6884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676456" y="6486384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31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\Рабочий стол\День снятия блокады\DOR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212"/>
            <a:ext cx="9151794" cy="6086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676456" y="6486384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690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День снятия блокады\3529986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73" y="0"/>
            <a:ext cx="92832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67400" y="6488668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6147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Admin\Рабочий стол\День снятия блокады\7dd1e49s-19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37" y="0"/>
            <a:ext cx="9335401" cy="700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845120" y="6633009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02683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Documents and Settings\Admin\Рабочий стол\День снятия блокады\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676456" y="6504610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45773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9" name="Picture 3" descr="C:\Documents and Settings\Admin\Рабочий стол\День снятия блокады\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8" y="-28515"/>
            <a:ext cx="9181542" cy="688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00598" y="6488668"/>
            <a:ext cx="492192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10288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Documents and Settings\Admin\Рабочий стол\День снятия блокады\m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" r="2433" b="6666"/>
          <a:stretch/>
        </p:blipFill>
        <p:spPr bwMode="auto">
          <a:xfrm>
            <a:off x="-1" y="11326"/>
            <a:ext cx="9266101" cy="684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98556" y="6488668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03827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Documents and Settings\Admin\Рабочий стол\День снятия блокады\g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53" y="22622"/>
            <a:ext cx="9209053" cy="690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76456" y="6546623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19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117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\Рабочий стол\День снятия блокады\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9" y="18144"/>
            <a:ext cx="9130972" cy="684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76456" y="6495108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8255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\Рабочий стол\День снятия блокады\l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0" r="21896"/>
          <a:stretch/>
        </p:blipFill>
        <p:spPr bwMode="auto">
          <a:xfrm>
            <a:off x="1979713" y="15094"/>
            <a:ext cx="5184576" cy="684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676456" y="6488668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21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45288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9" name="Picture 3" descr="C:\Documents and Settings\Admin\Рабочий стол\День снятия блокады\regnum_picture_1485441020440415_norm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36" y="404664"/>
            <a:ext cx="9112902" cy="607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76456" y="6478852"/>
            <a:ext cx="467544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22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220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504" y="0"/>
            <a:ext cx="9239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lex\Мои документы\Мои рисунки\2870fcf35180de58953f66ca88de9c2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60648"/>
            <a:ext cx="1770404" cy="16561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2995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461</TotalTime>
  <Words>24</Words>
  <Application>Microsoft Office PowerPoint</Application>
  <PresentationFormat>Экран (4:3)</PresentationFormat>
  <Paragraphs>22</Paragraphs>
  <Slides>23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25</cp:revision>
  <dcterms:created xsi:type="dcterms:W3CDTF">2006-02-09T22:14:27Z</dcterms:created>
  <dcterms:modified xsi:type="dcterms:W3CDTF">2006-02-10T02:34:10Z</dcterms:modified>
</cp:coreProperties>
</file>