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18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МБДОУ «Детский сад №24» г. Чебоксары</a:t>
            </a:r>
            <a:endParaRPr lang="ru-RU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3789040"/>
            <a:ext cx="4240560" cy="218464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2400" b="1" dirty="0" smtClean="0">
                <a:solidFill>
                  <a:schemeClr val="accent1"/>
                </a:solidFill>
              </a:rPr>
              <a:t>Проект </a:t>
            </a:r>
            <a:r>
              <a:rPr lang="ru-RU" sz="2400" b="1" dirty="0" smtClean="0">
                <a:solidFill>
                  <a:schemeClr val="accent1"/>
                </a:solidFill>
              </a:rPr>
              <a:t>разработан:</a:t>
            </a:r>
            <a:endParaRPr lang="ru-RU" sz="2400" b="1" dirty="0" smtClean="0">
              <a:solidFill>
                <a:schemeClr val="accent1"/>
              </a:solidFill>
            </a:endParaRPr>
          </a:p>
          <a:p>
            <a:pPr algn="l"/>
            <a:r>
              <a:rPr lang="ru-RU" sz="2400" b="1" dirty="0" smtClean="0">
                <a:solidFill>
                  <a:schemeClr val="accent1"/>
                </a:solidFill>
              </a:rPr>
              <a:t>Святошенко Е.С.</a:t>
            </a:r>
          </a:p>
          <a:p>
            <a:pPr algn="l"/>
            <a:r>
              <a:rPr lang="ru-RU" sz="2400" b="1" dirty="0" smtClean="0">
                <a:solidFill>
                  <a:schemeClr val="accent1"/>
                </a:solidFill>
              </a:rPr>
              <a:t>Старший воспитатель </a:t>
            </a:r>
          </a:p>
          <a:p>
            <a:pPr algn="l"/>
            <a:r>
              <a:rPr lang="ru-RU" sz="2400" b="1" dirty="0" smtClean="0">
                <a:solidFill>
                  <a:schemeClr val="accent1"/>
                </a:solidFill>
              </a:rPr>
              <a:t>Проект реализован:</a:t>
            </a:r>
            <a:endParaRPr lang="ru-RU" sz="2400" b="1" dirty="0" smtClean="0">
              <a:solidFill>
                <a:schemeClr val="accent1"/>
              </a:solidFill>
            </a:endParaRPr>
          </a:p>
          <a:p>
            <a:pPr algn="l"/>
            <a:r>
              <a:rPr lang="ru-RU" sz="2400" b="1" dirty="0" smtClean="0">
                <a:solidFill>
                  <a:schemeClr val="accent1"/>
                </a:solidFill>
              </a:rPr>
              <a:t>МБДОУ «Детский сад №24</a:t>
            </a:r>
            <a:r>
              <a:rPr lang="ru-RU" sz="2400" b="1" dirty="0" smtClean="0">
                <a:solidFill>
                  <a:schemeClr val="accent1"/>
                </a:solidFill>
              </a:rPr>
              <a:t>»</a:t>
            </a:r>
          </a:p>
          <a:p>
            <a:pPr algn="l"/>
            <a:r>
              <a:rPr lang="ru-RU" sz="2400" b="1" dirty="0" smtClean="0">
                <a:solidFill>
                  <a:schemeClr val="accent1"/>
                </a:solidFill>
              </a:rPr>
              <a:t>г</a:t>
            </a:r>
            <a:r>
              <a:rPr lang="ru-RU" sz="2400" b="1" dirty="0" smtClean="0">
                <a:solidFill>
                  <a:schemeClr val="accent1"/>
                </a:solidFill>
              </a:rPr>
              <a:t>. Чебоксары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988840"/>
            <a:ext cx="8395336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Экологический проект </a:t>
            </a:r>
            <a:endParaRPr lang="ru-RU" sz="36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«Мой любимый детский сад!»</a:t>
            </a:r>
            <a:endParaRPr lang="ru-RU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51920" y="616530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2025 </a:t>
            </a:r>
            <a:r>
              <a:rPr lang="ru-RU" b="1" dirty="0" smtClean="0">
                <a:solidFill>
                  <a:schemeClr val="accent1"/>
                </a:solidFill>
              </a:rPr>
              <a:t>год</a:t>
            </a:r>
            <a:endParaRPr lang="ru-RU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2520280"/>
          </a:xfrm>
        </p:spPr>
        <p:txBody>
          <a:bodyPr anchor="t">
            <a:normAutofit fontScale="90000"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Создание условий для всестороннего развития </a:t>
            </a:r>
            <a:br>
              <a:rPr lang="ru-RU" sz="2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и здоровья детей через организацию экологически ориентированных активностей </a:t>
            </a:r>
            <a:br>
              <a:rPr lang="ru-RU" sz="2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в МБДОУ «Детский сад №24» г. Чебоксары.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789040"/>
            <a:ext cx="7848872" cy="2448272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Озеленение и благоустройство территории детского сада.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Проведение образовательных и воспитательных мероприятий на тему экологии.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Формирование у детей экологического самосознания.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Привлечение родителей и общественности к участию в проекте.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3212976"/>
            <a:ext cx="28083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043608" y="507449"/>
            <a:ext cx="74168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Ожидаемые результаты: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-Улучшение эстетического состояния территории детского сада.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-Повышение уровня экологической грамотности среди детей и их семей.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-Формирование у детей навыков ухода за растениями и ответственное отношение к природе.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Укрепление связи между детским садом, родителями и местным сообществом.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Оценка эффективности проекта: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Периодическая оценка состояния территории детского сада.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участия детей и родителей в мероприятиях.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4292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Презентация итогов проекта на родительских собраниях и в местных СМИ.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Сроки реализации: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Сентябрь 2023 года – Август 2024 года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Воспитанники МБДОУ «Детский сад №24» г. Чебоксары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Педагогический коллектив детского сада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Родители воспитанников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476672"/>
            <a:ext cx="8136904" cy="79208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Территория детского сада 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(общие фотографии)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Содержимое 7" descr="C:\Users\ДС24\Desktop\новости\photo_2023-07-25_14-34-52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40386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C:\Users\ДС24\Desktop\новости\photo_2023-07-25_14-34-59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556792"/>
            <a:ext cx="40386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ДС24\Desktop\новости\photo_2023-07-25_14-34-5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221088"/>
            <a:ext cx="403244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ДС24\Desktop\новости\photo_2023-07-25_14-35-0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221088"/>
            <a:ext cx="405033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72008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Дизайнерский ландшафт «Мой родной край»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Содержимое 14" descr="C:\Users\ДС24\Desktop\новости\photo_2023-06-01_16-31-54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40386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Содержимое 15" descr="C:\Users\ДС24\Desktop\новости\photo_2023-07-26_15-39-57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980728"/>
            <a:ext cx="40386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Заголовок 4"/>
          <p:cNvSpPr txBox="1">
            <a:spLocks/>
          </p:cNvSpPr>
          <p:nvPr/>
        </p:nvSpPr>
        <p:spPr>
          <a:xfrm>
            <a:off x="539552" y="32129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7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Фотозона</a:t>
            </a:r>
            <a:r>
              <a:rPr kumimoji="0" lang="ru-RU" sz="7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и познавательная площадка для изучения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области флоры и фауны.</a:t>
            </a:r>
            <a:r>
              <a:rPr kumimoji="0" lang="ru-RU" sz="7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7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7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8" name="Содержимое 7" descr="C:\Users\ДС24\Desktop\новости\photo_2023-07-25_14-34-56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077072"/>
            <a:ext cx="40386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Содержимое 8" descr="C:\Users\ДС24\Desktop\новости\photo_2023-07-25_14-37-38.jpg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4077072"/>
            <a:ext cx="40386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75656" y="476672"/>
            <a:ext cx="63871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Мини-огород «Витамины на грядках»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Содержимое 12" descr="C:\Users\ДС24\Desktop\новости\photo_2023-07-25_14-35-00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556792"/>
            <a:ext cx="3888432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Содержимое 13" descr="C:\Users\ДС24\Desktop\новости\photo_2023-06-15_10-42-03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628800"/>
            <a:ext cx="382257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ДС24\Desktop\новости\photo_2023-07-25_14-35-0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221088"/>
            <a:ext cx="381642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ДС24\Desktop\новости\photo_2023-07-25_14-34-59 (2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4221088"/>
            <a:ext cx="381642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err="1" smtClean="0">
                <a:latin typeface="Times New Roman" pitchFamily="18" charset="0"/>
                <a:cs typeface="Times New Roman" pitchFamily="18" charset="0"/>
              </a:rPr>
              <a:t>Арт-объект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 «Акварель»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Содержимое 7" descr="C:\Users\ДС24\Desktop\новости\photo_2023-05-19_11-40-26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84784"/>
            <a:ext cx="40386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124744"/>
            <a:ext cx="3384376" cy="5217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ДС24\Desktop\новости\photo_2023-05-19_11-40-3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149080"/>
            <a:ext cx="410445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err="1" smtClean="0">
                <a:latin typeface="Times New Roman" pitchFamily="18" charset="0"/>
                <a:cs typeface="Times New Roman" pitchFamily="18" charset="0"/>
              </a:rPr>
              <a:t>Арт-объект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 «Акварель»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Содержимое 7" descr="C:\Users\ДС24\Desktop\новости\photo_2023-05-19_11-40-26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84784"/>
            <a:ext cx="403860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124744"/>
            <a:ext cx="3384376" cy="5217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ДС24\Desktop\новости\photo_2023-05-19_11-40-3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149080"/>
            <a:ext cx="410445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С24\Desktop\новости\1614803535_183-p-fon-dlya-prezentatsii-skazka-232.jpg"/>
          <p:cNvPicPr/>
          <p:nvPr/>
        </p:nvPicPr>
        <p:blipFill>
          <a:blip r:embed="rId2" cstate="print">
            <a:lum bright="3000"/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55576" y="404664"/>
            <a:ext cx="7776864" cy="6264696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83568" y="1052736"/>
            <a:ext cx="784887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«Мой любимый Детский сад!» стал важным шагом в развитии экологического самосознания детей и их семей. Благодаря совместным усилиям педагогов, родителей и воспитанников, территория детского сада превратилась в живописный и познавательный уголок, где каждый элемент способствует формированию любви к природе и стремлению к здоровому образу жизни. Этот проект не только улучшил эстетический облик детского сада, но и заложил основу для экологически ответственного поведения у детей, что является залогом устойчивого и гармоничного развития общества в будущем.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241</Words>
  <Application>Microsoft Office PowerPoint</Application>
  <PresentationFormat>Экран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МБДОУ «Детский сад №24» г. Чебоксары</vt:lpstr>
      <vt:lpstr>Цель проекта: Создание условий для всестороннего развития  и здоровья детей через организацию экологически ориентированных активностей  в МБДОУ «Детский сад №24» г. Чебоксары.  </vt:lpstr>
      <vt:lpstr>Слайд 3</vt:lpstr>
      <vt:lpstr> Территория детского сада  (общие фотографии) </vt:lpstr>
      <vt:lpstr>Дизайнерский ландшафт «Мой родной край»</vt:lpstr>
      <vt:lpstr> </vt:lpstr>
      <vt:lpstr>Арт-объект «Акварель» </vt:lpstr>
      <vt:lpstr>Арт-объект «Акварель» 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Городской конкурс на присуждение премии  «Общественное питание – 2024»  номинация: «Экологическая инициатива»</dc:title>
  <dc:creator>ДС24</dc:creator>
  <cp:lastModifiedBy>ДС24</cp:lastModifiedBy>
  <cp:revision>10</cp:revision>
  <dcterms:created xsi:type="dcterms:W3CDTF">2024-07-25T11:03:05Z</dcterms:created>
  <dcterms:modified xsi:type="dcterms:W3CDTF">2025-03-20T08:18:35Z</dcterms:modified>
</cp:coreProperties>
</file>