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2" r:id="rId6"/>
    <p:sldId id="278" r:id="rId7"/>
    <p:sldId id="274" r:id="rId8"/>
    <p:sldId id="276" r:id="rId9"/>
    <p:sldId id="283" r:id="rId10"/>
    <p:sldId id="28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2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3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E00-9A99-4609-A320-62AF7A233564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1FC2-EFAB-4E74-99EA-E558D6654F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948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E00-9A99-4609-A320-62AF7A233564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1FC2-EFAB-4E74-99EA-E558D6654F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895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E00-9A99-4609-A320-62AF7A233564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1FC2-EFAB-4E74-99EA-E558D6654F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982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E00-9A99-4609-A320-62AF7A233564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1FC2-EFAB-4E74-99EA-E558D6654F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2341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E00-9A99-4609-A320-62AF7A233564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1FC2-EFAB-4E74-99EA-E558D6654F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2030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E00-9A99-4609-A320-62AF7A233564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1FC2-EFAB-4E74-99EA-E558D6654F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7367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E00-9A99-4609-A320-62AF7A233564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1FC2-EFAB-4E74-99EA-E558D6654F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9124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E00-9A99-4609-A320-62AF7A233564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1FC2-EFAB-4E74-99EA-E558D6654F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633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E00-9A99-4609-A320-62AF7A233564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1FC2-EFAB-4E74-99EA-E558D6654F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60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E00-9A99-4609-A320-62AF7A233564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1FC2-EFAB-4E74-99EA-E558D6654F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944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E00-9A99-4609-A320-62AF7A233564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51FC2-EFAB-4E74-99EA-E558D6654F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868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3CE00-9A99-4609-A320-62AF7A233564}" type="datetimeFigureOut">
              <a:rPr lang="ru-RU" smtClean="0"/>
              <a:pPr/>
              <a:t>13.07.2021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51FC2-EFAB-4E74-99EA-E558D6654F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55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89457" y="636104"/>
            <a:ext cx="9144000" cy="2891931"/>
          </a:xfrm>
        </p:spPr>
        <p:txBody>
          <a:bodyPr>
            <a:normAutofit/>
          </a:bodyPr>
          <a:lstStyle/>
          <a:p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«Природа родного края в экологическом воспитании дошкольников»</a:t>
            </a:r>
            <a:endParaRPr lang="ru-RU" sz="32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78841" y="5481126"/>
            <a:ext cx="4723911" cy="1208432"/>
          </a:xfrm>
        </p:spPr>
        <p:txBody>
          <a:bodyPr>
            <a:normAutofit fontScale="40000" lnSpcReduction="20000"/>
          </a:bodyPr>
          <a:lstStyle/>
          <a:p>
            <a:pPr lvl="0" algn="l">
              <a:lnSpc>
                <a:spcPct val="100000"/>
              </a:lnSpc>
              <a:spcBef>
                <a:spcPts val="0"/>
              </a:spcBef>
            </a:pPr>
            <a:r>
              <a:rPr lang="ru-RU" sz="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Ковалева Елена Викторовна,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5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МКДОУ «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Детский сад «Светлячок» п. </a:t>
            </a:r>
            <a:r>
              <a:rPr lang="ru-RU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Пеледуй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муниципальное образование «Ленский район» РС(Я</a:t>
            </a:r>
            <a:r>
              <a:rPr lang="ru-RU" sz="5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воспитатель</a:t>
            </a:r>
            <a:endParaRPr lang="ru-RU" sz="5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1023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61607" y="63611"/>
            <a:ext cx="9144000" cy="544126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Паспорт проекта.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95245" y="1522744"/>
            <a:ext cx="6722060" cy="3659588"/>
          </a:xfrm>
        </p:spPr>
        <p:txBody>
          <a:bodyPr>
            <a:normAutofit fontScale="92500"/>
          </a:bodyPr>
          <a:lstStyle/>
          <a:p>
            <a:pPr algn="l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Приоритетное	направление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«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Интеграция образовательных  областей:</a:t>
            </a:r>
          </a:p>
          <a:p>
            <a:pPr algn="l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Социально-коммуникативное развитие»  «Речевое развитие»,  «Художественно-эстетическое развитие», «Физическое развитие»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Участники проекта: воспитатели, дети и родители.</a:t>
            </a:r>
          </a:p>
          <a:p>
            <a:pPr algn="l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Сроки реализации проект: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сентябрь- ноябрь 2020г.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2901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8930" y="0"/>
            <a:ext cx="10515600" cy="724204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7978" y="583669"/>
            <a:ext cx="1157709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Экологическое воспитание и образование детей – чрезвычайно актуальная проблема настоящего времени. Мир природы таит в себе большие возможности для всестороннего развития детей. Продуманная организация обучения, прогулок, специальных наблюдений развивает их мышление, способность видеть и чувствовать красочное многообразие явлений природы, замечать большие и маленькие изменения окружающего мира.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самого раннего возраста ребенка знакомят с природой, воспитывают у него любовь к родному краю. Знакомство это начинается с малого: с места, где живет ребенок, с того, что его окружает. Но мало показать красоту родного края, надо научить детей наблюдать, беречь все в природе, привить им чувство ответственности за окружающее. Влияние природы на детей огромно, и впечатления детства остаются на всю жизнь.  Чем больше дети будут узнавать природу своей Родины, тем больше они будут любить её.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Необходимо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научиться гуманно и бережно относиться к природе.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Любовь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 природе и заботливое отношение к ней закладывается у детей только тогда, когда они видят примеры ежедневного, внимательного и заботливого отношения со стороны взрослых – воспитателей и родителей.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Нормативные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документы, в которых отражены аспекты экологического воспитания, образования, просвещения: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Конвенция о правах ребёнка от 20.11.1989.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Конституция Российской Федерации от 12.121.1993.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Федеральный закон от 10.01.2002 №7-ФЗ «Об охране окружающей среды».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Федеральный государственный образовательный стандарт дошкольного образования, утверждённый приказом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Минобрнауки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России от 17.10.2013 № 1155.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Стратегия развития воспитания в Российской Федерации на период до 2025 года, утверждённая распоряжением Правительства РФ от 29.05.2015 № 996-р.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1653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1054" y="198694"/>
            <a:ext cx="11422187" cy="1188226"/>
          </a:xfrm>
        </p:spPr>
        <p:txBody>
          <a:bodyPr>
            <a:normAutofit/>
          </a:bodyPr>
          <a:lstStyle/>
          <a:p>
            <a:pPr algn="l">
              <a:lnSpc>
                <a:spcPct val="100000"/>
              </a:lnSpc>
            </a:pPr>
            <a:r>
              <a:rPr lang="ru-RU" sz="2000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Цель </a:t>
            </a:r>
            <a:r>
              <a:rPr lang="ru-RU" sz="2000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проекта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: создание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 для всестороннего развития личности ребенка средствами экологического воспитания, формирования гуманного отношения к природе.</a:t>
            </a:r>
            <a:b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1054" y="1243384"/>
            <a:ext cx="11333957" cy="3828109"/>
          </a:xfrm>
        </p:spPr>
        <p:txBody>
          <a:bodyPr>
            <a:normAutofit fontScale="55000" lnSpcReduction="20000"/>
          </a:bodyPr>
          <a:lstStyle/>
          <a:p>
            <a:pPr algn="l">
              <a:lnSpc>
                <a:spcPct val="100000"/>
              </a:lnSpc>
            </a:pPr>
            <a:r>
              <a:rPr lang="ru-RU" sz="3600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Задачи: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l">
              <a:lnSpc>
                <a:spcPct val="120000"/>
              </a:lnSpc>
            </a:pP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азвивать 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познавательный интерес к объектам окружающего нас мира через чтение стихов о природе, через практическую 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деятельность;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-Развивать 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связную речь, обогащать словарь детей, образное и вариативное мышление, фантазию, воображение, творческие 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способности;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-Воспитывать 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любовь к природе родного края, восприятие её красоты и 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многообразия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-Формировать 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первоначальное представление о «Красной книге Якутии», о некоторых птицах и животных, занесенных в красную книгу. 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элементарные представления о взаимосвязях в 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природе;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-Развивать 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поисково-исследовательскую деятельность </a:t>
            </a: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детей;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-Расширять </a:t>
            </a: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систематизировать знания о растительном и животном мире родного края.   </a:t>
            </a:r>
          </a:p>
          <a:p>
            <a:pPr lvl="0" algn="l"/>
            <a:endParaRPr lang="ru-RU" sz="29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4407" y="4485270"/>
            <a:ext cx="114302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Подготовительный </a:t>
            </a:r>
            <a:r>
              <a:rPr lang="ru-RU" sz="2000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этап: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-Подбор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и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изучение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методической литературы, интернет-сайтов по данной проблеме;</a:t>
            </a:r>
            <a:b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-Подборка: методической литературы (Методические рекомендации по ознакомлению дошкольников с краеведением «Мы живем в Ленском районе)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художественной литературы, дидактических игр, консультаций для родителей; </a:t>
            </a:r>
            <a:endParaRPr 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-Разработка конспектов ОД.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-Разработка опросника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944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www.wallcoo.net/nature/SZ_206_Entironment_01_Green_Earth_Photo_manipulation/wallpapers/1920x1200/Photo%20manipulation%20of%2001_Flower%20City%20069_City_in_Future.jpg"/>
          <p:cNvPicPr>
            <a:picLocks noChangeAspect="1" noChangeArrowheads="1"/>
          </p:cNvPicPr>
          <p:nvPr/>
        </p:nvPicPr>
        <p:blipFill>
          <a:blip r:embed="rId2" cstate="print"/>
          <a:srcRect l="12201"/>
          <a:stretch>
            <a:fillRect/>
          </a:stretch>
        </p:blipFill>
        <p:spPr bwMode="auto">
          <a:xfrm>
            <a:off x="0" y="-39757"/>
            <a:ext cx="12192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86051" y="441158"/>
            <a:ext cx="9144000" cy="649706"/>
          </a:xfrm>
        </p:spPr>
        <p:txBody>
          <a:bodyPr>
            <a:normAutofit fontScale="90000"/>
          </a:bodyPr>
          <a:lstStyle/>
          <a:p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Основной этап. Реализация проекта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Познавательное развитие.</a:t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48" y="2930762"/>
            <a:ext cx="2838062" cy="37770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9024" y="2928656"/>
            <a:ext cx="2835964" cy="378128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rcRect l="6201"/>
          <a:stretch>
            <a:fillRect/>
          </a:stretch>
        </p:blipFill>
        <p:spPr>
          <a:xfrm>
            <a:off x="6133383" y="2922537"/>
            <a:ext cx="2691433" cy="382803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02683" y="664234"/>
            <a:ext cx="1176247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Наиболее эффективными формами взаимодействия педагога с детьми по экологическому образованию считаются такие формы, в которых дошкольники получают возможность непосредственного контакта с природой. В этом случае у детей формируются не только экологические знания, но и опыт использования этих знаний в практической деятельности. К таким формам взаимодействия можно отнести прогулки,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наблюдения, где дети знакомятся с деревьями, кустарниками, цветами, заботливое отношения к пернатым.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Рисунок 8" descr="C:\Users\User\Desktop\фото\IMG_20201002_154933.jpg"/>
          <p:cNvPicPr/>
          <p:nvPr/>
        </p:nvPicPr>
        <p:blipFill>
          <a:blip r:embed="rId6" cstate="print"/>
          <a:srcRect l="19749" r="17500"/>
          <a:stretch>
            <a:fillRect/>
          </a:stretch>
        </p:blipFill>
        <p:spPr bwMode="auto">
          <a:xfrm>
            <a:off x="8876581" y="2898475"/>
            <a:ext cx="3140015" cy="3851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43430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101" y="114977"/>
            <a:ext cx="3615940" cy="3661894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 на тему: «Животные Якутии»- дети познакомились с «Красной книгой Якутии». «Природа родного края», где дети рассказывали, по фотографиям принесенных из дома, о красивых местах родного поселка. «Человек и природа»… Просмотр презентаций: «По страницам «Красной книги Якутии», «Правила поведения в лесу», «Животный мир Якутии», «Растительный мир Якутии».</a:t>
            </a:r>
            <a:endParaRPr lang="ru-RU" sz="1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01" y="3944436"/>
            <a:ext cx="3832366" cy="28770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t="9678"/>
          <a:stretch/>
        </p:blipFill>
        <p:spPr>
          <a:xfrm>
            <a:off x="4003884" y="3944437"/>
            <a:ext cx="4244699" cy="28770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t="40549"/>
          <a:stretch/>
        </p:blipFill>
        <p:spPr>
          <a:xfrm>
            <a:off x="3799324" y="302442"/>
            <a:ext cx="4210733" cy="333954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0404" y="3944435"/>
            <a:ext cx="3871596" cy="289619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/>
          <a:srcRect l="8474"/>
          <a:stretch/>
        </p:blipFill>
        <p:spPr>
          <a:xfrm>
            <a:off x="8066491" y="302442"/>
            <a:ext cx="4070132" cy="333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484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0"/>
            <a:ext cx="12193057" cy="6858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9128" t="20363" r="10646"/>
          <a:stretch/>
        </p:blipFill>
        <p:spPr>
          <a:xfrm>
            <a:off x="55659" y="4106845"/>
            <a:ext cx="2072159" cy="27392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t="20357" r="18281" b="12248"/>
          <a:stretch/>
        </p:blipFill>
        <p:spPr>
          <a:xfrm>
            <a:off x="2184534" y="4106846"/>
            <a:ext cx="2492386" cy="27392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081" y="805775"/>
            <a:ext cx="3496744" cy="261918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/>
          <a:srcRect b="10728"/>
          <a:stretch/>
        </p:blipFill>
        <p:spPr>
          <a:xfrm>
            <a:off x="7183874" y="688943"/>
            <a:ext cx="2302431" cy="273922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11222" y="4118776"/>
            <a:ext cx="2520930" cy="273922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353" y="822524"/>
            <a:ext cx="3453908" cy="25904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9" r="9218"/>
          <a:stretch/>
        </p:blipFill>
        <p:spPr>
          <a:xfrm>
            <a:off x="9468435" y="1097373"/>
            <a:ext cx="2592125" cy="233967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4" t="11121" r="10993" b="23673"/>
          <a:stretch/>
        </p:blipFill>
        <p:spPr>
          <a:xfrm>
            <a:off x="7483468" y="4128117"/>
            <a:ext cx="4423809" cy="2582224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44221" y="365123"/>
            <a:ext cx="31572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«Деревья на нашем участке»,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30406" y="3718786"/>
            <a:ext cx="302749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«Цветы красной книги  Якутии»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6483130" y="3750061"/>
            <a:ext cx="21370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«В нашем лесу»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375028" y="421235"/>
            <a:ext cx="19039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«Еловая веточка»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951664" y="687565"/>
            <a:ext cx="15392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«Кормушка»,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210548" y="319979"/>
            <a:ext cx="22813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«Птицы прилетели»,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091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26" y="3779779"/>
            <a:ext cx="3994037" cy="29904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5647" y="3779779"/>
            <a:ext cx="3984772" cy="299047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5994" y="0"/>
            <a:ext cx="376797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В игре развиваются духовные и физические силы ребенка: его внимание, память, воображение, дисциплинирован­ность, ловкость. </a:t>
            </a:r>
            <a:r>
              <a:rPr lang="ru-RU" dirty="0">
                <a:solidFill>
                  <a:srgbClr val="002060"/>
                </a:solidFill>
                <a:latin typeface="Times New Roman"/>
                <a:ea typeface="Times New Roman"/>
              </a:rPr>
              <a:t>В подвижных играх предлагаю выразительно передать движе­ния различных персонажей: </a:t>
            </a:r>
            <a:r>
              <a:rPr lang="ru-RU" dirty="0" smtClean="0">
                <a:solidFill>
                  <a:srgbClr val="002060"/>
                </a:solidFill>
                <a:latin typeface="Times New Roman"/>
                <a:ea typeface="Times New Roman"/>
              </a:rPr>
              <a:t>как </a:t>
            </a:r>
            <a:r>
              <a:rPr lang="ru-RU" dirty="0">
                <a:solidFill>
                  <a:srgbClr val="002060"/>
                </a:solidFill>
                <a:latin typeface="Times New Roman"/>
                <a:ea typeface="Times New Roman"/>
              </a:rPr>
              <a:t>ходит мишка, как скачет </a:t>
            </a:r>
            <a:r>
              <a:rPr lang="ru-RU" dirty="0" smtClean="0">
                <a:solidFill>
                  <a:srgbClr val="002060"/>
                </a:solidFill>
                <a:latin typeface="Times New Roman"/>
                <a:ea typeface="Times New Roman"/>
              </a:rPr>
              <a:t>зай­чик, якутские национальные игры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Соколиный бой», «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Куропатки и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охотники»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т. п., что благоприятно сказывается на формировании игровых навыков и экологическом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воспитании.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116"/>
          <a:stretch/>
        </p:blipFill>
        <p:spPr>
          <a:xfrm>
            <a:off x="8224944" y="222636"/>
            <a:ext cx="3873141" cy="30925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1" t="25904"/>
          <a:stretch/>
        </p:blipFill>
        <p:spPr>
          <a:xfrm>
            <a:off x="3772351" y="222636"/>
            <a:ext cx="4357621" cy="288840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49" b="5970"/>
          <a:stretch/>
        </p:blipFill>
        <p:spPr>
          <a:xfrm>
            <a:off x="8215391" y="3427012"/>
            <a:ext cx="3882693" cy="3343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320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0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3028" y="86831"/>
            <a:ext cx="10515600" cy="69239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 проекта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2914" y="677699"/>
            <a:ext cx="1174917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заключении хочется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сказать в ходе работы над проектом у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детей преобладает эмоционально-положительное отношение к родной природе, они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ориентируются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мире животных, птиц и растениях, овладели некоторыми правилами поведения в природе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Дети проявляет любознательность и интерес по отношению к родной природе, их интересует, почему природа родного края устроена, именно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так.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удовольствием включаются в проектную деятельность, связанную с познанием родной природы.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Отражают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свои впечатления о родной природе в предпочитаемой деятельности: рассказывают, изображают, воплощают образы в играх, разворачивают сюжет и т. д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Результатом нашего  проекта стали альбомы: «Природа Ленского района», «Природа </a:t>
            </a:r>
            <a:r>
              <a:rPr lang="ru-RU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Пеледуя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«Красная книга Якутии». Макет «Животные Севера», которые  мы сделали вместе с детьми и родителями.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После повторного опроса результат показал, что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1" y="3834515"/>
            <a:ext cx="3946498" cy="29598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084849" y="3834515"/>
            <a:ext cx="3946499" cy="295987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594101" y="3341201"/>
            <a:ext cx="2959876" cy="3946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7663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0"/>
            <a:ext cx="12193057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0" t="8844" r="10707" b="9841"/>
          <a:stretch/>
        </p:blipFill>
        <p:spPr>
          <a:xfrm rot="16200000">
            <a:off x="-340819" y="4278601"/>
            <a:ext cx="2884439" cy="20755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9" t="-552" r="19395" b="552"/>
          <a:stretch/>
        </p:blipFill>
        <p:spPr>
          <a:xfrm rot="16200000">
            <a:off x="5700600" y="2749739"/>
            <a:ext cx="2906137" cy="51115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" r="4441" b="5878"/>
          <a:stretch/>
        </p:blipFill>
        <p:spPr>
          <a:xfrm>
            <a:off x="2312337" y="3859705"/>
            <a:ext cx="2124979" cy="28916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7" t="2735" r="5903" b="2193"/>
          <a:stretch/>
        </p:blipFill>
        <p:spPr>
          <a:xfrm rot="16200000">
            <a:off x="9000028" y="536703"/>
            <a:ext cx="2563994" cy="366924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9" t="7189" r="2493" b="5392"/>
          <a:stretch/>
        </p:blipFill>
        <p:spPr>
          <a:xfrm>
            <a:off x="63613" y="803082"/>
            <a:ext cx="4161954" cy="285023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1" t="9276" r="6406" b="6203"/>
          <a:stretch/>
        </p:blipFill>
        <p:spPr>
          <a:xfrm>
            <a:off x="4289709" y="803082"/>
            <a:ext cx="4093553" cy="285023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7" t="14725" r="6973" b="3768"/>
          <a:stretch/>
        </p:blipFill>
        <p:spPr>
          <a:xfrm>
            <a:off x="9831276" y="3852469"/>
            <a:ext cx="2215775" cy="290613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3613" y="-297"/>
            <a:ext cx="11983438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Участие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родителей и детей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конкурсах ДОУ, республики и всероссийских: «Экологическое воспитание в семье», «Дети против мусора», «Природа вокруг нас»…..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28256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707</TotalTime>
  <Words>407</Words>
  <Application>Microsoft Office PowerPoint</Application>
  <PresentationFormat>Широкоэкранный</PresentationFormat>
  <Paragraphs>33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 Проект «Природа родного края в экологическом воспитании дошкольников»</vt:lpstr>
      <vt:lpstr>Паспорт проекта.</vt:lpstr>
      <vt:lpstr>Актуальность</vt:lpstr>
      <vt:lpstr>Цель проекта: создание условий для всестороннего развития личности ребенка средствами экологического воспитания, формирования гуманного отношения к природе. </vt:lpstr>
      <vt:lpstr>Основной этап. Реализация проекта. Познавательное развитие.  </vt:lpstr>
      <vt:lpstr>ОД на тему: «Животные Якутии»- дети познакомились с «Красной книгой Якутии». «Природа родного края», где дети рассказывали, по фотографиям принесенных из дома, о красивых местах родного поселка. «Человек и природа»… Просмотр презентаций: «По страницам «Красной книги Якутии», «Правила поведения в лесу», «Животный мир Якутии», «Растительный мир Якутии».</vt:lpstr>
      <vt:lpstr>Презентация PowerPoint</vt:lpstr>
      <vt:lpstr>Презентация PowerPoint</vt:lpstr>
      <vt:lpstr>Итог проекта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Николай</dc:creator>
  <cp:lastModifiedBy>User</cp:lastModifiedBy>
  <cp:revision>60</cp:revision>
  <dcterms:created xsi:type="dcterms:W3CDTF">2021-03-10T11:40:17Z</dcterms:created>
  <dcterms:modified xsi:type="dcterms:W3CDTF">2021-07-13T05:44:41Z</dcterms:modified>
</cp:coreProperties>
</file>