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914400"/>
            <a:ext cx="7772400" cy="1470025"/>
          </a:xfrm>
        </p:spPr>
        <p:txBody>
          <a:bodyPr/>
          <a:lstStyle/>
          <a:p>
            <a:r>
              <a:rPr lang="ru-RU" dirty="0" smtClean="0"/>
              <a:t>Мастер-класс </a:t>
            </a:r>
            <a:br>
              <a:rPr lang="ru-RU" dirty="0" smtClean="0"/>
            </a:br>
            <a:r>
              <a:rPr lang="ru-RU" dirty="0" smtClean="0"/>
              <a:t>«Птица счастья»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4114800"/>
            <a:ext cx="7772400" cy="2057400"/>
          </a:xfrm>
        </p:spPr>
        <p:txBody>
          <a:bodyPr>
            <a:noAutofit/>
          </a:bodyPr>
          <a:lstStyle/>
          <a:p>
            <a:endParaRPr lang="ru-RU" sz="2400" dirty="0" smtClean="0"/>
          </a:p>
          <a:p>
            <a:r>
              <a:rPr lang="ru-RU" sz="2400" b="1" u="sng" dirty="0" smtClean="0"/>
              <a:t>Педагог:</a:t>
            </a:r>
          </a:p>
          <a:p>
            <a:r>
              <a:rPr lang="ru-RU" sz="2400" dirty="0" smtClean="0"/>
              <a:t>Борисова Ольга Владимировна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1000" y="530352"/>
            <a:ext cx="8305800" cy="4187952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  Для создания Птицы счастья Вам потребуется:</a:t>
            </a:r>
          </a:p>
          <a:p>
            <a:pPr algn="ctr">
              <a:buNone/>
            </a:pPr>
            <a:endParaRPr lang="ru-RU" dirty="0" smtClean="0"/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1 лист белой бумаги 21*30 см (А4)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1 лист белой бумаги 15*21 см (половина А4) 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Клей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Ножницы </a:t>
            </a:r>
          </a:p>
          <a:p>
            <a:endParaRPr lang="ru-RU" dirty="0"/>
          </a:p>
        </p:txBody>
      </p:sp>
      <p:pic>
        <p:nvPicPr>
          <p:cNvPr id="4" name="Рисунок 3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57600" y="3048000"/>
            <a:ext cx="3749779" cy="27801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 smtClean="0"/>
              <a:t>Из листа А4 выстригаем квадрат размером 21*21 см. </a:t>
            </a:r>
          </a:p>
          <a:p>
            <a:r>
              <a:rPr lang="ru-RU" sz="2400" dirty="0" smtClean="0"/>
              <a:t>Отрезанный кусок не выбрасываем – из него будем делать хвост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" name="Рисунок 3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33600" y="2514600"/>
            <a:ext cx="4724400" cy="3502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Складываем 2 стороны к линии сгиба, как показано на фото 1</a:t>
            </a:r>
          </a:p>
          <a:p>
            <a:r>
              <a:rPr lang="ru-RU" sz="2400" dirty="0" smtClean="0"/>
              <a:t>Складываем противоположный угол, как показано на фото 2</a:t>
            </a:r>
            <a:endParaRPr lang="ru-RU" sz="2400" dirty="0"/>
          </a:p>
        </p:txBody>
      </p:sp>
      <p:pic>
        <p:nvPicPr>
          <p:cNvPr id="4" name="Рисунок 3" descr="3.jpg"/>
          <p:cNvPicPr>
            <a:picLocks noChangeAspect="1"/>
          </p:cNvPicPr>
          <p:nvPr/>
        </p:nvPicPr>
        <p:blipFill>
          <a:blip r:embed="rId2" cstate="print"/>
          <a:srcRect l="19167" t="17404" b="9536"/>
          <a:stretch>
            <a:fillRect/>
          </a:stretch>
        </p:blipFill>
        <p:spPr>
          <a:xfrm rot="5400000">
            <a:off x="911815" y="2888585"/>
            <a:ext cx="3653169" cy="2448000"/>
          </a:xfrm>
          <a:prstGeom prst="rect">
            <a:avLst/>
          </a:prstGeom>
        </p:spPr>
      </p:pic>
      <p:pic>
        <p:nvPicPr>
          <p:cNvPr id="5" name="Рисунок 4" descr="4.jpg"/>
          <p:cNvPicPr>
            <a:picLocks noChangeAspect="1"/>
          </p:cNvPicPr>
          <p:nvPr/>
        </p:nvPicPr>
        <p:blipFill>
          <a:blip r:embed="rId3" cstate="print"/>
          <a:srcRect l="5362" t="10696" r="23307" b="18493"/>
          <a:stretch>
            <a:fillRect/>
          </a:stretch>
        </p:blipFill>
        <p:spPr>
          <a:xfrm rot="16200000">
            <a:off x="4614900" y="2852700"/>
            <a:ext cx="3581400" cy="244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33600" y="6096000"/>
            <a:ext cx="55626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Фото 1                                       Фото2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Ещё раз складываем боковые стороны к линии сгиба (см.фото 3)</a:t>
            </a:r>
          </a:p>
          <a:p>
            <a:r>
              <a:rPr lang="ru-RU" sz="2400" dirty="0" smtClean="0"/>
              <a:t>Сгибаем всю фигуру пополам (см. фото 4)</a:t>
            </a:r>
            <a:endParaRPr lang="ru-RU" sz="2400" dirty="0"/>
          </a:p>
        </p:txBody>
      </p:sp>
      <p:pic>
        <p:nvPicPr>
          <p:cNvPr id="4" name="Рисунок 3" descr="5.jpg"/>
          <p:cNvPicPr>
            <a:picLocks noChangeAspect="1"/>
          </p:cNvPicPr>
          <p:nvPr/>
        </p:nvPicPr>
        <p:blipFill>
          <a:blip r:embed="rId2" cstate="print"/>
          <a:srcRect t="13488" r="11667" b="20197"/>
          <a:stretch>
            <a:fillRect/>
          </a:stretch>
        </p:blipFill>
        <p:spPr>
          <a:xfrm rot="5400000">
            <a:off x="937763" y="2643637"/>
            <a:ext cx="3810000" cy="2332726"/>
          </a:xfrm>
          <a:prstGeom prst="rect">
            <a:avLst/>
          </a:prstGeom>
        </p:spPr>
      </p:pic>
      <p:pic>
        <p:nvPicPr>
          <p:cNvPr id="5" name="Рисунок 4" descr="6.jpg"/>
          <p:cNvPicPr>
            <a:picLocks noChangeAspect="1"/>
          </p:cNvPicPr>
          <p:nvPr/>
        </p:nvPicPr>
        <p:blipFill>
          <a:blip r:embed="rId3" cstate="print"/>
          <a:srcRect l="15026" r="50807"/>
          <a:stretch>
            <a:fillRect/>
          </a:stretch>
        </p:blipFill>
        <p:spPr>
          <a:xfrm>
            <a:off x="4876800" y="1905000"/>
            <a:ext cx="1912151" cy="384450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09800" y="6019800"/>
            <a:ext cx="50292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Фото 3                            Фото 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Загибаем острый угол, (см.фото 5)</a:t>
            </a:r>
          </a:p>
          <a:p>
            <a:r>
              <a:rPr lang="ru-RU" sz="2400" dirty="0" smtClean="0"/>
              <a:t>Выворачиваем загнутый угол вовнутрь, формируем шею  (см.фото 6)</a:t>
            </a:r>
            <a:endParaRPr lang="ru-RU" sz="2400" dirty="0"/>
          </a:p>
        </p:txBody>
      </p:sp>
      <p:pic>
        <p:nvPicPr>
          <p:cNvPr id="6" name="Рисунок 5" descr="7.jpg"/>
          <p:cNvPicPr>
            <a:picLocks noChangeAspect="1"/>
          </p:cNvPicPr>
          <p:nvPr/>
        </p:nvPicPr>
        <p:blipFill>
          <a:blip r:embed="rId2" cstate="print"/>
          <a:srcRect l="11667" r="36667" b="23024"/>
          <a:stretch>
            <a:fillRect/>
          </a:stretch>
        </p:blipFill>
        <p:spPr>
          <a:xfrm>
            <a:off x="1066800" y="1981200"/>
            <a:ext cx="3381660" cy="3735337"/>
          </a:xfrm>
          <a:prstGeom prst="rect">
            <a:avLst/>
          </a:prstGeom>
        </p:spPr>
      </p:pic>
      <p:pic>
        <p:nvPicPr>
          <p:cNvPr id="7" name="Рисунок 6" descr="8.jpg"/>
          <p:cNvPicPr>
            <a:picLocks noChangeAspect="1"/>
          </p:cNvPicPr>
          <p:nvPr/>
        </p:nvPicPr>
        <p:blipFill>
          <a:blip r:embed="rId3" cstate="print"/>
          <a:srcRect l="11693" t="6200" r="34140" b="9501"/>
          <a:stretch>
            <a:fillRect/>
          </a:stretch>
        </p:blipFill>
        <p:spPr>
          <a:xfrm rot="16200000">
            <a:off x="5187463" y="2127739"/>
            <a:ext cx="3048000" cy="351692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219200" y="6019800"/>
            <a:ext cx="72390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Фото 5                                          Фото 6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685800"/>
            <a:ext cx="8183880" cy="4032504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Загибаем ещё раз острый угол, (см.фото 7)</a:t>
            </a:r>
          </a:p>
          <a:p>
            <a:r>
              <a:rPr lang="ru-RU" sz="2400" dirty="0" smtClean="0"/>
              <a:t>Выворачиваем загнутый угол вовнутрь, формируем голову  (см.фото 8)</a:t>
            </a:r>
          </a:p>
          <a:p>
            <a:r>
              <a:rPr lang="ru-RU" sz="2400" dirty="0" smtClean="0"/>
              <a:t>Туловище Птицы готово.</a:t>
            </a:r>
            <a:endParaRPr lang="ru-RU" sz="2400" dirty="0"/>
          </a:p>
        </p:txBody>
      </p:sp>
      <p:pic>
        <p:nvPicPr>
          <p:cNvPr id="4" name="Рисунок 3" descr="9.jpg"/>
          <p:cNvPicPr>
            <a:picLocks noChangeAspect="1"/>
          </p:cNvPicPr>
          <p:nvPr/>
        </p:nvPicPr>
        <p:blipFill>
          <a:blip r:embed="rId2" cstate="print"/>
          <a:srcRect l="11667" r="46667" b="14577"/>
          <a:stretch>
            <a:fillRect/>
          </a:stretch>
        </p:blipFill>
        <p:spPr>
          <a:xfrm rot="16200000">
            <a:off x="1413711" y="2243890"/>
            <a:ext cx="2506580" cy="3810001"/>
          </a:xfrm>
          <a:prstGeom prst="rect">
            <a:avLst/>
          </a:prstGeom>
        </p:spPr>
      </p:pic>
      <p:pic>
        <p:nvPicPr>
          <p:cNvPr id="5" name="Рисунок 4" descr="10.jpg"/>
          <p:cNvPicPr>
            <a:picLocks noChangeAspect="1"/>
          </p:cNvPicPr>
          <p:nvPr/>
        </p:nvPicPr>
        <p:blipFill>
          <a:blip r:embed="rId3" cstate="print"/>
          <a:srcRect l="9193" r="40807"/>
          <a:stretch>
            <a:fillRect/>
          </a:stretch>
        </p:blipFill>
        <p:spPr>
          <a:xfrm rot="16200000">
            <a:off x="5401687" y="2294514"/>
            <a:ext cx="2489936" cy="369210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66800" y="5486400"/>
            <a:ext cx="6934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Фото 7                                               Фото 8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381000"/>
            <a:ext cx="8382000" cy="4337304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Складываем гармошкой лист 15*21 см и лист, оставшийся после квадрата (см. фото 9)</a:t>
            </a:r>
          </a:p>
          <a:p>
            <a:r>
              <a:rPr lang="ru-RU" sz="2400" dirty="0" smtClean="0"/>
              <a:t>Маленькую гармошку склеиваем пополам, это будет хвост (см.фото 10)</a:t>
            </a:r>
          </a:p>
          <a:p>
            <a:r>
              <a:rPr lang="ru-RU" sz="2400" dirty="0" smtClean="0"/>
              <a:t>На большой гармошке выстригаем узор в форме треугольника, это будут крылья (см. фото 10)</a:t>
            </a:r>
            <a:endParaRPr lang="ru-RU" sz="2400" dirty="0"/>
          </a:p>
        </p:txBody>
      </p:sp>
      <p:pic>
        <p:nvPicPr>
          <p:cNvPr id="4" name="Рисунок 3" descr="12.jpg"/>
          <p:cNvPicPr>
            <a:picLocks noChangeAspect="1"/>
          </p:cNvPicPr>
          <p:nvPr/>
        </p:nvPicPr>
        <p:blipFill>
          <a:blip r:embed="rId2" cstate="print"/>
          <a:srcRect l="11885" t="7923" b="6902"/>
          <a:stretch>
            <a:fillRect/>
          </a:stretch>
        </p:blipFill>
        <p:spPr>
          <a:xfrm>
            <a:off x="533400" y="2895600"/>
            <a:ext cx="3721395" cy="2895600"/>
          </a:xfrm>
          <a:prstGeom prst="rect">
            <a:avLst/>
          </a:prstGeom>
        </p:spPr>
      </p:pic>
      <p:pic>
        <p:nvPicPr>
          <p:cNvPr id="5" name="Рисунок 4" descr="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8200" y="2895600"/>
            <a:ext cx="3935822" cy="29180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19200" y="6019800"/>
            <a:ext cx="678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Фото 9                                             Фото 10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В середине туловища делаем надрез и вставляем крылья</a:t>
            </a:r>
          </a:p>
          <a:p>
            <a:r>
              <a:rPr lang="ru-RU" sz="2400" dirty="0" smtClean="0"/>
              <a:t>Приклеиваем хвост</a:t>
            </a:r>
            <a:endParaRPr lang="ru-RU" sz="2400" dirty="0"/>
          </a:p>
        </p:txBody>
      </p:sp>
      <p:pic>
        <p:nvPicPr>
          <p:cNvPr id="4" name="Рисунок 3" descr="14.jpg"/>
          <p:cNvPicPr>
            <a:picLocks noChangeAspect="1"/>
          </p:cNvPicPr>
          <p:nvPr/>
        </p:nvPicPr>
        <p:blipFill>
          <a:blip r:embed="rId2" cstate="print"/>
          <a:srcRect t="35556" b="13333"/>
          <a:stretch>
            <a:fillRect/>
          </a:stretch>
        </p:blipFill>
        <p:spPr>
          <a:xfrm>
            <a:off x="1981200" y="1905000"/>
            <a:ext cx="5086350" cy="3505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260848"/>
          </a:xfrm>
        </p:spPr>
        <p:txBody>
          <a:bodyPr/>
          <a:lstStyle/>
          <a:p>
            <a:pPr algn="ctr"/>
            <a:r>
              <a:rPr lang="ru-RU" dirty="0" smtClean="0"/>
              <a:t>Ваша Птица счастья готова!</a:t>
            </a:r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Всем спасибо за внимание!</a:t>
            </a:r>
          </a:p>
          <a:p>
            <a:endParaRPr lang="ru-RU" dirty="0"/>
          </a:p>
        </p:txBody>
      </p:sp>
      <p:pic>
        <p:nvPicPr>
          <p:cNvPr id="4" name="Рисунок 3" descr="15.jpg"/>
          <p:cNvPicPr>
            <a:picLocks noChangeAspect="1"/>
          </p:cNvPicPr>
          <p:nvPr/>
        </p:nvPicPr>
        <p:blipFill>
          <a:blip r:embed="rId2" cstate="print"/>
          <a:srcRect t="17778" b="28889"/>
          <a:stretch>
            <a:fillRect/>
          </a:stretch>
        </p:blipFill>
        <p:spPr>
          <a:xfrm>
            <a:off x="2057400" y="1295400"/>
            <a:ext cx="5086350" cy="3657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27</TotalTime>
  <Words>240</Words>
  <Application>Microsoft Office PowerPoint</Application>
  <PresentationFormat>Экран (4:3)</PresentationFormat>
  <Paragraphs>51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Аспект</vt:lpstr>
      <vt:lpstr>Мастер-класс  «Птица счастья»</vt:lpstr>
      <vt:lpstr>  </vt:lpstr>
      <vt:lpstr>  </vt:lpstr>
      <vt:lpstr> </vt:lpstr>
      <vt:lpstr> </vt:lpstr>
      <vt:lpstr> </vt:lpstr>
      <vt:lpstr> </vt:lpstr>
      <vt:lpstr> </vt:lpstr>
      <vt:lpstr> </vt:lpstr>
      <vt:lpstr>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Мастер-класс  «Птица счастья»</dc:title>
  <dc:creator>Сверчкова Я.В.</dc:creator>
  <cp:lastModifiedBy>Надежда Борисова</cp:lastModifiedBy>
  <cp:revision>5</cp:revision>
  <dcterms:created xsi:type="dcterms:W3CDTF">2025-02-14T12:33:45Z</dcterms:created>
  <dcterms:modified xsi:type="dcterms:W3CDTF">2025-02-19T06:52:20Z</dcterms:modified>
</cp:coreProperties>
</file>