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73" r:id="rId5"/>
    <p:sldId id="261" r:id="rId6"/>
    <p:sldId id="262" r:id="rId7"/>
    <p:sldId id="263" r:id="rId8"/>
    <p:sldId id="258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4" r:id="rId17"/>
    <p:sldId id="271" r:id="rId18"/>
    <p:sldId id="272" r:id="rId19"/>
    <p:sldId id="275" r:id="rId20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102" y="-6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F09D6-562B-451B-8597-313FC42F7600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41FD6-0FDD-45FB-ACAE-63542327A7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022DC-1896-485F-BE1C-3BA122B80E12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3E055-A0BE-4CC3-BBDF-A07D9A7D48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4FF86-3CAF-4713-BD67-30227D363474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9CCE1-DFD3-4070-810E-D945066127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E6BFC-6169-4634-B509-3F7B32E800B8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0A51E-B6E8-4484-B2AB-AA83F179E2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AA7FE-4A15-4148-8713-85B9CC700880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E1A6B-41ED-4DBE-A5C8-46816264C9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5915F-0668-4B15-B1A8-E1086E5ED21C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790D6-2E34-4E78-A506-9419F6E605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BA2C2-109E-43C0-AD45-83AB913A2844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D47AC-FC12-4FF0-9FAC-B1801CC605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2C1F5-C2C9-45C0-BC79-C249DCA8F406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50AA9-C589-4F5C-BEE0-C5F21C395C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EA5E0-B4AC-42D8-8825-7992B3FE5BF9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C122A-FBE6-4742-8584-95A993D0AD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8CA68-475E-48C5-9557-4ACBBB0B0903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5FF4A-AC41-485F-BF1F-A974B86057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265EF-1F24-4A45-AE93-555911958982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2FBDF-CE67-4C01-85B5-6C1FB7FC33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FED6CA-E36E-4AB9-A13A-245D23E99F09}" type="datetimeFigureOut">
              <a:rPr lang="ru-RU"/>
              <a:pPr>
                <a:defRPr/>
              </a:pPr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7AD778-3253-4B14-BA9E-18249E5684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6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Страницы истории села </a:t>
            </a:r>
            <a:r>
              <a:rPr lang="ru-RU" sz="6600" dirty="0" err="1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Матыра</a:t>
            </a:r>
            <a:r>
              <a:rPr lang="ru-RU" sz="66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: </a:t>
            </a:r>
            <a:r>
              <a:rPr lang="ru-RU" sz="6600" dirty="0" err="1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А.К.Гордеев</a:t>
            </a:r>
            <a:endParaRPr lang="ru-RU" sz="6600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722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2673" y="3302288"/>
            <a:ext cx="10515600" cy="13255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История села </a:t>
            </a:r>
            <a:r>
              <a:rPr lang="ru-RU" sz="4000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Матыра</a:t>
            </a:r>
            <a:r>
              <a:rPr lang="ru-RU" sz="4000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</a:t>
            </a:r>
            <a:r>
              <a:rPr lang="ru-RU" sz="40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корнями уходит в далекое прошлое. Еще во времена </a:t>
            </a:r>
            <a:r>
              <a:rPr lang="ru-RU" sz="4000" dirty="0" err="1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палеалита</a:t>
            </a:r>
            <a:r>
              <a:rPr lang="ru-RU" sz="40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в </a:t>
            </a:r>
            <a:r>
              <a:rPr lang="ru-RU" sz="4000" dirty="0" err="1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доль</a:t>
            </a:r>
            <a:r>
              <a:rPr lang="ru-RU" sz="40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</a:t>
            </a:r>
            <a:r>
              <a:rPr lang="ru-RU" sz="4000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реки </a:t>
            </a:r>
            <a:r>
              <a:rPr lang="ru-RU" sz="4000" dirty="0" err="1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Матырки</a:t>
            </a:r>
            <a:r>
              <a:rPr lang="ru-RU" sz="40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жили люди. В древности по этой земле проходил путь, соединяющий южные племена кочевников-скотоводов и земледельцев.</a:t>
            </a:r>
            <a:br>
              <a:rPr lang="ru-RU" sz="40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sz="40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В 11 -14 </a:t>
            </a:r>
            <a:r>
              <a:rPr lang="ru-RU" sz="4000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веках на месте современного села </a:t>
            </a:r>
            <a:r>
              <a:rPr lang="ru-RU" sz="4000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Матыра</a:t>
            </a:r>
            <a:r>
              <a:rPr lang="ru-RU" sz="4000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существовало </a:t>
            </a:r>
            <a:r>
              <a:rPr lang="ru-RU" sz="40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славяно-русское поселение с развитым ремесленным производством. Во время нашествия татаро-монгол, эти места подверглись разорению, и </a:t>
            </a:r>
            <a:r>
              <a:rPr lang="ru-RU" sz="4000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лишь в 17 веке село </a:t>
            </a:r>
            <a:r>
              <a:rPr lang="ru-RU" sz="4000" dirty="0" err="1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Матыра</a:t>
            </a:r>
            <a:r>
              <a:rPr lang="ru-RU" sz="40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вновь стало осваиваться и заселяться.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990109" y="-411684"/>
            <a:ext cx="3832947" cy="7884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988" y="227013"/>
            <a:ext cx="10502900" cy="659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899025" y="6272213"/>
            <a:ext cx="62690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Calibri" pitchFamily="34" charset="0"/>
              </a:rPr>
              <a:t>Село Матыра в конце 19 века .Художник не известен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722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963" y="1085562"/>
            <a:ext cx="10827328" cy="215640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Краеведение ,как наука, изучает не только историю возникновения села , поселка или города , но так же и важные исторические события ,которые произошли на 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этой территории.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15363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3125788"/>
            <a:ext cx="5568950" cy="370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722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963" y="1085562"/>
            <a:ext cx="10827328" cy="215640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Жители села </a:t>
            </a:r>
            <a:r>
              <a:rPr lang="ru-RU" sz="4000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Матыра</a:t>
            </a:r>
            <a:r>
              <a:rPr lang="ru-RU" sz="4000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, в конце 19 века находились, в основном, в достатке . Во многом благодаря знатным людям, жившим на территории села. </a:t>
            </a:r>
            <a:endParaRPr lang="ru-RU" sz="4000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37275" y="3463925"/>
            <a:ext cx="4646613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722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527" y="365125"/>
            <a:ext cx="11152909" cy="4012911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Герой сегодняшней презентации – обычный крестьянин – Гордеев Андрей </a:t>
            </a:r>
            <a:r>
              <a:rPr lang="ru-RU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Корнеевич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, добившийся в своей жизни всего самостоятельно . Но обо всем по порядку…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638322" y="157595"/>
            <a:ext cx="5394273" cy="65405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4288"/>
            <a:ext cx="12192000" cy="68722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383" y="110835"/>
            <a:ext cx="8548254" cy="376843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Жизненный путь Гордеева Андрея </a:t>
            </a:r>
            <a:r>
              <a:rPr lang="ru-RU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Корнеевича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тернист и сложен, начиная с самого детства.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18435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9088" y="1608138"/>
            <a:ext cx="4060825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722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818" y="115743"/>
            <a:ext cx="6733309" cy="624349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Отец семьи – Корней Гордеев умирает и оставляет одних свою жену и двух сыновей : 9-летнего Андрюшу и его младшего брата, которому всего лишь 4 месяца.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19459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1413" y="14288"/>
            <a:ext cx="4700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328" y="365125"/>
            <a:ext cx="6712527" cy="55784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Андрею рано приходится зарабатывать на жизнь , поэтому он ,кое-как, устраивается на работу пастухом у помещика Кутузова. Это – первый этап в жизни мальчика.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Чуть позже его берут на службу в господский дом.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18350" y="-14288"/>
            <a:ext cx="4929188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676400" y="1454727"/>
            <a:ext cx="8465127" cy="280076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Помещик Кутузов сыграл не последнюю роль в жизни юноши . В какой-то степени стал ему жизненным наставником.</a:t>
            </a:r>
            <a:endParaRPr lang="ru-RU" sz="4400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52888" y="152400"/>
            <a:ext cx="3830637" cy="642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400" y="766763"/>
            <a:ext cx="10321925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777490" y="4255494"/>
            <a:ext cx="7447111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В </a:t>
            </a:r>
            <a:r>
              <a:rPr lang="ru-RU" sz="2800" b="1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специальных программах </a:t>
            </a:r>
            <a:r>
              <a:rPr lang="ru-RU" sz="2800" b="1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ландшафтным </a:t>
            </a:r>
            <a:r>
              <a:rPr lang="ru-RU" sz="2800" b="1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дизайнерам удалось восстановить усадьбу Кутузова </a:t>
            </a:r>
            <a:r>
              <a:rPr lang="ru-RU" sz="2800" b="1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.</a:t>
            </a:r>
            <a:endParaRPr lang="ru-RU" sz="2800" b="1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328" y="171161"/>
            <a:ext cx="6712527" cy="55784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Года идут , Андрей растет и дослуживается до старшего приказчика ,чуть позже становится управляющим . Но на этом юноша не собирается останавливаться. 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В 20 лет он едет на заработки в Москву .Там у Андрея живет дальний родственник, арендующий бани 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21507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6375" y="2462213"/>
            <a:ext cx="5119688" cy="383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109" y="632833"/>
            <a:ext cx="6712527" cy="55784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Быстро Андрей осваивается с новым делом . Со временем «повышается в чинах» . Это дается ему с большим трудом и упорством 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Долгие годы Андрей усердно работает и , наконец, сам начинает заниматься арендой 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Из Андрея он превращается в Андрея </a:t>
            </a:r>
            <a:r>
              <a:rPr lang="ru-RU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Корнеевича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22531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2300" y="2801938"/>
            <a:ext cx="5119688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7000" y="0"/>
            <a:ext cx="6837363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1782" y="235527"/>
            <a:ext cx="7162800" cy="6220691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За время своей службы Андрей </a:t>
            </a:r>
            <a:r>
              <a:rPr lang="ru-RU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Корнеевич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не забывает о родной деревне.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Понемногу покупает себе земли , разводит хозяйство.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Выводит младшего брата в люди.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Молодых людей берет к себе на службу , тем самым помогая встать на ноги и увидеть мир.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23555" name="Рисунок 2"/>
          <p:cNvPicPr>
            <a:picLocks noChangeAspect="1"/>
          </p:cNvPicPr>
          <p:nvPr/>
        </p:nvPicPr>
        <p:blipFill>
          <a:blip r:embed="rId3"/>
          <a:srcRect l="-800" t="9206" r="43152" b="2"/>
          <a:stretch>
            <a:fillRect/>
          </a:stretch>
        </p:blipFill>
        <p:spPr bwMode="auto">
          <a:xfrm>
            <a:off x="8143875" y="385763"/>
            <a:ext cx="3468688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799" y="-138545"/>
            <a:ext cx="7966363" cy="660861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/>
            </a:r>
            <a:br>
              <a:rPr lang="ru-RU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sz="4800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Еще в начале своей карьеры в Москве Андрей </a:t>
            </a:r>
            <a:r>
              <a:rPr lang="ru-RU" sz="4800" dirty="0" err="1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Корнеевич</a:t>
            </a:r>
            <a:r>
              <a:rPr lang="ru-RU" sz="4800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мечтает поставить памятник человеку ,который освободил Россию от крепостного права.</a:t>
            </a:r>
            <a:endParaRPr lang="ru-RU" sz="48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24579" name="Рисунок 2"/>
          <p:cNvPicPr>
            <a:picLocks noChangeAspect="1"/>
          </p:cNvPicPr>
          <p:nvPr/>
        </p:nvPicPr>
        <p:blipFill>
          <a:blip r:embed="rId3"/>
          <a:srcRect l="-800" t="9206" r="43152" b="2"/>
          <a:stretch>
            <a:fillRect/>
          </a:stretch>
        </p:blipFill>
        <p:spPr bwMode="auto">
          <a:xfrm>
            <a:off x="8143875" y="385763"/>
            <a:ext cx="3468688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1782" y="235527"/>
            <a:ext cx="7162800" cy="6220691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15 лет он мечтает осуществить свою затею 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И вот ,наконец ,мечта осуществляется . На личные средства он ставит памятник Царю-Освободителю . Первым поддержал его тот самый барин ,что когда-то взял его на работу пастухом.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25603" name="Рисунок 2"/>
          <p:cNvPicPr>
            <a:picLocks noChangeAspect="1"/>
          </p:cNvPicPr>
          <p:nvPr/>
        </p:nvPicPr>
        <p:blipFill>
          <a:blip r:embed="rId3"/>
          <a:srcRect l="-800" t="9206" r="43152" b="2"/>
          <a:stretch>
            <a:fillRect/>
          </a:stretch>
        </p:blipFill>
        <p:spPr bwMode="auto">
          <a:xfrm>
            <a:off x="8143875" y="385763"/>
            <a:ext cx="3468688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1782" y="235527"/>
            <a:ext cx="10803030" cy="662247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Открытие памятника состоялось  24 1911 года июля в селе </a:t>
            </a:r>
            <a:r>
              <a:rPr lang="ru-RU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Матыра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, Зарайского уезда , Рязанской губернии. Торжество началось в 9 часов утра.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В местной церкви Иоанна Богослова были отслужены литургия и панихида по Александру </a:t>
            </a:r>
            <a:r>
              <a:rPr lang="en-US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II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3050" y="146050"/>
            <a:ext cx="6711950" cy="671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288"/>
            <a:ext cx="12192000" cy="684371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6181" y="167288"/>
            <a:ext cx="9366005" cy="619257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Звучали торжественные речи , которые слушала тысячная толпа. 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Это событие собрало всех людей из ближайших деревень и сел.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Одной фразой , из которой мы можем вывести итог этой презентации, на торжественном открытии были таковы : «Когда-то на этом холме ты пас стада… Теперь , воздвигнув памятник, ты спасаешь просвещение … Спасибо тебе!»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9163" y="14288"/>
            <a:ext cx="4865687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288"/>
            <a:ext cx="12192000" cy="6843712"/>
          </a:xfrm>
        </p:spPr>
      </p:pic>
      <p:pic>
        <p:nvPicPr>
          <p:cNvPr id="28674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11525" y="222250"/>
            <a:ext cx="4543425" cy="642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4475" y="193675"/>
            <a:ext cx="11763375" cy="645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1781" y="235527"/>
            <a:ext cx="11403531" cy="6220691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Дорогие друзья , история Андрея </a:t>
            </a:r>
            <a:r>
              <a:rPr lang="ru-RU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Корнеевича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Гордеева –это не выдумка , а реальная история , в которой четко видно жизненные этапы : из бедного мальчика, которого воспитывала одна мать, в уважаемого человека, чье имя знали и уважали многие люди и долгие годы . Для многих это может стать стимулом не останавливаться на достигнутом, а для кого-то показатель того, что нет ничего невозможного.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284163"/>
            <a:ext cx="8902700" cy="635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1781" y="235527"/>
            <a:ext cx="11403531" cy="6220691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Гордеев Андрей </a:t>
            </a:r>
            <a:r>
              <a:rPr lang="ru-RU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Корнеевич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– это человек, не боявшийся трудностей и работы . Человек, доказавший , что нет ничего невозможного . Это - наш земляк !</a:t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2650" y="-4763"/>
            <a:ext cx="5568950" cy="6753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2000" cy="68437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1781" y="235527"/>
            <a:ext cx="11403531" cy="6220691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Сохранение культурной среды — задача не менее важная, чем сохранение окружающей природы. </a:t>
            </a:r>
            <a:r>
              <a:rPr lang="en-US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</a:t>
            </a:r>
            <a:r>
              <a:rPr lang="ru-RU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/>
            </a:r>
            <a:br>
              <a:rPr lang="ru-RU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Благодарные жители села </a:t>
            </a:r>
            <a:r>
              <a:rPr lang="ru-RU" dirty="0" err="1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Матыра</a:t>
            </a:r>
            <a:r>
              <a:rPr lang="ru-RU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 всерьез интересуются историей и хотят внести свой вклад в культурное достояние нашего городского округа. 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/>
            </a:r>
            <a:b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</a:b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По </a:t>
            </a:r>
            <a:r>
              <a:rPr lang="ru-RU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итогам голосования и переговоров было решено установить памятник 'Царю-Освободителю' в историческом </a:t>
            </a:r>
            <a:r>
              <a:rPr lang="ru-RU" dirty="0" smtClean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месте.</a:t>
            </a:r>
            <a:endParaRPr lang="ru-RU" dirty="0"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17788" y="-49213"/>
            <a:ext cx="6907212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1746</TotalTime>
  <Words>9</Words>
  <Application>Microsoft Office PowerPoint</Application>
  <PresentationFormat>Custom</PresentationFormat>
  <Paragraphs>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Calibri</vt:lpstr>
      <vt:lpstr>Arial</vt:lpstr>
      <vt:lpstr>Calibri Light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georgijborisik@gmail.com</dc:creator>
  <cp:lastModifiedBy>Biblo2</cp:lastModifiedBy>
  <cp:revision>31</cp:revision>
  <dcterms:created xsi:type="dcterms:W3CDTF">2019-11-18T18:34:39Z</dcterms:created>
  <dcterms:modified xsi:type="dcterms:W3CDTF">2021-01-28T14:42:59Z</dcterms:modified>
</cp:coreProperties>
</file>