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4" autoAdjust="0"/>
    <p:restoredTop sz="94660"/>
  </p:normalViewPr>
  <p:slideViewPr>
    <p:cSldViewPr snapToGrid="0">
      <p:cViewPr>
        <p:scale>
          <a:sx n="100" d="100"/>
          <a:sy n="100" d="100"/>
        </p:scale>
        <p:origin x="470" y="6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1E9C0-8EED-413C-B73E-F4EE602EA7F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DC7D-B3BA-46A2-80EB-FC82F5D032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730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1E9C0-8EED-413C-B73E-F4EE602EA7F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DC7D-B3BA-46A2-80EB-FC82F5D032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19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1E9C0-8EED-413C-B73E-F4EE602EA7F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DC7D-B3BA-46A2-80EB-FC82F5D032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419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1E9C0-8EED-413C-B73E-F4EE602EA7F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DC7D-B3BA-46A2-80EB-FC82F5D032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348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1E9C0-8EED-413C-B73E-F4EE602EA7F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DC7D-B3BA-46A2-80EB-FC82F5D032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362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1E9C0-8EED-413C-B73E-F4EE602EA7F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DC7D-B3BA-46A2-80EB-FC82F5D032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77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1E9C0-8EED-413C-B73E-F4EE602EA7F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DC7D-B3BA-46A2-80EB-FC82F5D032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600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1E9C0-8EED-413C-B73E-F4EE602EA7F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DC7D-B3BA-46A2-80EB-FC82F5D032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986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1E9C0-8EED-413C-B73E-F4EE602EA7F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DC7D-B3BA-46A2-80EB-FC82F5D032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104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1E9C0-8EED-413C-B73E-F4EE602EA7F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DC7D-B3BA-46A2-80EB-FC82F5D032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546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1E9C0-8EED-413C-B73E-F4EE602EA7F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0DC7D-B3BA-46A2-80EB-FC82F5D032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437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1E9C0-8EED-413C-B73E-F4EE602EA7F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0DC7D-B3BA-46A2-80EB-FC82F5D032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869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000"/>
                    </a14:imgEffect>
                    <a14:imgEffect>
                      <a14:saturation sat="64000"/>
                    </a14:imgEffect>
                    <a14:imgEffect>
                      <a14:brightnessContrast bright="-2000" contrast="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8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2635885"/>
            <a:ext cx="10515600" cy="1325563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Я, ты, он, она – </a:t>
            </a:r>
            <a:b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вместе целая страна!</a:t>
            </a:r>
            <a:b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МБОУ ЦО №49</a:t>
            </a:r>
            <a:b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                                 Жаколкина Ксения Сергеевна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5805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200" y="320040"/>
            <a:ext cx="1011623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1 ноября 2024 года с ребятами из осеннего пришкольного лагеря</a:t>
            </a:r>
          </a:p>
          <a:p>
            <a:r>
              <a:rPr lang="ru-RU" sz="2800" dirty="0" smtClean="0"/>
              <a:t>дневного пребывания «Ералаш» школьного отделения </a:t>
            </a:r>
          </a:p>
          <a:p>
            <a:r>
              <a:rPr lang="ru-RU" sz="2800" dirty="0" smtClean="0"/>
              <a:t>МБОУ ЦО №49 п. Октябрьский советник директора по </a:t>
            </a:r>
          </a:p>
          <a:p>
            <a:r>
              <a:rPr lang="ru-RU" sz="2800" dirty="0" smtClean="0"/>
              <a:t>воспитанию Жаколкина Ксения Сергеевна провела </a:t>
            </a:r>
          </a:p>
          <a:p>
            <a:r>
              <a:rPr lang="ru-RU" sz="2800" dirty="0" smtClean="0"/>
              <a:t>патриотическую игру «Я, ты, он, она – вместе целая</a:t>
            </a:r>
          </a:p>
          <a:p>
            <a:r>
              <a:rPr lang="ru-RU" sz="2800" dirty="0" smtClean="0"/>
              <a:t>страна», посвящённую Дню единства России. </a:t>
            </a:r>
            <a:endParaRPr lang="ru-RU" sz="2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80" y="3138149"/>
            <a:ext cx="6220080" cy="343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065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28" y="229885"/>
            <a:ext cx="5845424" cy="377694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259" y="3570288"/>
            <a:ext cx="5870817" cy="31066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242" y="971549"/>
            <a:ext cx="4072850" cy="22936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9128" y="4366260"/>
            <a:ext cx="513185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В начале мероприятия ребята</a:t>
            </a:r>
          </a:p>
          <a:p>
            <a:r>
              <a:rPr lang="ru-RU" sz="2800" dirty="0" smtClean="0"/>
              <a:t>посмотрели видео об истории</a:t>
            </a:r>
          </a:p>
          <a:p>
            <a:r>
              <a:rPr lang="ru-RU" sz="2800" dirty="0" smtClean="0"/>
              <a:t>возникновения этого праздника</a:t>
            </a:r>
          </a:p>
          <a:p>
            <a:r>
              <a:rPr lang="ru-RU" sz="2800" dirty="0" smtClean="0"/>
              <a:t>и ответили на вопросы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04218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07" y="266701"/>
            <a:ext cx="5791293" cy="326135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696" y="2895601"/>
            <a:ext cx="6303544" cy="35498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50584" y="755303"/>
            <a:ext cx="45868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800" dirty="0" smtClean="0"/>
              <a:t>Дальше ребятам предстояло</a:t>
            </a:r>
          </a:p>
          <a:p>
            <a:pPr algn="r"/>
            <a:r>
              <a:rPr lang="ru-RU" sz="2800" dirty="0" smtClean="0"/>
              <a:t>совместно создать плакат</a:t>
            </a:r>
          </a:p>
          <a:p>
            <a:pPr algn="r"/>
            <a:r>
              <a:rPr lang="ru-RU" sz="2800" dirty="0" smtClean="0"/>
              <a:t>ко Дню народного единства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304707" y="3910191"/>
            <a:ext cx="413850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Сначала они разгадали</a:t>
            </a:r>
          </a:p>
          <a:p>
            <a:r>
              <a:rPr lang="ru-RU" sz="2800" dirty="0" smtClean="0"/>
              <a:t>зашифрованную фразу:</a:t>
            </a:r>
          </a:p>
          <a:p>
            <a:r>
              <a:rPr lang="ru-RU" sz="2800" dirty="0" smtClean="0"/>
              <a:t>«Дружба народов – их</a:t>
            </a:r>
          </a:p>
          <a:p>
            <a:r>
              <a:rPr lang="ru-RU" sz="2800" dirty="0" smtClean="0"/>
              <a:t>богатство!» и разместили</a:t>
            </a:r>
          </a:p>
          <a:p>
            <a:r>
              <a:rPr lang="ru-RU" sz="2800" dirty="0" smtClean="0"/>
              <a:t>её на плакате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596665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41" y="320041"/>
            <a:ext cx="4627188" cy="30022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829" y="320041"/>
            <a:ext cx="5337387" cy="300228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9" y="3489961"/>
            <a:ext cx="5371832" cy="302514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384" y="3489961"/>
            <a:ext cx="5371832" cy="302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062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92" y="1874305"/>
            <a:ext cx="6183355" cy="34821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850" y="150458"/>
            <a:ext cx="5554980" cy="31282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03738" y="3734932"/>
            <a:ext cx="530209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800" dirty="0" smtClean="0"/>
              <a:t>Дальше ребята наклеили карту</a:t>
            </a:r>
          </a:p>
          <a:p>
            <a:pPr algn="r"/>
            <a:r>
              <a:rPr lang="ru-RU" sz="2800" dirty="0" smtClean="0"/>
              <a:t>Российской Федерации</a:t>
            </a:r>
          </a:p>
          <a:p>
            <a:pPr algn="r"/>
            <a:r>
              <a:rPr lang="ru-RU" sz="2800" dirty="0" smtClean="0"/>
              <a:t>и разместили вокруг неё фигурки</a:t>
            </a:r>
          </a:p>
          <a:p>
            <a:pPr algn="r"/>
            <a:r>
              <a:rPr lang="ru-RU" sz="2800" dirty="0" smtClean="0"/>
              <a:t>людей разных национальностей,</a:t>
            </a:r>
          </a:p>
          <a:p>
            <a:pPr algn="r"/>
            <a:r>
              <a:rPr lang="ru-RU" sz="2800" dirty="0" smtClean="0"/>
              <a:t>живущих в нашей стране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861790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59" y="358141"/>
            <a:ext cx="5750701" cy="3238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803" y="358142"/>
            <a:ext cx="5750701" cy="3238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859" y="4103935"/>
            <a:ext cx="1187036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Продолжилось мероприятие тем, что ребята вспомнили главные символы</a:t>
            </a:r>
          </a:p>
          <a:p>
            <a:r>
              <a:rPr lang="ru-RU" sz="2800" dirty="0" smtClean="0"/>
              <a:t>своей страны: флаг, герб и гимн, сложив для этого мозаику.</a:t>
            </a:r>
          </a:p>
          <a:p>
            <a:r>
              <a:rPr lang="ru-RU" sz="2800" dirty="0" smtClean="0"/>
              <a:t>Дальше им раздали раскраски с тематикой Дня народного единства,</a:t>
            </a:r>
          </a:p>
          <a:p>
            <a:r>
              <a:rPr lang="ru-RU" sz="2800" dirty="0" smtClean="0"/>
              <a:t>которые ребята с удовольствием раскрасили, а цветок единства разместили</a:t>
            </a:r>
          </a:p>
          <a:p>
            <a:r>
              <a:rPr lang="ru-RU" sz="2800" dirty="0" smtClean="0"/>
              <a:t>на своих плакатах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1289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" y="312420"/>
            <a:ext cx="5147733" cy="2895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269" y="312421"/>
            <a:ext cx="5141802" cy="28955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" y="3429000"/>
            <a:ext cx="5147733" cy="28989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270" y="3429000"/>
            <a:ext cx="5153670" cy="289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504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28" y="236220"/>
            <a:ext cx="5173937" cy="30676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28" y="3335944"/>
            <a:ext cx="5173937" cy="343521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12192" y="1874728"/>
            <a:ext cx="561134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Вот такие замечательные плакаты</a:t>
            </a:r>
          </a:p>
          <a:p>
            <a:r>
              <a:rPr lang="ru-RU" sz="2800" dirty="0" smtClean="0"/>
              <a:t>получились у мальчиков и девочек</a:t>
            </a:r>
          </a:p>
          <a:p>
            <a:r>
              <a:rPr lang="ru-RU" sz="2800" dirty="0" smtClean="0"/>
              <a:t>в конце мероприятия.</a:t>
            </a:r>
          </a:p>
          <a:p>
            <a:r>
              <a:rPr lang="ru-RU" sz="2800" dirty="0" smtClean="0"/>
              <a:t>В подарок они получили памятные</a:t>
            </a:r>
          </a:p>
          <a:p>
            <a:r>
              <a:rPr lang="ru-RU" sz="2800" dirty="0" smtClean="0"/>
              <a:t>бумажные браслеты с символикой</a:t>
            </a:r>
          </a:p>
          <a:p>
            <a:r>
              <a:rPr lang="ru-RU" sz="2800" dirty="0" smtClean="0"/>
              <a:t>Дня народного единства, а в</a:t>
            </a:r>
          </a:p>
          <a:p>
            <a:r>
              <a:rPr lang="ru-RU" sz="2800" dirty="0" smtClean="0"/>
              <a:t>завершении все вместе спели гимн</a:t>
            </a:r>
          </a:p>
          <a:p>
            <a:r>
              <a:rPr lang="ru-RU" sz="2800" dirty="0" smtClean="0"/>
              <a:t>нашей страны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889990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63" y="228601"/>
            <a:ext cx="4054437" cy="22832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9560" y="228601"/>
            <a:ext cx="4061460" cy="22872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436" y="2621280"/>
            <a:ext cx="7325127" cy="41251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21" r="19010"/>
          <a:stretch/>
        </p:blipFill>
        <p:spPr>
          <a:xfrm>
            <a:off x="4840489" y="226183"/>
            <a:ext cx="2512811" cy="2283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9258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203</Words>
  <Application>Microsoft Office PowerPoint</Application>
  <PresentationFormat>Широкоэкранный</PresentationFormat>
  <Paragraphs>37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Я, ты, он, она –  вместе целая страна!                                                   МБОУ ЦО №49                                                                                                                               Жаколкина Ксения Сергеевна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Andrey</dc:creator>
  <cp:lastModifiedBy>Andrey</cp:lastModifiedBy>
  <cp:revision>7</cp:revision>
  <dcterms:created xsi:type="dcterms:W3CDTF">2024-11-03T15:07:23Z</dcterms:created>
  <dcterms:modified xsi:type="dcterms:W3CDTF">2024-11-03T17:43:10Z</dcterms:modified>
</cp:coreProperties>
</file>