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76" r:id="rId5"/>
    <p:sldId id="265" r:id="rId6"/>
    <p:sldId id="266" r:id="rId7"/>
    <p:sldId id="269" r:id="rId8"/>
    <p:sldId id="268" r:id="rId9"/>
    <p:sldId id="260" r:id="rId10"/>
    <p:sldId id="264" r:id="rId11"/>
    <p:sldId id="271" r:id="rId12"/>
    <p:sldId id="272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7" d="100"/>
          <a:sy n="107" d="100"/>
        </p:scale>
        <p:origin x="-17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  <p:pic>
        <p:nvPicPr>
          <p:cNvPr id="7" name="Рисунок 6" descr="Рисунок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376"/>
            <a:ext cx="9144000" cy="685562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  <p:pic>
        <p:nvPicPr>
          <p:cNvPr id="7" name="Рисунок 6" descr="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376"/>
            <a:ext cx="9144000" cy="685324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  <p:pic>
        <p:nvPicPr>
          <p:cNvPr id="7" name="Рисунок 6" descr="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376"/>
            <a:ext cx="9144000" cy="685324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  <p:pic>
        <p:nvPicPr>
          <p:cNvPr id="6" name="Рисунок 5" descr="фон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2376"/>
            <a:ext cx="9144000" cy="685324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0D127-357A-4D93-B53C-B800808A36D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5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A37B1-E26D-42BC-9504-3C99575327B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0D127-357A-4D93-B53C-B800808A36DB}" type="slidenum">
              <a:rPr lang="ru-RU" smtClean="0"/>
            </a:fld>
            <a:endParaRPr lang="ru-RU"/>
          </a:p>
        </p:txBody>
      </p:sp>
      <p:pic>
        <p:nvPicPr>
          <p:cNvPr id="7" name="Рисунок 6" descr="Рисунок2.jp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0" y="2376"/>
            <a:ext cx="9144000" cy="685324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9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764704"/>
            <a:ext cx="6912768" cy="41541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49385E"/>
                    </a:gs>
                    <a:gs pos="28000">
                      <a:srgbClr val="532476"/>
                    </a:gs>
                    <a:gs pos="42000">
                      <a:srgbClr val="4B3A60"/>
                    </a:gs>
                    <a:gs pos="50000">
                      <a:srgbClr val="856BA5"/>
                    </a:gs>
                    <a:gs pos="72000">
                      <a:srgbClr val="75095E"/>
                    </a:gs>
                    <a:gs pos="83000">
                      <a:srgbClr val="632A8E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«Пасхальная радость»</a:t>
            </a:r>
            <a:r>
              <a:rPr lang="ru-RU" sz="1400" b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49385E"/>
                    </a:gs>
                    <a:gs pos="28000">
                      <a:srgbClr val="532476"/>
                    </a:gs>
                    <a:gs pos="42000">
                      <a:srgbClr val="4B3A60"/>
                    </a:gs>
                    <a:gs pos="50000">
                      <a:srgbClr val="856BA5"/>
                    </a:gs>
                    <a:gs pos="72000">
                      <a:srgbClr val="75095E"/>
                    </a:gs>
                    <a:gs pos="83000">
                      <a:srgbClr val="632A8E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 </a:t>
            </a:r>
            <a:endParaRPr lang="ru-RU" sz="1400" b="1" spc="200" dirty="0" smtClean="0">
              <a:ln w="6350">
                <a:noFill/>
              </a:ln>
              <a:gradFill flip="none" rotWithShape="1">
                <a:gsLst>
                  <a:gs pos="17000">
                    <a:srgbClr val="49385E"/>
                  </a:gs>
                  <a:gs pos="28000">
                    <a:srgbClr val="532476"/>
                  </a:gs>
                  <a:gs pos="42000">
                    <a:srgbClr val="4B3A60"/>
                  </a:gs>
                  <a:gs pos="50000">
                    <a:srgbClr val="856BA5"/>
                  </a:gs>
                  <a:gs pos="72000">
                    <a:srgbClr val="75095E"/>
                  </a:gs>
                  <a:gs pos="83000">
                    <a:srgbClr val="632A8E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ctr"/>
            <a:endParaRPr lang="ru-RU" sz="6600" b="1" spc="200" dirty="0" smtClean="0">
              <a:ln w="6350">
                <a:noFill/>
              </a:ln>
              <a:gradFill flip="none" rotWithShape="1">
                <a:gsLst>
                  <a:gs pos="17000">
                    <a:srgbClr val="49385E"/>
                  </a:gs>
                  <a:gs pos="28000">
                    <a:srgbClr val="532476"/>
                  </a:gs>
                  <a:gs pos="42000">
                    <a:srgbClr val="4B3A60"/>
                  </a:gs>
                  <a:gs pos="50000">
                    <a:srgbClr val="856BA5"/>
                  </a:gs>
                  <a:gs pos="72000">
                    <a:srgbClr val="75095E"/>
                  </a:gs>
                  <a:gs pos="83000">
                    <a:srgbClr val="632A8E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ctr"/>
            <a:endParaRPr lang="ru-RU" sz="6600" b="1" spc="200" dirty="0">
              <a:ln w="6350">
                <a:noFill/>
              </a:ln>
              <a:gradFill flip="none" rotWithShape="1">
                <a:gsLst>
                  <a:gs pos="17000">
                    <a:srgbClr val="49385E"/>
                  </a:gs>
                  <a:gs pos="28000">
                    <a:srgbClr val="532476"/>
                  </a:gs>
                  <a:gs pos="42000">
                    <a:srgbClr val="4B3A60"/>
                  </a:gs>
                  <a:gs pos="50000">
                    <a:srgbClr val="856BA5"/>
                  </a:gs>
                  <a:gs pos="72000">
                    <a:srgbClr val="75095E"/>
                  </a:gs>
                  <a:gs pos="83000">
                    <a:srgbClr val="632A8E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581128"/>
            <a:ext cx="5112568" cy="1752600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7030A0"/>
                </a:solidFill>
                <a:latin typeface="Constantia" panose="02030602050306030303" pitchFamily="18" charset="0"/>
              </a:rPr>
              <a:t>  </a:t>
            </a:r>
            <a:endParaRPr lang="ru-RU" sz="2000" b="1" i="1" dirty="0">
              <a:solidFill>
                <a:srgbClr val="7030A0"/>
              </a:solidFill>
              <a:latin typeface="Constantia" panose="02030602050306030303" pitchFamily="18" charset="0"/>
            </a:endParaRPr>
          </a:p>
        </p:txBody>
      </p:sp>
      <p:pic>
        <p:nvPicPr>
          <p:cNvPr id="4098" name="Picture 2" descr="C:\Users\user\Desktop\скворечник\Новая папка\DSC02800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23528" y="3736328"/>
            <a:ext cx="2952328" cy="2654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Инструменты и материалы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11560" y="1340768"/>
            <a:ext cx="8229600" cy="50352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1.Картон гофрированный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2.Клеевой пистолет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3.Клей </a:t>
            </a:r>
            <a:r>
              <a:rPr lang="ru-RU" sz="1400" b="1" i="1" spc="200" dirty="0" err="1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пва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4.Грунт белый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5.Краски акриловые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6.Лента атласная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7.Фурнитурв флористическая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8.Фольга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9.Салфетки белые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10.Шнур льняной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11.Ножницы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12.Клеевые </a:t>
            </a:r>
            <a:r>
              <a:rPr lang="ru-RU" sz="14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стержни</a:t>
            </a: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1400" b="1" i="1" spc="200" dirty="0" smtClean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6000" b="1" i="1" spc="200" dirty="0" smtClean="0">
                <a:ln w="6350">
                  <a:noFill/>
                </a:ln>
                <a:gradFill flip="none" rotWithShape="1">
                  <a:gsLst>
                    <a:gs pos="17000">
                      <a:srgbClr val="C304C8"/>
                    </a:gs>
                    <a:gs pos="28000">
                      <a:srgbClr val="7030A0"/>
                    </a:gs>
                    <a:gs pos="42000">
                      <a:schemeClr val="accent4">
                        <a:lumMod val="75000"/>
                      </a:schemeClr>
                    </a:gs>
                    <a:gs pos="50000">
                      <a:schemeClr val="accent4">
                        <a:lumMod val="60000"/>
                        <a:lumOff val="40000"/>
                      </a:schemeClr>
                    </a:gs>
                    <a:gs pos="72000">
                      <a:srgbClr val="8F0B73"/>
                    </a:gs>
                    <a:gs pos="83000">
                      <a:srgbClr val="7030A0"/>
                    </a:gs>
                    <a:gs pos="100000">
                      <a:schemeClr val="accent4">
                        <a:lumMod val="5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 panose="02030602050306030303" pitchFamily="18" charset="0"/>
                <a:cs typeface="Times New Roman" panose="02020603050405020304" pitchFamily="18" charset="0"/>
              </a:rPr>
              <a:t> </a:t>
            </a:r>
            <a:endParaRPr lang="ru-RU" sz="6000" b="1" i="1" spc="200" dirty="0">
              <a:ln w="6350">
                <a:noFill/>
              </a:ln>
              <a:gradFill flip="none" rotWithShape="1">
                <a:gsLst>
                  <a:gs pos="17000">
                    <a:srgbClr val="C304C8"/>
                  </a:gs>
                  <a:gs pos="28000">
                    <a:srgbClr val="7030A0"/>
                  </a:gs>
                  <a:gs pos="4200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72000">
                    <a:srgbClr val="8F0B73"/>
                  </a:gs>
                  <a:gs pos="83000">
                    <a:srgbClr val="7030A0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44008" y="1556792"/>
            <a:ext cx="3796623" cy="2847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Технология выполнения работы.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2348880"/>
            <a:ext cx="4032448" cy="1008112"/>
          </a:xfrm>
        </p:spPr>
        <p:txBody>
          <a:bodyPr>
            <a:noAutofit/>
          </a:bodyPr>
          <a:lstStyle/>
          <a:p>
            <a:pPr algn="r"/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Начинаем с вырезания шаблонов изделия. Вырезаем ножом или ножницами ,берём удобный инструмент .Вырезаем на ровной поверхности.</a:t>
            </a:r>
            <a:endParaRPr lang="ru-RU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скворечник\DSC0278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716016" y="3933056"/>
            <a:ext cx="4041775" cy="221116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645024"/>
            <a:ext cx="3366161" cy="252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Склеиваем детали клеевым 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пистолетом и заклеиваем салфетками.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4040188" cy="2160240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Наносим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клей на ребро поверхности. Поочередно ,вначале к передней ,потом к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задней.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П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риклеиваем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боковые и выравниваем их. Приклеиваем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нижнюю поверхность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к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основанию. Завершаем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приклеиванием крыши и ступеньки для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птички, выполненной из половины винной пробки.</a:t>
            </a:r>
            <a:endParaRPr lang="ru-RU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88024" y="3573016"/>
            <a:ext cx="4041775" cy="639762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Белыми салфетками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заклеиваем  всю поверхность при помощи  клея ПВА</a:t>
            </a:r>
            <a:endParaRPr lang="ru-RU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user\Desktop\скворечник\DSC027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148064" y="1628800"/>
            <a:ext cx="2448272" cy="1836204"/>
          </a:xfrm>
          <a:prstGeom prst="rect">
            <a:avLst/>
          </a:prstGeom>
          <a:noFill/>
        </p:spPr>
      </p:pic>
      <p:pic>
        <p:nvPicPr>
          <p:cNvPr id="2051" name="Picture 3" descr="C:\Users\user\Desktop\скворечник\DSC0273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581128"/>
            <a:ext cx="2502859" cy="1877144"/>
          </a:xfrm>
          <a:prstGeom prst="rect">
            <a:avLst/>
          </a:prstGeom>
          <a:noFill/>
        </p:spPr>
      </p:pic>
      <p:pic>
        <p:nvPicPr>
          <p:cNvPr id="7" name="Picture 2" descr="C:\Users\user\Desktop\скворечник\DSC027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293096"/>
            <a:ext cx="2784309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4">
                    <a:lumMod val="75000"/>
                  </a:schemeClr>
                </a:solidFill>
              </a:rPr>
              <a:t>Грунтуем поверхность и закрашиваем</a:t>
            </a:r>
            <a:endParaRPr lang="ru-RU" sz="32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2420888"/>
            <a:ext cx="4040188" cy="63976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Грунтуем всю поверхность белой краской в два слоя.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Сушим и красим акриловой краской .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user\Desktop\скворечник\DSC0274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292080" y="2420888"/>
            <a:ext cx="2790097" cy="2092573"/>
          </a:xfrm>
          <a:prstGeom prst="rect">
            <a:avLst/>
          </a:prstGeom>
          <a:noFill/>
        </p:spPr>
      </p:pic>
      <p:pic>
        <p:nvPicPr>
          <p:cNvPr id="5123" name="Picture 3" descr="C:\Users\user\Desktop\скворечник\DSC027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581128"/>
            <a:ext cx="2791859" cy="2093894"/>
          </a:xfrm>
          <a:prstGeom prst="rect">
            <a:avLst/>
          </a:prstGeom>
          <a:noFill/>
        </p:spPr>
      </p:pic>
      <p:pic>
        <p:nvPicPr>
          <p:cNvPr id="1026" name="Picture 2" descr="C:\Users\user\Desktop\DSC027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429000"/>
            <a:ext cx="3343920" cy="25079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В процессе выполнения работы не оказалось некоторых флористических 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элементов ,выполним из подручных материалов.</a:t>
            </a:r>
            <a:endParaRPr lang="ru-RU" sz="2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Замачиваем солому в кипятке пока не станет </a:t>
            </a:r>
            <a:r>
              <a:rPr lang="ru-RU" sz="1600" dirty="0" err="1" smtClean="0">
                <a:solidFill>
                  <a:schemeClr val="accent4">
                    <a:lumMod val="75000"/>
                  </a:schemeClr>
                </a:solidFill>
              </a:rPr>
              <a:t>мягкой.Вынимаем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 и скручиваем гнездо перетягивая ниткой в тон соломы</a:t>
            </a:r>
            <a:r>
              <a:rPr lang="ru-RU" sz="1600" dirty="0" smtClean="0"/>
              <a:t>. 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Гнездо готово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412776"/>
            <a:ext cx="4041775" cy="639762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Яйца формируем из </a:t>
            </a:r>
            <a:r>
              <a:rPr lang="ru-RU" sz="1600" dirty="0" err="1" smtClean="0">
                <a:solidFill>
                  <a:schemeClr val="accent4">
                    <a:lumMod val="75000"/>
                  </a:schemeClr>
                </a:solidFill>
              </a:rPr>
              <a:t>фольги,обклеивая</a:t>
            </a: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</a:rPr>
              <a:t> их белыми салфетками и грунтуем белой краской</a:t>
            </a:r>
            <a:endParaRPr lang="ru-RU" sz="16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098" name="Picture 2" descr="C:\Users\user\Desktop\скворечник\DSC0274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27584" y="2636912"/>
            <a:ext cx="2496277" cy="1872208"/>
          </a:xfrm>
          <a:prstGeom prst="rect">
            <a:avLst/>
          </a:prstGeom>
          <a:noFill/>
        </p:spPr>
      </p:pic>
      <p:pic>
        <p:nvPicPr>
          <p:cNvPr id="1026" name="Picture 2" descr="C:\Users\user\Desktop\скворечник\Новая папка\DSC027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564904"/>
            <a:ext cx="2184243" cy="1638182"/>
          </a:xfrm>
          <a:prstGeom prst="rect">
            <a:avLst/>
          </a:prstGeom>
          <a:noFill/>
        </p:spPr>
      </p:pic>
      <p:pic>
        <p:nvPicPr>
          <p:cNvPr id="8" name="Picture 2" descr="C:\Users\user\Desktop\скворечник\Новая папка\DSC0278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564904"/>
            <a:ext cx="2304256" cy="1576999"/>
          </a:xfrm>
          <a:prstGeom prst="rect">
            <a:avLst/>
          </a:prstGeom>
          <a:noFill/>
        </p:spPr>
      </p:pic>
      <p:pic>
        <p:nvPicPr>
          <p:cNvPr id="9" name="Picture 2" descr="C:\Users\user\Desktop\скворечник\Новая папка\DSC027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4437112"/>
            <a:ext cx="2521074" cy="1819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Выполняем праздничную бирочку</a:t>
            </a: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user\Desktop\скворечник\DSC0279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475656" y="1772816"/>
            <a:ext cx="2599837" cy="1949878"/>
          </a:xfrm>
          <a:prstGeom prst="rect">
            <a:avLst/>
          </a:prstGeom>
          <a:noFill/>
        </p:spPr>
      </p:pic>
      <p:pic>
        <p:nvPicPr>
          <p:cNvPr id="2051" name="Picture 3" descr="C:\Users\user\Desktop\скворечник\DSC027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1" y="4208748"/>
            <a:ext cx="2736304" cy="2052228"/>
          </a:xfrm>
          <a:prstGeom prst="rect">
            <a:avLst/>
          </a:prstGeom>
          <a:noFill/>
        </p:spPr>
      </p:pic>
      <p:pic>
        <p:nvPicPr>
          <p:cNvPr id="2052" name="Picture 4" descr="C:\Users\user\Desktop\скворечник\DSC027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640124"/>
            <a:ext cx="2448272" cy="1836204"/>
          </a:xfrm>
          <a:prstGeom prst="rect">
            <a:avLst/>
          </a:prstGeom>
          <a:noFill/>
        </p:spPr>
      </p:pic>
      <p:pic>
        <p:nvPicPr>
          <p:cNvPr id="2053" name="Picture 5" descr="C:\Users\user\Desktop\скворечник\DSC027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2053" y="3908374"/>
            <a:ext cx="3264364" cy="24482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Праздничная </a:t>
            </a:r>
            <a:r>
              <a:rPr lang="ru-RU" sz="2800" dirty="0" err="1" smtClean="0">
                <a:solidFill>
                  <a:schemeClr val="accent4">
                    <a:lumMod val="75000"/>
                  </a:schemeClr>
                </a:solidFill>
              </a:rPr>
              <a:t>бирочка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 готова.</a:t>
            </a:r>
            <a:b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Оформляем флористическую композицию на крышу.</a:t>
            </a: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user\Desktop\скворечник\DSC0279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076056" y="1844824"/>
            <a:ext cx="2982251" cy="2236688"/>
          </a:xfrm>
          <a:prstGeom prst="rect">
            <a:avLst/>
          </a:prstGeom>
          <a:noFill/>
        </p:spPr>
      </p:pic>
      <p:pic>
        <p:nvPicPr>
          <p:cNvPr id="1027" name="Picture 3" descr="C:\Users\user\Desktop\скворечник\DSC0279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1586" y="3501008"/>
            <a:ext cx="3366293" cy="2524720"/>
          </a:xfrm>
          <a:prstGeom prst="rect">
            <a:avLst/>
          </a:prstGeom>
          <a:noFill/>
        </p:spPr>
      </p:pic>
      <p:pic>
        <p:nvPicPr>
          <p:cNvPr id="5" name="Picture 3" descr="C:\Users\user\Desktop\скворечник\DSC027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221088"/>
            <a:ext cx="3015432" cy="22615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Украшаем</a:t>
            </a: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Picture 2" descr="C:\Users\user\Desktop\скворечник\Новая папка\DSC02784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076056" y="2834934"/>
            <a:ext cx="3576398" cy="2754306"/>
          </a:xfrm>
          <a:prstGeom prst="rect">
            <a:avLst/>
          </a:prstGeom>
          <a:noFill/>
        </p:spPr>
      </p:pic>
      <p:pic>
        <p:nvPicPr>
          <p:cNvPr id="3074" name="Picture 2" descr="C:\Users\user\Desktop\скворечник\Новая папка\DSC0278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196" y="2924944"/>
            <a:ext cx="3701192" cy="2698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r"/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</a:rPr>
              <a:t>Птичка тоже самодельная</a:t>
            </a: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Выполняется из поролона ,крашенных </a:t>
            </a:r>
            <a:r>
              <a:rPr lang="ru-RU" sz="1800" dirty="0" err="1" smtClean="0">
                <a:solidFill>
                  <a:schemeClr val="accent4">
                    <a:lumMod val="75000"/>
                  </a:schemeClr>
                </a:solidFill>
              </a:rPr>
              <a:t>перьев,проволоки,бисера</a:t>
            </a:r>
            <a:r>
              <a:rPr lang="ru-RU" sz="1800" dirty="0" smtClean="0">
                <a:solidFill>
                  <a:schemeClr val="accent4">
                    <a:lumMod val="75000"/>
                  </a:schemeClr>
                </a:solidFill>
              </a:rPr>
              <a:t> чёрного и акриловой краски</a:t>
            </a:r>
            <a:endParaRPr lang="ru-RU" sz="1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 descr="C:\Users\user\Desktop\скворечник\Новая папка\DSC028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339752" y="2924944"/>
            <a:ext cx="3302860" cy="297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403648" y="836712"/>
            <a:ext cx="6984776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5085184"/>
            <a:ext cx="604867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7030A0"/>
                </a:solidFill>
              </a:rPr>
              <a:t>Светлой пасхи!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5122" name="Picture 2" descr="C:\Users\user\Desktop\скворечник\Новая папка\DSC0280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915816" y="1124744"/>
            <a:ext cx="4595625" cy="3395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1443</Words>
  <Application>WPS Presentation</Application>
  <PresentationFormat>Экран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Arial</vt:lpstr>
      <vt:lpstr>SimSun</vt:lpstr>
      <vt:lpstr>Wingdings</vt:lpstr>
      <vt:lpstr>Constantia</vt:lpstr>
      <vt:lpstr>Times New Roman</vt:lpstr>
      <vt:lpstr>Microsoft YaHei</vt:lpstr>
      <vt:lpstr>Arial Unicode MS</vt:lpstr>
      <vt:lpstr>Calibri</vt:lpstr>
      <vt:lpstr>Тема Office</vt:lpstr>
      <vt:lpstr>PowerPoint 演示文稿</vt:lpstr>
      <vt:lpstr>Инструменты и материалы</vt:lpstr>
      <vt:lpstr>PowerPoint 演示文稿</vt:lpstr>
      <vt:lpstr>Технология выполнения работы.</vt:lpstr>
      <vt:lpstr>Склеиваем детали клеевым пистолетом и заклеиваем салфетками.</vt:lpstr>
      <vt:lpstr>Грунтуем поверхность и закрашиваем</vt:lpstr>
      <vt:lpstr>В процессе выполнения работы не оказалось некоторых флористических элементов ,выполним из подручных материалов.</vt:lpstr>
      <vt:lpstr>Выполняем праздничную бирочку</vt:lpstr>
      <vt:lpstr>Праздничная бирочка готова. Оформляем флористическую композицию на крышу.</vt:lpstr>
      <vt:lpstr>Украшаем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Пасха</dc:title>
  <dc:creator>Татьяна Ивановна</dc:creator>
  <cp:lastModifiedBy>user</cp:lastModifiedBy>
  <cp:revision>39</cp:revision>
  <dcterms:created xsi:type="dcterms:W3CDTF">2015-05-23T16:55:00Z</dcterms:created>
  <dcterms:modified xsi:type="dcterms:W3CDTF">2024-02-20T05:01:27Z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401504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D6.2.8</vt:lpwstr>
  </property>
  <property fmtid="{D5CDD505-2E9C-101B-9397-08002B2CF9AE}" pid="5" name="ICV">
    <vt:lpwstr>5AD0229BEF0444FA9FCD8D32D5320F22_12</vt:lpwstr>
  </property>
  <property fmtid="{D5CDD505-2E9C-101B-9397-08002B2CF9AE}" pid="6" name="KSOProductBuildVer">
    <vt:lpwstr>1049-12.2.0.13431</vt:lpwstr>
  </property>
</Properties>
</file>