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7" r:id="rId1"/>
  </p:sldMasterIdLst>
  <p:sldIdLst>
    <p:sldId id="256" r:id="rId2"/>
    <p:sldId id="257" r:id="rId3"/>
    <p:sldId id="273" r:id="rId4"/>
    <p:sldId id="301" r:id="rId5"/>
    <p:sldId id="302" r:id="rId6"/>
    <p:sldId id="304" r:id="rId7"/>
    <p:sldId id="303" r:id="rId8"/>
    <p:sldId id="305" r:id="rId9"/>
    <p:sldId id="278" r:id="rId10"/>
    <p:sldId id="259" r:id="rId11"/>
    <p:sldId id="271" r:id="rId12"/>
    <p:sldId id="270" r:id="rId13"/>
    <p:sldId id="272" r:id="rId14"/>
    <p:sldId id="269" r:id="rId15"/>
    <p:sldId id="297" r:id="rId16"/>
    <p:sldId id="260" r:id="rId17"/>
    <p:sldId id="291" r:id="rId18"/>
    <p:sldId id="294" r:id="rId19"/>
    <p:sldId id="299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3" d="100"/>
          <a:sy n="43" d="100"/>
        </p:scale>
        <p:origin x="420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8C0A1A9-4D0F-4CB1-9208-5B5C99CF265F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6A2008E-F4BD-4B07-AE73-CEE0BDA10852}">
      <dgm:prSet phldrT="[Текст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>
        <a:solidFill>
          <a:schemeClr val="bg1"/>
        </a:solidFill>
      </dgm:spPr>
      <dgm:t>
        <a:bodyPr/>
        <a:lstStyle/>
        <a:p>
          <a:pPr algn="ctr"/>
          <a:r>
            <a:rPr lang="ru-RU" sz="5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Композиция</a:t>
          </a:r>
          <a:endParaRPr lang="ru-RU" sz="54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92444F3-72DC-48CF-B700-51C03D7D3116}" type="parTrans" cxnId="{2D79EDD7-7628-4342-B87A-3CBB6A22B465}">
      <dgm:prSet/>
      <dgm:spPr/>
      <dgm:t>
        <a:bodyPr/>
        <a:lstStyle/>
        <a:p>
          <a:endParaRPr lang="ru-RU"/>
        </a:p>
      </dgm:t>
    </dgm:pt>
    <dgm:pt modelId="{B9D03F0B-4B6B-480A-B8D7-E61AEA0F27A5}" type="sibTrans" cxnId="{2D79EDD7-7628-4342-B87A-3CBB6A22B465}">
      <dgm:prSet/>
      <dgm:spPr/>
      <dgm:t>
        <a:bodyPr/>
        <a:lstStyle/>
        <a:p>
          <a:endParaRPr lang="ru-RU"/>
        </a:p>
      </dgm:t>
    </dgm:pt>
    <dgm:pt modelId="{22ABD866-259A-445F-8173-6D4CA3B62ABA}">
      <dgm:prSet phldrT="[Текст]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>
        <a:solidFill>
          <a:schemeClr val="bg1"/>
        </a:solidFill>
      </dgm:spPr>
      <dgm:t>
        <a:bodyPr/>
        <a:lstStyle/>
        <a:p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Ткань</a:t>
          </a:r>
          <a:endParaRPr lang="ru-RU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CF14982-2F65-441E-B471-6C07A2430450}" type="parTrans" cxnId="{1376C760-2EAA-4981-9893-E832A33BA347}">
      <dgm:prSet/>
      <dgm:spPr/>
      <dgm:t>
        <a:bodyPr/>
        <a:lstStyle/>
        <a:p>
          <a:endParaRPr lang="ru-RU"/>
        </a:p>
      </dgm:t>
    </dgm:pt>
    <dgm:pt modelId="{56E6494C-5413-422C-8350-039C891E7409}" type="sibTrans" cxnId="{1376C760-2EAA-4981-9893-E832A33BA347}">
      <dgm:prSet/>
      <dgm:spPr/>
      <dgm:t>
        <a:bodyPr/>
        <a:lstStyle/>
        <a:p>
          <a:endParaRPr lang="ru-RU"/>
        </a:p>
      </dgm:t>
    </dgm:pt>
    <dgm:pt modelId="{1EE8C29D-F338-475D-B483-3C6912A01E99}">
      <dgm:prSet phldrT="[Текст]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>
        <a:solidFill>
          <a:schemeClr val="bg1"/>
        </a:solidFill>
      </dgm:spPr>
      <dgm:t>
        <a:bodyPr/>
        <a:lstStyle/>
        <a:p>
          <a:r>
            <a:rPr lang="ru-RU" b="1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Пластик</a:t>
          </a:r>
          <a:endParaRPr lang="ru-RU" b="1" i="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8710BDF-9BDC-4F8A-AE55-F7130CC6FA5C}" type="parTrans" cxnId="{2AEB5160-7CB4-4023-A2DF-B17EC7C20470}">
      <dgm:prSet/>
      <dgm:spPr/>
      <dgm:t>
        <a:bodyPr/>
        <a:lstStyle/>
        <a:p>
          <a:endParaRPr lang="ru-RU"/>
        </a:p>
      </dgm:t>
    </dgm:pt>
    <dgm:pt modelId="{A17497B4-AEF0-4391-9E02-933DB955A3FD}" type="sibTrans" cxnId="{2AEB5160-7CB4-4023-A2DF-B17EC7C20470}">
      <dgm:prSet/>
      <dgm:spPr/>
      <dgm:t>
        <a:bodyPr/>
        <a:lstStyle/>
        <a:p>
          <a:endParaRPr lang="ru-RU"/>
        </a:p>
      </dgm:t>
    </dgm:pt>
    <dgm:pt modelId="{78EB3DBE-1E1F-4906-B356-C7A0C4398CB8}">
      <dgm:prSet phldrT="[Текст]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>
        <a:solidFill>
          <a:schemeClr val="bg1"/>
        </a:solidFill>
      </dgm:spPr>
      <dgm:t>
        <a:bodyPr/>
        <a:lstStyle/>
        <a:p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Стекло</a:t>
          </a:r>
          <a:endParaRPr lang="ru-RU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45E17D3-40D4-46B0-A4C4-E0A492A22295}" type="parTrans" cxnId="{D2A1078A-C70D-4E8F-A23B-415DF2ABA659}">
      <dgm:prSet/>
      <dgm:spPr/>
      <dgm:t>
        <a:bodyPr/>
        <a:lstStyle/>
        <a:p>
          <a:endParaRPr lang="ru-RU"/>
        </a:p>
      </dgm:t>
    </dgm:pt>
    <dgm:pt modelId="{E80B5D0D-6781-4366-A4FE-00E698F2A735}" type="sibTrans" cxnId="{D2A1078A-C70D-4E8F-A23B-415DF2ABA659}">
      <dgm:prSet/>
      <dgm:spPr/>
      <dgm:t>
        <a:bodyPr/>
        <a:lstStyle/>
        <a:p>
          <a:endParaRPr lang="ru-RU"/>
        </a:p>
      </dgm:t>
    </dgm:pt>
    <dgm:pt modelId="{A596FDFE-9BBC-436A-881B-05CE781AC52E}">
      <dgm:prSet custT="1"/>
      <dgm:spPr>
        <a:solidFill>
          <a:schemeClr val="bg1"/>
        </a:solidFill>
        <a:ln>
          <a:solidFill>
            <a:schemeClr val="accent1"/>
          </a:solidFill>
        </a:ln>
      </dgm:spPr>
      <dgm:t>
        <a:bodyPr/>
        <a:lstStyle/>
        <a:p>
          <a:r>
            <a:rPr lang="ru-RU" sz="3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Бумага и картон</a:t>
          </a:r>
          <a:endParaRPr lang="ru-RU" sz="30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5900F06-101C-474D-81DE-CFE009109003}" type="parTrans" cxnId="{C1B085DE-2FB2-4298-B6C6-0A29D6C217DF}">
      <dgm:prSet/>
      <dgm:spPr/>
      <dgm:t>
        <a:bodyPr/>
        <a:lstStyle/>
        <a:p>
          <a:endParaRPr lang="ru-RU"/>
        </a:p>
      </dgm:t>
    </dgm:pt>
    <dgm:pt modelId="{60DC3E0C-EDE4-45DA-A1CD-6311106D7A94}" type="sibTrans" cxnId="{C1B085DE-2FB2-4298-B6C6-0A29D6C217DF}">
      <dgm:prSet/>
      <dgm:spPr/>
      <dgm:t>
        <a:bodyPr/>
        <a:lstStyle/>
        <a:p>
          <a:endParaRPr lang="ru-RU"/>
        </a:p>
      </dgm:t>
    </dgm:pt>
    <dgm:pt modelId="{542661A3-6D57-4E8C-B35D-FD674A566739}" type="pres">
      <dgm:prSet presAssocID="{B8C0A1A9-4D0F-4CB1-9208-5B5C99CF265F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B24827C8-EC22-498F-B8F5-DE760D001D16}" type="pres">
      <dgm:prSet presAssocID="{16A2008E-F4BD-4B07-AE73-CEE0BDA10852}" presName="hierRoot1" presStyleCnt="0">
        <dgm:presLayoutVars>
          <dgm:hierBranch val="init"/>
        </dgm:presLayoutVars>
      </dgm:prSet>
      <dgm:spPr/>
    </dgm:pt>
    <dgm:pt modelId="{56A75662-4404-4E83-B4EA-44DA0850A9BE}" type="pres">
      <dgm:prSet presAssocID="{16A2008E-F4BD-4B07-AE73-CEE0BDA10852}" presName="rootComposite1" presStyleCnt="0"/>
      <dgm:spPr/>
    </dgm:pt>
    <dgm:pt modelId="{1C16C5B9-BCDD-4857-9018-FAA68501386D}" type="pres">
      <dgm:prSet presAssocID="{16A2008E-F4BD-4B07-AE73-CEE0BDA10852}" presName="rootText1" presStyleLbl="node0" presStyleIdx="0" presStyleCnt="1" custScaleX="296220" custLinFactNeighborX="0" custLinFactNeighborY="-14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45A78489-58EF-4507-BF97-3D1EF595FBDF}" type="pres">
      <dgm:prSet presAssocID="{16A2008E-F4BD-4B07-AE73-CEE0BDA10852}" presName="rootConnector1" presStyleLbl="node1" presStyleIdx="0" presStyleCnt="0"/>
      <dgm:spPr/>
      <dgm:t>
        <a:bodyPr/>
        <a:lstStyle/>
        <a:p>
          <a:endParaRPr lang="ru-RU"/>
        </a:p>
      </dgm:t>
    </dgm:pt>
    <dgm:pt modelId="{91BE6529-4053-48D9-9C64-0B8D9BD358F1}" type="pres">
      <dgm:prSet presAssocID="{16A2008E-F4BD-4B07-AE73-CEE0BDA10852}" presName="hierChild2" presStyleCnt="0"/>
      <dgm:spPr/>
    </dgm:pt>
    <dgm:pt modelId="{25B5A682-A51F-417E-9326-FB1941F1E679}" type="pres">
      <dgm:prSet presAssocID="{0CF14982-2F65-441E-B471-6C07A2430450}" presName="Name37" presStyleLbl="parChTrans1D2" presStyleIdx="0" presStyleCnt="4"/>
      <dgm:spPr/>
      <dgm:t>
        <a:bodyPr/>
        <a:lstStyle/>
        <a:p>
          <a:endParaRPr lang="ru-RU"/>
        </a:p>
      </dgm:t>
    </dgm:pt>
    <dgm:pt modelId="{65EB3F35-8080-48C1-85DF-C56ACABD2982}" type="pres">
      <dgm:prSet presAssocID="{22ABD866-259A-445F-8173-6D4CA3B62ABA}" presName="hierRoot2" presStyleCnt="0">
        <dgm:presLayoutVars>
          <dgm:hierBranch val="init"/>
        </dgm:presLayoutVars>
      </dgm:prSet>
      <dgm:spPr/>
    </dgm:pt>
    <dgm:pt modelId="{3C3037A2-E796-44A7-B5AD-2A1B9F61A9B7}" type="pres">
      <dgm:prSet presAssocID="{22ABD866-259A-445F-8173-6D4CA3B62ABA}" presName="rootComposite" presStyleCnt="0"/>
      <dgm:spPr/>
    </dgm:pt>
    <dgm:pt modelId="{288ACFE8-5743-48B5-887E-97C88FF0F8BC}" type="pres">
      <dgm:prSet presAssocID="{22ABD866-259A-445F-8173-6D4CA3B62ABA}" presName="rootText" presStyleLbl="node2" presStyleIdx="0" presStyleCnt="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EDFD50F-7F56-4506-8125-EEABA0C24765}" type="pres">
      <dgm:prSet presAssocID="{22ABD866-259A-445F-8173-6D4CA3B62ABA}" presName="rootConnector" presStyleLbl="node2" presStyleIdx="0" presStyleCnt="4"/>
      <dgm:spPr/>
      <dgm:t>
        <a:bodyPr/>
        <a:lstStyle/>
        <a:p>
          <a:endParaRPr lang="ru-RU"/>
        </a:p>
      </dgm:t>
    </dgm:pt>
    <dgm:pt modelId="{217A3763-08F5-4222-860E-38ACE3568032}" type="pres">
      <dgm:prSet presAssocID="{22ABD866-259A-445F-8173-6D4CA3B62ABA}" presName="hierChild4" presStyleCnt="0"/>
      <dgm:spPr/>
    </dgm:pt>
    <dgm:pt modelId="{510EF8C3-65A8-47D2-BFDE-F7B6B3AAB960}" type="pres">
      <dgm:prSet presAssocID="{22ABD866-259A-445F-8173-6D4CA3B62ABA}" presName="hierChild5" presStyleCnt="0"/>
      <dgm:spPr/>
    </dgm:pt>
    <dgm:pt modelId="{0720C759-6292-477C-9CAA-557BB8134ACF}" type="pres">
      <dgm:prSet presAssocID="{C8710BDF-9BDC-4F8A-AE55-F7130CC6FA5C}" presName="Name37" presStyleLbl="parChTrans1D2" presStyleIdx="1" presStyleCnt="4"/>
      <dgm:spPr/>
      <dgm:t>
        <a:bodyPr/>
        <a:lstStyle/>
        <a:p>
          <a:endParaRPr lang="ru-RU"/>
        </a:p>
      </dgm:t>
    </dgm:pt>
    <dgm:pt modelId="{D67A6DEE-F337-40B3-9A55-34C35CF04D76}" type="pres">
      <dgm:prSet presAssocID="{1EE8C29D-F338-475D-B483-3C6912A01E99}" presName="hierRoot2" presStyleCnt="0">
        <dgm:presLayoutVars>
          <dgm:hierBranch val="init"/>
        </dgm:presLayoutVars>
      </dgm:prSet>
      <dgm:spPr/>
    </dgm:pt>
    <dgm:pt modelId="{3A426228-E92B-482D-88C8-6BD588BD7562}" type="pres">
      <dgm:prSet presAssocID="{1EE8C29D-F338-475D-B483-3C6912A01E99}" presName="rootComposite" presStyleCnt="0"/>
      <dgm:spPr/>
    </dgm:pt>
    <dgm:pt modelId="{3AC22364-60AA-4F36-9610-4D0751E5B179}" type="pres">
      <dgm:prSet presAssocID="{1EE8C29D-F338-475D-B483-3C6912A01E99}" presName="rootText" presStyleLbl="node2" presStyleIdx="1" presStyleCnt="4" custLinFactY="13730" custLinFactNeighborX="-7988" custLinFactNeighborY="10000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E382929-A2A3-4544-99DC-88CCAEB50118}" type="pres">
      <dgm:prSet presAssocID="{1EE8C29D-F338-475D-B483-3C6912A01E99}" presName="rootConnector" presStyleLbl="node2" presStyleIdx="1" presStyleCnt="4"/>
      <dgm:spPr/>
      <dgm:t>
        <a:bodyPr/>
        <a:lstStyle/>
        <a:p>
          <a:endParaRPr lang="ru-RU"/>
        </a:p>
      </dgm:t>
    </dgm:pt>
    <dgm:pt modelId="{8D0B575D-EA9F-41BF-9E89-BBB978A9E9D0}" type="pres">
      <dgm:prSet presAssocID="{1EE8C29D-F338-475D-B483-3C6912A01E99}" presName="hierChild4" presStyleCnt="0"/>
      <dgm:spPr/>
    </dgm:pt>
    <dgm:pt modelId="{9C7E625B-87A9-4158-ABA3-C9332A41B9D9}" type="pres">
      <dgm:prSet presAssocID="{1EE8C29D-F338-475D-B483-3C6912A01E99}" presName="hierChild5" presStyleCnt="0"/>
      <dgm:spPr/>
    </dgm:pt>
    <dgm:pt modelId="{1B308FA8-5172-4DCC-AB67-E851807D202D}" type="pres">
      <dgm:prSet presAssocID="{545E17D3-40D4-46B0-A4C4-E0A492A22295}" presName="Name37" presStyleLbl="parChTrans1D2" presStyleIdx="2" presStyleCnt="4"/>
      <dgm:spPr/>
      <dgm:t>
        <a:bodyPr/>
        <a:lstStyle/>
        <a:p>
          <a:endParaRPr lang="ru-RU"/>
        </a:p>
      </dgm:t>
    </dgm:pt>
    <dgm:pt modelId="{D7E620FB-71E5-4BD6-98F1-D1D895552B32}" type="pres">
      <dgm:prSet presAssocID="{78EB3DBE-1E1F-4906-B356-C7A0C4398CB8}" presName="hierRoot2" presStyleCnt="0">
        <dgm:presLayoutVars>
          <dgm:hierBranch val="init"/>
        </dgm:presLayoutVars>
      </dgm:prSet>
      <dgm:spPr/>
    </dgm:pt>
    <dgm:pt modelId="{0AC8E6AB-00B0-4A57-B2E8-99C895A6D9BB}" type="pres">
      <dgm:prSet presAssocID="{78EB3DBE-1E1F-4906-B356-C7A0C4398CB8}" presName="rootComposite" presStyleCnt="0"/>
      <dgm:spPr/>
    </dgm:pt>
    <dgm:pt modelId="{6699E784-2162-40E4-93D8-A0E4F16484E9}" type="pres">
      <dgm:prSet presAssocID="{78EB3DBE-1E1F-4906-B356-C7A0C4398CB8}" presName="rootText" presStyleLbl="node2" presStyleIdx="2" presStyleCnt="4" custLinFactY="38172" custLinFactNeighborX="48512" custLinFactNeighborY="10000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F311C28E-E44D-4C2B-BA05-35499153310B}" type="pres">
      <dgm:prSet presAssocID="{78EB3DBE-1E1F-4906-B356-C7A0C4398CB8}" presName="rootConnector" presStyleLbl="node2" presStyleIdx="2" presStyleCnt="4"/>
      <dgm:spPr/>
      <dgm:t>
        <a:bodyPr/>
        <a:lstStyle/>
        <a:p>
          <a:endParaRPr lang="ru-RU"/>
        </a:p>
      </dgm:t>
    </dgm:pt>
    <dgm:pt modelId="{FDB0F6DD-6AF9-446C-8424-3A8D1BF64A55}" type="pres">
      <dgm:prSet presAssocID="{78EB3DBE-1E1F-4906-B356-C7A0C4398CB8}" presName="hierChild4" presStyleCnt="0"/>
      <dgm:spPr/>
    </dgm:pt>
    <dgm:pt modelId="{FEA0F5BD-8B86-428F-9BBF-521CF26D7570}" type="pres">
      <dgm:prSet presAssocID="{78EB3DBE-1E1F-4906-B356-C7A0C4398CB8}" presName="hierChild5" presStyleCnt="0"/>
      <dgm:spPr/>
    </dgm:pt>
    <dgm:pt modelId="{4BE78481-33C8-4FB4-B9A8-8227A2EA3574}" type="pres">
      <dgm:prSet presAssocID="{85900F06-101C-474D-81DE-CFE009109003}" presName="Name37" presStyleLbl="parChTrans1D2" presStyleIdx="3" presStyleCnt="4"/>
      <dgm:spPr/>
      <dgm:t>
        <a:bodyPr/>
        <a:lstStyle/>
        <a:p>
          <a:endParaRPr lang="ru-RU"/>
        </a:p>
      </dgm:t>
    </dgm:pt>
    <dgm:pt modelId="{CA04E70F-DD42-4FB8-9CEE-73479B79C133}" type="pres">
      <dgm:prSet presAssocID="{A596FDFE-9BBC-436A-881B-05CE781AC52E}" presName="hierRoot2" presStyleCnt="0">
        <dgm:presLayoutVars>
          <dgm:hierBranch val="init"/>
        </dgm:presLayoutVars>
      </dgm:prSet>
      <dgm:spPr/>
    </dgm:pt>
    <dgm:pt modelId="{0C342739-887F-4C9E-B481-5DE59C15200C}" type="pres">
      <dgm:prSet presAssocID="{A596FDFE-9BBC-436A-881B-05CE781AC52E}" presName="rootComposite" presStyleCnt="0"/>
      <dgm:spPr/>
    </dgm:pt>
    <dgm:pt modelId="{43064E34-4A88-492C-9520-6B243372063A}" type="pres">
      <dgm:prSet presAssocID="{A596FDFE-9BBC-436A-881B-05CE781AC52E}" presName="rootText" presStyleLbl="node2" presStyleIdx="3" presStyleCnt="4" custScaleX="17680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EA26F06-A1BE-4456-B743-A2705F37DC17}" type="pres">
      <dgm:prSet presAssocID="{A596FDFE-9BBC-436A-881B-05CE781AC52E}" presName="rootConnector" presStyleLbl="node2" presStyleIdx="3" presStyleCnt="4"/>
      <dgm:spPr/>
      <dgm:t>
        <a:bodyPr/>
        <a:lstStyle/>
        <a:p>
          <a:endParaRPr lang="ru-RU"/>
        </a:p>
      </dgm:t>
    </dgm:pt>
    <dgm:pt modelId="{44C1322E-B74C-446E-AA52-32431D305A21}" type="pres">
      <dgm:prSet presAssocID="{A596FDFE-9BBC-436A-881B-05CE781AC52E}" presName="hierChild4" presStyleCnt="0"/>
      <dgm:spPr/>
    </dgm:pt>
    <dgm:pt modelId="{FB257EFE-A649-4491-9977-EB114ED99A30}" type="pres">
      <dgm:prSet presAssocID="{A596FDFE-9BBC-436A-881B-05CE781AC52E}" presName="hierChild5" presStyleCnt="0"/>
      <dgm:spPr/>
    </dgm:pt>
    <dgm:pt modelId="{3E8C9362-3278-485B-AAE7-335DFD4AB5A8}" type="pres">
      <dgm:prSet presAssocID="{16A2008E-F4BD-4B07-AE73-CEE0BDA10852}" presName="hierChild3" presStyleCnt="0"/>
      <dgm:spPr/>
    </dgm:pt>
  </dgm:ptLst>
  <dgm:cxnLst>
    <dgm:cxn modelId="{7ECDFF8D-6F12-4915-B753-F794D0A35E80}" type="presOf" srcId="{B8C0A1A9-4D0F-4CB1-9208-5B5C99CF265F}" destId="{542661A3-6D57-4E8C-B35D-FD674A566739}" srcOrd="0" destOrd="0" presId="urn:microsoft.com/office/officeart/2005/8/layout/orgChart1"/>
    <dgm:cxn modelId="{16F4A891-239D-4D60-BF58-6D0269A722E5}" type="presOf" srcId="{0CF14982-2F65-441E-B471-6C07A2430450}" destId="{25B5A682-A51F-417E-9326-FB1941F1E679}" srcOrd="0" destOrd="0" presId="urn:microsoft.com/office/officeart/2005/8/layout/orgChart1"/>
    <dgm:cxn modelId="{BBEDD632-891F-48AE-B240-DBD4F8D9C46F}" type="presOf" srcId="{16A2008E-F4BD-4B07-AE73-CEE0BDA10852}" destId="{45A78489-58EF-4507-BF97-3D1EF595FBDF}" srcOrd="1" destOrd="0" presId="urn:microsoft.com/office/officeart/2005/8/layout/orgChart1"/>
    <dgm:cxn modelId="{ED9B851C-EC6B-4AF2-982E-C45E3EA5B6B6}" type="presOf" srcId="{78EB3DBE-1E1F-4906-B356-C7A0C4398CB8}" destId="{F311C28E-E44D-4C2B-BA05-35499153310B}" srcOrd="1" destOrd="0" presId="urn:microsoft.com/office/officeart/2005/8/layout/orgChart1"/>
    <dgm:cxn modelId="{CD919D1E-62B1-41AC-BD28-EF4C97E8F991}" type="presOf" srcId="{C8710BDF-9BDC-4F8A-AE55-F7130CC6FA5C}" destId="{0720C759-6292-477C-9CAA-557BB8134ACF}" srcOrd="0" destOrd="0" presId="urn:microsoft.com/office/officeart/2005/8/layout/orgChart1"/>
    <dgm:cxn modelId="{738ABD02-F727-4708-AA18-D3A4366D3BCB}" type="presOf" srcId="{545E17D3-40D4-46B0-A4C4-E0A492A22295}" destId="{1B308FA8-5172-4DCC-AB67-E851807D202D}" srcOrd="0" destOrd="0" presId="urn:microsoft.com/office/officeart/2005/8/layout/orgChart1"/>
    <dgm:cxn modelId="{F0F0514A-DC4F-4B78-950B-4FB4D68A91B8}" type="presOf" srcId="{22ABD866-259A-445F-8173-6D4CA3B62ABA}" destId="{BEDFD50F-7F56-4506-8125-EEABA0C24765}" srcOrd="1" destOrd="0" presId="urn:microsoft.com/office/officeart/2005/8/layout/orgChart1"/>
    <dgm:cxn modelId="{D1B75258-056A-4F12-A95E-FD05B9125EDA}" type="presOf" srcId="{1EE8C29D-F338-475D-B483-3C6912A01E99}" destId="{5E382929-A2A3-4544-99DC-88CCAEB50118}" srcOrd="1" destOrd="0" presId="urn:microsoft.com/office/officeart/2005/8/layout/orgChart1"/>
    <dgm:cxn modelId="{1376C760-2EAA-4981-9893-E832A33BA347}" srcId="{16A2008E-F4BD-4B07-AE73-CEE0BDA10852}" destId="{22ABD866-259A-445F-8173-6D4CA3B62ABA}" srcOrd="0" destOrd="0" parTransId="{0CF14982-2F65-441E-B471-6C07A2430450}" sibTransId="{56E6494C-5413-422C-8350-039C891E7409}"/>
    <dgm:cxn modelId="{8D02BF67-1344-44DE-ACC4-64EAB1FE6C62}" type="presOf" srcId="{78EB3DBE-1E1F-4906-B356-C7A0C4398CB8}" destId="{6699E784-2162-40E4-93D8-A0E4F16484E9}" srcOrd="0" destOrd="0" presId="urn:microsoft.com/office/officeart/2005/8/layout/orgChart1"/>
    <dgm:cxn modelId="{A4A2CAE8-8A98-4C3F-80BE-9A133F2014B4}" type="presOf" srcId="{16A2008E-F4BD-4B07-AE73-CEE0BDA10852}" destId="{1C16C5B9-BCDD-4857-9018-FAA68501386D}" srcOrd="0" destOrd="0" presId="urn:microsoft.com/office/officeart/2005/8/layout/orgChart1"/>
    <dgm:cxn modelId="{2D79EDD7-7628-4342-B87A-3CBB6A22B465}" srcId="{B8C0A1A9-4D0F-4CB1-9208-5B5C99CF265F}" destId="{16A2008E-F4BD-4B07-AE73-CEE0BDA10852}" srcOrd="0" destOrd="0" parTransId="{E92444F3-72DC-48CF-B700-51C03D7D3116}" sibTransId="{B9D03F0B-4B6B-480A-B8D7-E61AEA0F27A5}"/>
    <dgm:cxn modelId="{647B2DEF-2501-4CBC-B844-8BEEC7CF8FA8}" type="presOf" srcId="{1EE8C29D-F338-475D-B483-3C6912A01E99}" destId="{3AC22364-60AA-4F36-9610-4D0751E5B179}" srcOrd="0" destOrd="0" presId="urn:microsoft.com/office/officeart/2005/8/layout/orgChart1"/>
    <dgm:cxn modelId="{D2A1078A-C70D-4E8F-A23B-415DF2ABA659}" srcId="{16A2008E-F4BD-4B07-AE73-CEE0BDA10852}" destId="{78EB3DBE-1E1F-4906-B356-C7A0C4398CB8}" srcOrd="2" destOrd="0" parTransId="{545E17D3-40D4-46B0-A4C4-E0A492A22295}" sibTransId="{E80B5D0D-6781-4366-A4FE-00E698F2A735}"/>
    <dgm:cxn modelId="{2AEB5160-7CB4-4023-A2DF-B17EC7C20470}" srcId="{16A2008E-F4BD-4B07-AE73-CEE0BDA10852}" destId="{1EE8C29D-F338-475D-B483-3C6912A01E99}" srcOrd="1" destOrd="0" parTransId="{C8710BDF-9BDC-4F8A-AE55-F7130CC6FA5C}" sibTransId="{A17497B4-AEF0-4391-9E02-933DB955A3FD}"/>
    <dgm:cxn modelId="{A3B62E8A-91D7-4348-9AD7-262FAE64F030}" type="presOf" srcId="{85900F06-101C-474D-81DE-CFE009109003}" destId="{4BE78481-33C8-4FB4-B9A8-8227A2EA3574}" srcOrd="0" destOrd="0" presId="urn:microsoft.com/office/officeart/2005/8/layout/orgChart1"/>
    <dgm:cxn modelId="{746D37DB-F247-456C-973B-C13E96DD068C}" type="presOf" srcId="{22ABD866-259A-445F-8173-6D4CA3B62ABA}" destId="{288ACFE8-5743-48B5-887E-97C88FF0F8BC}" srcOrd="0" destOrd="0" presId="urn:microsoft.com/office/officeart/2005/8/layout/orgChart1"/>
    <dgm:cxn modelId="{C1B085DE-2FB2-4298-B6C6-0A29D6C217DF}" srcId="{16A2008E-F4BD-4B07-AE73-CEE0BDA10852}" destId="{A596FDFE-9BBC-436A-881B-05CE781AC52E}" srcOrd="3" destOrd="0" parTransId="{85900F06-101C-474D-81DE-CFE009109003}" sibTransId="{60DC3E0C-EDE4-45DA-A1CD-6311106D7A94}"/>
    <dgm:cxn modelId="{BEE72F63-B37C-4704-9F31-49713EBA3007}" type="presOf" srcId="{A596FDFE-9BBC-436A-881B-05CE781AC52E}" destId="{8EA26F06-A1BE-4456-B743-A2705F37DC17}" srcOrd="1" destOrd="0" presId="urn:microsoft.com/office/officeart/2005/8/layout/orgChart1"/>
    <dgm:cxn modelId="{C2A18B65-C9B7-416E-B0B5-BE459819844B}" type="presOf" srcId="{A596FDFE-9BBC-436A-881B-05CE781AC52E}" destId="{43064E34-4A88-492C-9520-6B243372063A}" srcOrd="0" destOrd="0" presId="urn:microsoft.com/office/officeart/2005/8/layout/orgChart1"/>
    <dgm:cxn modelId="{699A0300-AA7E-4273-B6D9-9B7E6DBAF114}" type="presParOf" srcId="{542661A3-6D57-4E8C-B35D-FD674A566739}" destId="{B24827C8-EC22-498F-B8F5-DE760D001D16}" srcOrd="0" destOrd="0" presId="urn:microsoft.com/office/officeart/2005/8/layout/orgChart1"/>
    <dgm:cxn modelId="{DF4A169D-64BD-4750-98B0-2D39DA304745}" type="presParOf" srcId="{B24827C8-EC22-498F-B8F5-DE760D001D16}" destId="{56A75662-4404-4E83-B4EA-44DA0850A9BE}" srcOrd="0" destOrd="0" presId="urn:microsoft.com/office/officeart/2005/8/layout/orgChart1"/>
    <dgm:cxn modelId="{542D02C0-6CBE-45A1-AA3D-27B1D57A1B28}" type="presParOf" srcId="{56A75662-4404-4E83-B4EA-44DA0850A9BE}" destId="{1C16C5B9-BCDD-4857-9018-FAA68501386D}" srcOrd="0" destOrd="0" presId="urn:microsoft.com/office/officeart/2005/8/layout/orgChart1"/>
    <dgm:cxn modelId="{2F07FAA2-5E93-44CD-8FF6-AA53259E3271}" type="presParOf" srcId="{56A75662-4404-4E83-B4EA-44DA0850A9BE}" destId="{45A78489-58EF-4507-BF97-3D1EF595FBDF}" srcOrd="1" destOrd="0" presId="urn:microsoft.com/office/officeart/2005/8/layout/orgChart1"/>
    <dgm:cxn modelId="{1F57F2CD-EAD1-4DB5-BDE1-56324C18746D}" type="presParOf" srcId="{B24827C8-EC22-498F-B8F5-DE760D001D16}" destId="{91BE6529-4053-48D9-9C64-0B8D9BD358F1}" srcOrd="1" destOrd="0" presId="urn:microsoft.com/office/officeart/2005/8/layout/orgChart1"/>
    <dgm:cxn modelId="{ADDF5755-9C8B-485E-A627-C4C1F917CE51}" type="presParOf" srcId="{91BE6529-4053-48D9-9C64-0B8D9BD358F1}" destId="{25B5A682-A51F-417E-9326-FB1941F1E679}" srcOrd="0" destOrd="0" presId="urn:microsoft.com/office/officeart/2005/8/layout/orgChart1"/>
    <dgm:cxn modelId="{3C752D95-0037-434F-87A8-6B7A97E81491}" type="presParOf" srcId="{91BE6529-4053-48D9-9C64-0B8D9BD358F1}" destId="{65EB3F35-8080-48C1-85DF-C56ACABD2982}" srcOrd="1" destOrd="0" presId="urn:microsoft.com/office/officeart/2005/8/layout/orgChart1"/>
    <dgm:cxn modelId="{2358C36F-A58C-425F-88C5-961D025B36FC}" type="presParOf" srcId="{65EB3F35-8080-48C1-85DF-C56ACABD2982}" destId="{3C3037A2-E796-44A7-B5AD-2A1B9F61A9B7}" srcOrd="0" destOrd="0" presId="urn:microsoft.com/office/officeart/2005/8/layout/orgChart1"/>
    <dgm:cxn modelId="{56472C62-4A75-4E3E-8773-E14E420B89FD}" type="presParOf" srcId="{3C3037A2-E796-44A7-B5AD-2A1B9F61A9B7}" destId="{288ACFE8-5743-48B5-887E-97C88FF0F8BC}" srcOrd="0" destOrd="0" presId="urn:microsoft.com/office/officeart/2005/8/layout/orgChart1"/>
    <dgm:cxn modelId="{3D91A849-7B4C-44E6-925D-C86DF54927DB}" type="presParOf" srcId="{3C3037A2-E796-44A7-B5AD-2A1B9F61A9B7}" destId="{BEDFD50F-7F56-4506-8125-EEABA0C24765}" srcOrd="1" destOrd="0" presId="urn:microsoft.com/office/officeart/2005/8/layout/orgChart1"/>
    <dgm:cxn modelId="{CBD9F4A6-C9CC-4F13-8512-6F2CE039D270}" type="presParOf" srcId="{65EB3F35-8080-48C1-85DF-C56ACABD2982}" destId="{217A3763-08F5-4222-860E-38ACE3568032}" srcOrd="1" destOrd="0" presId="urn:microsoft.com/office/officeart/2005/8/layout/orgChart1"/>
    <dgm:cxn modelId="{CC94A6BE-D44A-4EA5-9DDB-1ACD3B975782}" type="presParOf" srcId="{65EB3F35-8080-48C1-85DF-C56ACABD2982}" destId="{510EF8C3-65A8-47D2-BFDE-F7B6B3AAB960}" srcOrd="2" destOrd="0" presId="urn:microsoft.com/office/officeart/2005/8/layout/orgChart1"/>
    <dgm:cxn modelId="{FAC413E7-4355-4EDA-BA3C-4FE944F4AEBF}" type="presParOf" srcId="{91BE6529-4053-48D9-9C64-0B8D9BD358F1}" destId="{0720C759-6292-477C-9CAA-557BB8134ACF}" srcOrd="2" destOrd="0" presId="urn:microsoft.com/office/officeart/2005/8/layout/orgChart1"/>
    <dgm:cxn modelId="{D67001CE-DD11-4FC7-9F40-0ACBB3A8D3F2}" type="presParOf" srcId="{91BE6529-4053-48D9-9C64-0B8D9BD358F1}" destId="{D67A6DEE-F337-40B3-9A55-34C35CF04D76}" srcOrd="3" destOrd="0" presId="urn:microsoft.com/office/officeart/2005/8/layout/orgChart1"/>
    <dgm:cxn modelId="{8D390BB5-FEC9-4102-99AB-3D10B43A648A}" type="presParOf" srcId="{D67A6DEE-F337-40B3-9A55-34C35CF04D76}" destId="{3A426228-E92B-482D-88C8-6BD588BD7562}" srcOrd="0" destOrd="0" presId="urn:microsoft.com/office/officeart/2005/8/layout/orgChart1"/>
    <dgm:cxn modelId="{B3D5E2D8-C38F-4E79-8090-99134CA8AB2A}" type="presParOf" srcId="{3A426228-E92B-482D-88C8-6BD588BD7562}" destId="{3AC22364-60AA-4F36-9610-4D0751E5B179}" srcOrd="0" destOrd="0" presId="urn:microsoft.com/office/officeart/2005/8/layout/orgChart1"/>
    <dgm:cxn modelId="{776DDA3F-B6D9-413B-8DBF-8C42C21ABC12}" type="presParOf" srcId="{3A426228-E92B-482D-88C8-6BD588BD7562}" destId="{5E382929-A2A3-4544-99DC-88CCAEB50118}" srcOrd="1" destOrd="0" presId="urn:microsoft.com/office/officeart/2005/8/layout/orgChart1"/>
    <dgm:cxn modelId="{D4DF8F15-9FF0-4C41-8A6D-8F385643A928}" type="presParOf" srcId="{D67A6DEE-F337-40B3-9A55-34C35CF04D76}" destId="{8D0B575D-EA9F-41BF-9E89-BBB978A9E9D0}" srcOrd="1" destOrd="0" presId="urn:microsoft.com/office/officeart/2005/8/layout/orgChart1"/>
    <dgm:cxn modelId="{E4C7BCF9-0B29-4226-AE2C-A6635D2426F8}" type="presParOf" srcId="{D67A6DEE-F337-40B3-9A55-34C35CF04D76}" destId="{9C7E625B-87A9-4158-ABA3-C9332A41B9D9}" srcOrd="2" destOrd="0" presId="urn:microsoft.com/office/officeart/2005/8/layout/orgChart1"/>
    <dgm:cxn modelId="{B918D9F3-6BB7-41E2-A96F-9A1AB222154E}" type="presParOf" srcId="{91BE6529-4053-48D9-9C64-0B8D9BD358F1}" destId="{1B308FA8-5172-4DCC-AB67-E851807D202D}" srcOrd="4" destOrd="0" presId="urn:microsoft.com/office/officeart/2005/8/layout/orgChart1"/>
    <dgm:cxn modelId="{F717AFE5-BA78-4D39-BA37-AA5C4D634C79}" type="presParOf" srcId="{91BE6529-4053-48D9-9C64-0B8D9BD358F1}" destId="{D7E620FB-71E5-4BD6-98F1-D1D895552B32}" srcOrd="5" destOrd="0" presId="urn:microsoft.com/office/officeart/2005/8/layout/orgChart1"/>
    <dgm:cxn modelId="{DA7FB449-0972-4077-84E8-E26A48F03148}" type="presParOf" srcId="{D7E620FB-71E5-4BD6-98F1-D1D895552B32}" destId="{0AC8E6AB-00B0-4A57-B2E8-99C895A6D9BB}" srcOrd="0" destOrd="0" presId="urn:microsoft.com/office/officeart/2005/8/layout/orgChart1"/>
    <dgm:cxn modelId="{7C7637CA-E475-4AFA-8616-8AC2F65C4FDB}" type="presParOf" srcId="{0AC8E6AB-00B0-4A57-B2E8-99C895A6D9BB}" destId="{6699E784-2162-40E4-93D8-A0E4F16484E9}" srcOrd="0" destOrd="0" presId="urn:microsoft.com/office/officeart/2005/8/layout/orgChart1"/>
    <dgm:cxn modelId="{698E0F1E-308C-45C4-8F0F-7CF11D3E550E}" type="presParOf" srcId="{0AC8E6AB-00B0-4A57-B2E8-99C895A6D9BB}" destId="{F311C28E-E44D-4C2B-BA05-35499153310B}" srcOrd="1" destOrd="0" presId="urn:microsoft.com/office/officeart/2005/8/layout/orgChart1"/>
    <dgm:cxn modelId="{CD2421B4-DE82-4CB8-9571-ED4FB04A82E9}" type="presParOf" srcId="{D7E620FB-71E5-4BD6-98F1-D1D895552B32}" destId="{FDB0F6DD-6AF9-446C-8424-3A8D1BF64A55}" srcOrd="1" destOrd="0" presId="urn:microsoft.com/office/officeart/2005/8/layout/orgChart1"/>
    <dgm:cxn modelId="{62A37710-7E00-4C9F-A82D-62EACD4C73D7}" type="presParOf" srcId="{D7E620FB-71E5-4BD6-98F1-D1D895552B32}" destId="{FEA0F5BD-8B86-428F-9BBF-521CF26D7570}" srcOrd="2" destOrd="0" presId="urn:microsoft.com/office/officeart/2005/8/layout/orgChart1"/>
    <dgm:cxn modelId="{5274410E-1451-4531-918A-7D9EEA7922D8}" type="presParOf" srcId="{91BE6529-4053-48D9-9C64-0B8D9BD358F1}" destId="{4BE78481-33C8-4FB4-B9A8-8227A2EA3574}" srcOrd="6" destOrd="0" presId="urn:microsoft.com/office/officeart/2005/8/layout/orgChart1"/>
    <dgm:cxn modelId="{C5CDAE78-BF5F-442B-A13D-4BD334DB3CB2}" type="presParOf" srcId="{91BE6529-4053-48D9-9C64-0B8D9BD358F1}" destId="{CA04E70F-DD42-4FB8-9CEE-73479B79C133}" srcOrd="7" destOrd="0" presId="urn:microsoft.com/office/officeart/2005/8/layout/orgChart1"/>
    <dgm:cxn modelId="{431D720A-BC60-4C53-BA91-713316458438}" type="presParOf" srcId="{CA04E70F-DD42-4FB8-9CEE-73479B79C133}" destId="{0C342739-887F-4C9E-B481-5DE59C15200C}" srcOrd="0" destOrd="0" presId="urn:microsoft.com/office/officeart/2005/8/layout/orgChart1"/>
    <dgm:cxn modelId="{ABA22CF8-DE9E-4044-BFF3-4B0F40BB3AC4}" type="presParOf" srcId="{0C342739-887F-4C9E-B481-5DE59C15200C}" destId="{43064E34-4A88-492C-9520-6B243372063A}" srcOrd="0" destOrd="0" presId="urn:microsoft.com/office/officeart/2005/8/layout/orgChart1"/>
    <dgm:cxn modelId="{A1167FE9-9A46-40FF-92EC-28070C07F653}" type="presParOf" srcId="{0C342739-887F-4C9E-B481-5DE59C15200C}" destId="{8EA26F06-A1BE-4456-B743-A2705F37DC17}" srcOrd="1" destOrd="0" presId="urn:microsoft.com/office/officeart/2005/8/layout/orgChart1"/>
    <dgm:cxn modelId="{C3D11595-C586-4593-8D8A-7413660EB920}" type="presParOf" srcId="{CA04E70F-DD42-4FB8-9CEE-73479B79C133}" destId="{44C1322E-B74C-446E-AA52-32431D305A21}" srcOrd="1" destOrd="0" presId="urn:microsoft.com/office/officeart/2005/8/layout/orgChart1"/>
    <dgm:cxn modelId="{745A545F-11D8-4032-A442-9130B0901F4A}" type="presParOf" srcId="{CA04E70F-DD42-4FB8-9CEE-73479B79C133}" destId="{FB257EFE-A649-4491-9977-EB114ED99A30}" srcOrd="2" destOrd="0" presId="urn:microsoft.com/office/officeart/2005/8/layout/orgChart1"/>
    <dgm:cxn modelId="{FB3D4637-9801-4C1A-84F3-F73AC8EECD9B}" type="presParOf" srcId="{B24827C8-EC22-498F-B8F5-DE760D001D16}" destId="{3E8C9362-3278-485B-AAE7-335DFD4AB5A8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EEFBB78-AF23-44B4-B895-15CBD7D9CA6D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1BA98EC-FF02-49A2-9226-AE59377F90C8}">
      <dgm:prSet phldrT="[Текст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>
        <a:solidFill>
          <a:schemeClr val="bg1"/>
        </a:solidFill>
      </dgm:spPr>
      <dgm:t>
        <a:bodyPr/>
        <a:lstStyle/>
        <a:p>
          <a:r>
            <a:rPr lang="ru-RU" sz="4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Украшения</a:t>
          </a:r>
          <a:endParaRPr lang="ru-RU" sz="44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D6C6DCB-4B85-4BBC-9F51-ED49687F8097}" type="parTrans" cxnId="{96745F57-8D4B-4DAB-A374-CF0B75A68CF7}">
      <dgm:prSet/>
      <dgm:spPr/>
      <dgm:t>
        <a:bodyPr/>
        <a:lstStyle/>
        <a:p>
          <a:endParaRPr lang="ru-RU"/>
        </a:p>
      </dgm:t>
    </dgm:pt>
    <dgm:pt modelId="{D2AC661D-A1E8-4BF0-9020-B912B6F8FE16}" type="sibTrans" cxnId="{96745F57-8D4B-4DAB-A374-CF0B75A68CF7}">
      <dgm:prSet/>
      <dgm:spPr/>
      <dgm:t>
        <a:bodyPr/>
        <a:lstStyle/>
        <a:p>
          <a:endParaRPr lang="ru-RU"/>
        </a:p>
      </dgm:t>
    </dgm:pt>
    <dgm:pt modelId="{935F6C79-8BC4-4E44-BDF4-44AA1E550934}">
      <dgm:prSet phldrT="[Текст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>
        <a:solidFill>
          <a:schemeClr val="bg1"/>
        </a:solidFill>
      </dgm:spPr>
      <dgm:t>
        <a:bodyPr/>
        <a:lstStyle/>
        <a:p>
          <a:r>
            <a:rPr lang="ru-RU" sz="30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Губки для мытья посуды</a:t>
          </a:r>
          <a:endParaRPr lang="ru-RU" sz="30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D91A40E-F623-4151-A42F-63BED2D24F1C}" type="parTrans" cxnId="{A9E0C3F7-2603-47D5-A107-B2265A431A9F}">
      <dgm:prSet/>
      <dgm:spPr/>
      <dgm:t>
        <a:bodyPr/>
        <a:lstStyle/>
        <a:p>
          <a:endParaRPr lang="ru-RU"/>
        </a:p>
      </dgm:t>
    </dgm:pt>
    <dgm:pt modelId="{D8D2BBD7-B600-4DAE-86F7-3A8A75C1C469}" type="sibTrans" cxnId="{A9E0C3F7-2603-47D5-A107-B2265A431A9F}">
      <dgm:prSet/>
      <dgm:spPr/>
      <dgm:t>
        <a:bodyPr/>
        <a:lstStyle/>
        <a:p>
          <a:endParaRPr lang="ru-RU"/>
        </a:p>
      </dgm:t>
    </dgm:pt>
    <dgm:pt modelId="{891D7D00-BBC8-403F-AB14-E28CF974D3DE}">
      <dgm:prSet phldrT="[Текст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>
        <a:solidFill>
          <a:schemeClr val="bg1"/>
        </a:solidFill>
      </dgm:spPr>
      <dgm:t>
        <a:bodyPr/>
        <a:lstStyle/>
        <a:p>
          <a:r>
            <a:rPr lang="ru-RU" sz="28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Пластик</a:t>
          </a:r>
          <a:endParaRPr lang="ru-RU" sz="28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57B96A0-DCDC-4D79-BCCB-FF246F4E7924}" type="parTrans" cxnId="{F7F83435-2649-4A24-BB79-010F132B3650}">
      <dgm:prSet/>
      <dgm:spPr/>
      <dgm:t>
        <a:bodyPr/>
        <a:lstStyle/>
        <a:p>
          <a:endParaRPr lang="ru-RU"/>
        </a:p>
      </dgm:t>
    </dgm:pt>
    <dgm:pt modelId="{0926D7FA-4E3C-455D-B74F-EF9C0727A876}" type="sibTrans" cxnId="{F7F83435-2649-4A24-BB79-010F132B3650}">
      <dgm:prSet/>
      <dgm:spPr/>
      <dgm:t>
        <a:bodyPr/>
        <a:lstStyle/>
        <a:p>
          <a:endParaRPr lang="ru-RU"/>
        </a:p>
      </dgm:t>
    </dgm:pt>
    <dgm:pt modelId="{632E2FF4-63D7-487B-9FA1-32ECC0C61667}">
      <dgm:prSet phldrT="[Текст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>
        <a:solidFill>
          <a:schemeClr val="bg1"/>
        </a:solidFill>
      </dgm:spPr>
      <dgm:t>
        <a:bodyPr/>
        <a:lstStyle/>
        <a:p>
          <a:r>
            <a:rPr lang="ru-RU" sz="30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Картон и бумага</a:t>
          </a:r>
          <a:endParaRPr lang="ru-RU" sz="30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4CB77A2-6350-4C34-A7EE-9FDFE873E42C}" type="parTrans" cxnId="{0004808C-1B91-4111-A6C7-37F1D74294D4}">
      <dgm:prSet/>
      <dgm:spPr/>
      <dgm:t>
        <a:bodyPr/>
        <a:lstStyle/>
        <a:p>
          <a:endParaRPr lang="ru-RU"/>
        </a:p>
      </dgm:t>
    </dgm:pt>
    <dgm:pt modelId="{AAC46A1A-B4A8-45C4-8B20-5E8256CCE576}" type="sibTrans" cxnId="{0004808C-1B91-4111-A6C7-37F1D74294D4}">
      <dgm:prSet/>
      <dgm:spPr/>
      <dgm:t>
        <a:bodyPr/>
        <a:lstStyle/>
        <a:p>
          <a:endParaRPr lang="ru-RU"/>
        </a:p>
      </dgm:t>
    </dgm:pt>
    <dgm:pt modelId="{3C15ACFC-B43F-48B2-86DB-A50B8B3D5AB8}">
      <dgm:prSet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>
        <a:solidFill>
          <a:schemeClr val="bg1"/>
        </a:solidFill>
      </dgm:spPr>
      <dgm:t>
        <a:bodyPr/>
        <a:lstStyle/>
        <a:p>
          <a:r>
            <a:rPr lang="ru-RU" sz="28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Новогодние</a:t>
          </a:r>
          <a:r>
            <a:rPr lang="ru-RU" sz="2800" b="1" baseline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украшения </a:t>
          </a:r>
          <a:endParaRPr lang="ru-RU" sz="28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2FC901B-7542-4D8A-9907-6255AD79B4D5}" type="parTrans" cxnId="{FBF03A1F-1FCF-4AA7-86B7-425A6FB01780}">
      <dgm:prSet/>
      <dgm:spPr/>
      <dgm:t>
        <a:bodyPr/>
        <a:lstStyle/>
        <a:p>
          <a:endParaRPr lang="ru-RU"/>
        </a:p>
      </dgm:t>
    </dgm:pt>
    <dgm:pt modelId="{329724BB-65CE-4AF0-B16B-07D7BBDDD82C}" type="sibTrans" cxnId="{FBF03A1F-1FCF-4AA7-86B7-425A6FB01780}">
      <dgm:prSet/>
      <dgm:spPr/>
      <dgm:t>
        <a:bodyPr/>
        <a:lstStyle/>
        <a:p>
          <a:endParaRPr lang="ru-RU"/>
        </a:p>
      </dgm:t>
    </dgm:pt>
    <dgm:pt modelId="{8C05A332-7AF3-4578-BF3A-80C33F1556F2}">
      <dgm:prSet custT="1"/>
      <dgm:spPr>
        <a:solidFill>
          <a:schemeClr val="bg1"/>
        </a:solidFill>
        <a:ln>
          <a:solidFill>
            <a:schemeClr val="bg2">
              <a:lumMod val="75000"/>
            </a:schemeClr>
          </a:solidFill>
        </a:ln>
      </dgm:spPr>
      <dgm:t>
        <a:bodyPr/>
        <a:lstStyle/>
        <a:p>
          <a:r>
            <a:rPr lang="ru-RU" sz="30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Изолон</a:t>
          </a:r>
          <a:endParaRPr lang="ru-RU" sz="30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B1C03C4-E651-43BB-8C96-90FDF3887868}" type="parTrans" cxnId="{32FE0F04-B48F-4170-887B-EE207D94671C}">
      <dgm:prSet/>
      <dgm:spPr/>
      <dgm:t>
        <a:bodyPr/>
        <a:lstStyle/>
        <a:p>
          <a:endParaRPr lang="ru-RU"/>
        </a:p>
      </dgm:t>
    </dgm:pt>
    <dgm:pt modelId="{374C38B8-EE16-4C43-B4C1-3E22D2C53A74}" type="sibTrans" cxnId="{32FE0F04-B48F-4170-887B-EE207D94671C}">
      <dgm:prSet/>
      <dgm:spPr/>
      <dgm:t>
        <a:bodyPr/>
        <a:lstStyle/>
        <a:p>
          <a:endParaRPr lang="ru-RU"/>
        </a:p>
      </dgm:t>
    </dgm:pt>
    <dgm:pt modelId="{C1244B21-0C96-455C-9EF5-48CCDA8BD356}" type="pres">
      <dgm:prSet presAssocID="{EEEFBB78-AF23-44B4-B895-15CBD7D9CA6D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8CE4A3C0-3369-440A-B433-EC32F85C6F5A}" type="pres">
      <dgm:prSet presAssocID="{91BA98EC-FF02-49A2-9226-AE59377F90C8}" presName="hierRoot1" presStyleCnt="0">
        <dgm:presLayoutVars>
          <dgm:hierBranch val="init"/>
        </dgm:presLayoutVars>
      </dgm:prSet>
      <dgm:spPr/>
    </dgm:pt>
    <dgm:pt modelId="{40E16183-30A8-4AEF-8722-44AD44FFADCE}" type="pres">
      <dgm:prSet presAssocID="{91BA98EC-FF02-49A2-9226-AE59377F90C8}" presName="rootComposite1" presStyleCnt="0"/>
      <dgm:spPr/>
    </dgm:pt>
    <dgm:pt modelId="{49E2C144-B03D-46AE-8D98-8BC1354A1E0D}" type="pres">
      <dgm:prSet presAssocID="{91BA98EC-FF02-49A2-9226-AE59377F90C8}" presName="rootText1" presStyleLbl="node0" presStyleIdx="0" presStyleCnt="1" custScaleX="2000000" custScaleY="1877036" custLinFactY="-739670" custLinFactNeighborX="-58690" custLinFactNeighborY="-80000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FC39A13-34F5-4942-A5A5-738E60E71483}" type="pres">
      <dgm:prSet presAssocID="{91BA98EC-FF02-49A2-9226-AE59377F90C8}" presName="rootConnector1" presStyleLbl="node1" presStyleIdx="0" presStyleCnt="0"/>
      <dgm:spPr/>
      <dgm:t>
        <a:bodyPr/>
        <a:lstStyle/>
        <a:p>
          <a:endParaRPr lang="ru-RU"/>
        </a:p>
      </dgm:t>
    </dgm:pt>
    <dgm:pt modelId="{BF3C69D0-EA8F-4F4D-9D7B-5471CD35CD62}" type="pres">
      <dgm:prSet presAssocID="{91BA98EC-FF02-49A2-9226-AE59377F90C8}" presName="hierChild2" presStyleCnt="0"/>
      <dgm:spPr/>
    </dgm:pt>
    <dgm:pt modelId="{14F6242F-91BC-49B7-B00C-34C661B32082}" type="pres">
      <dgm:prSet presAssocID="{AD91A40E-F623-4151-A42F-63BED2D24F1C}" presName="Name37" presStyleLbl="parChTrans1D2" presStyleIdx="0" presStyleCnt="5"/>
      <dgm:spPr/>
      <dgm:t>
        <a:bodyPr/>
        <a:lstStyle/>
        <a:p>
          <a:endParaRPr lang="ru-RU"/>
        </a:p>
      </dgm:t>
    </dgm:pt>
    <dgm:pt modelId="{0A1CC26F-C81D-4FCA-B597-A3B41500C6CE}" type="pres">
      <dgm:prSet presAssocID="{935F6C79-8BC4-4E44-BDF4-44AA1E550934}" presName="hierRoot2" presStyleCnt="0">
        <dgm:presLayoutVars>
          <dgm:hierBranch val="init"/>
        </dgm:presLayoutVars>
      </dgm:prSet>
      <dgm:spPr/>
    </dgm:pt>
    <dgm:pt modelId="{DE8F0223-9773-49CE-83C9-6007477B6813}" type="pres">
      <dgm:prSet presAssocID="{935F6C79-8BC4-4E44-BDF4-44AA1E550934}" presName="rootComposite" presStyleCnt="0"/>
      <dgm:spPr/>
    </dgm:pt>
    <dgm:pt modelId="{358CC87D-48A2-4F9F-8F58-B6A60EF266B7}" type="pres">
      <dgm:prSet presAssocID="{935F6C79-8BC4-4E44-BDF4-44AA1E550934}" presName="rootText" presStyleLbl="node2" presStyleIdx="0" presStyleCnt="5" custScaleX="2000000" custScaleY="2000000" custLinFactY="-800000" custLinFactNeighborX="49199" custLinFactNeighborY="-87810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CE7463D-377F-483F-8C93-020E54119CAC}" type="pres">
      <dgm:prSet presAssocID="{935F6C79-8BC4-4E44-BDF4-44AA1E550934}" presName="rootConnector" presStyleLbl="node2" presStyleIdx="0" presStyleCnt="5"/>
      <dgm:spPr/>
      <dgm:t>
        <a:bodyPr/>
        <a:lstStyle/>
        <a:p>
          <a:endParaRPr lang="ru-RU"/>
        </a:p>
      </dgm:t>
    </dgm:pt>
    <dgm:pt modelId="{08BC3B8B-675B-4150-802E-0EE8CA2B7F82}" type="pres">
      <dgm:prSet presAssocID="{935F6C79-8BC4-4E44-BDF4-44AA1E550934}" presName="hierChild4" presStyleCnt="0"/>
      <dgm:spPr/>
    </dgm:pt>
    <dgm:pt modelId="{814D887E-C3B2-464E-A033-46F8A85161F2}" type="pres">
      <dgm:prSet presAssocID="{935F6C79-8BC4-4E44-BDF4-44AA1E550934}" presName="hierChild5" presStyleCnt="0"/>
      <dgm:spPr/>
    </dgm:pt>
    <dgm:pt modelId="{DB7C1FF1-F917-475C-A911-49D32F9EA5DC}" type="pres">
      <dgm:prSet presAssocID="{957B96A0-DCDC-4D79-BCCB-FF246F4E7924}" presName="Name37" presStyleLbl="parChTrans1D2" presStyleIdx="1" presStyleCnt="5"/>
      <dgm:spPr/>
      <dgm:t>
        <a:bodyPr/>
        <a:lstStyle/>
        <a:p>
          <a:endParaRPr lang="ru-RU"/>
        </a:p>
      </dgm:t>
    </dgm:pt>
    <dgm:pt modelId="{0D169F60-EDFD-4C63-9004-0D2EEEC6C6C5}" type="pres">
      <dgm:prSet presAssocID="{891D7D00-BBC8-403F-AB14-E28CF974D3DE}" presName="hierRoot2" presStyleCnt="0">
        <dgm:presLayoutVars>
          <dgm:hierBranch val="init"/>
        </dgm:presLayoutVars>
      </dgm:prSet>
      <dgm:spPr/>
    </dgm:pt>
    <dgm:pt modelId="{53BA0B2B-1DD5-41D6-A9A5-E0AF333CD917}" type="pres">
      <dgm:prSet presAssocID="{891D7D00-BBC8-403F-AB14-E28CF974D3DE}" presName="rootComposite" presStyleCnt="0"/>
      <dgm:spPr/>
    </dgm:pt>
    <dgm:pt modelId="{0CDCF3FD-E46D-4F84-A8B8-94B7AF080377}" type="pres">
      <dgm:prSet presAssocID="{891D7D00-BBC8-403F-AB14-E28CF974D3DE}" presName="rootText" presStyleLbl="node2" presStyleIdx="1" presStyleCnt="5" custScaleX="1585608" custScaleY="1452901" custLinFactX="-400000" custLinFactY="900000" custLinFactNeighborX="-419342" custLinFactNeighborY="98137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8E2CC55-602E-4C38-9F5A-A6C2CCFA8892}" type="pres">
      <dgm:prSet presAssocID="{891D7D00-BBC8-403F-AB14-E28CF974D3DE}" presName="rootConnector" presStyleLbl="node2" presStyleIdx="1" presStyleCnt="5"/>
      <dgm:spPr/>
      <dgm:t>
        <a:bodyPr/>
        <a:lstStyle/>
        <a:p>
          <a:endParaRPr lang="ru-RU"/>
        </a:p>
      </dgm:t>
    </dgm:pt>
    <dgm:pt modelId="{4134A156-B361-4309-A07E-B2CD99FABAFA}" type="pres">
      <dgm:prSet presAssocID="{891D7D00-BBC8-403F-AB14-E28CF974D3DE}" presName="hierChild4" presStyleCnt="0"/>
      <dgm:spPr/>
    </dgm:pt>
    <dgm:pt modelId="{5218FC74-D58B-4C5A-9386-4F86CB3E60C0}" type="pres">
      <dgm:prSet presAssocID="{891D7D00-BBC8-403F-AB14-E28CF974D3DE}" presName="hierChild5" presStyleCnt="0"/>
      <dgm:spPr/>
    </dgm:pt>
    <dgm:pt modelId="{9D1A7859-CD33-4FA6-B962-54CE1A443132}" type="pres">
      <dgm:prSet presAssocID="{4B1C03C4-E651-43BB-8C96-90FDF3887868}" presName="Name37" presStyleLbl="parChTrans1D2" presStyleIdx="2" presStyleCnt="5"/>
      <dgm:spPr/>
      <dgm:t>
        <a:bodyPr/>
        <a:lstStyle/>
        <a:p>
          <a:endParaRPr lang="ru-RU"/>
        </a:p>
      </dgm:t>
    </dgm:pt>
    <dgm:pt modelId="{CC4334D6-976D-4664-8C89-AB8E23F51DF6}" type="pres">
      <dgm:prSet presAssocID="{8C05A332-7AF3-4578-BF3A-80C33F1556F2}" presName="hierRoot2" presStyleCnt="0">
        <dgm:presLayoutVars>
          <dgm:hierBranch val="init"/>
        </dgm:presLayoutVars>
      </dgm:prSet>
      <dgm:spPr/>
    </dgm:pt>
    <dgm:pt modelId="{33721450-0312-4B7D-9F52-52E5BAC70E78}" type="pres">
      <dgm:prSet presAssocID="{8C05A332-7AF3-4578-BF3A-80C33F1556F2}" presName="rootComposite" presStyleCnt="0"/>
      <dgm:spPr/>
    </dgm:pt>
    <dgm:pt modelId="{717F362D-D71D-4CDA-A705-9F60A06DCA40}" type="pres">
      <dgm:prSet presAssocID="{8C05A332-7AF3-4578-BF3A-80C33F1556F2}" presName="rootText" presStyleLbl="node2" presStyleIdx="2" presStyleCnt="5" custScaleX="1635131" custScaleY="1177066" custLinFactX="388561" custLinFactY="900000" custLinFactNeighborX="400000" custLinFactNeighborY="92563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49FA54A-8AF0-40EB-841C-9DC1362FB875}" type="pres">
      <dgm:prSet presAssocID="{8C05A332-7AF3-4578-BF3A-80C33F1556F2}" presName="rootConnector" presStyleLbl="node2" presStyleIdx="2" presStyleCnt="5"/>
      <dgm:spPr/>
      <dgm:t>
        <a:bodyPr/>
        <a:lstStyle/>
        <a:p>
          <a:endParaRPr lang="ru-RU"/>
        </a:p>
      </dgm:t>
    </dgm:pt>
    <dgm:pt modelId="{A5F6A47E-B5E1-4CED-9A36-4B24656B275E}" type="pres">
      <dgm:prSet presAssocID="{8C05A332-7AF3-4578-BF3A-80C33F1556F2}" presName="hierChild4" presStyleCnt="0"/>
      <dgm:spPr/>
    </dgm:pt>
    <dgm:pt modelId="{9BBBAAEE-37CE-4012-A2B6-37F34E81B4BF}" type="pres">
      <dgm:prSet presAssocID="{8C05A332-7AF3-4578-BF3A-80C33F1556F2}" presName="hierChild5" presStyleCnt="0"/>
      <dgm:spPr/>
    </dgm:pt>
    <dgm:pt modelId="{BBD35BF5-5B6C-4945-80FA-64437AC99950}" type="pres">
      <dgm:prSet presAssocID="{E2FC901B-7542-4D8A-9907-6255AD79B4D5}" presName="Name37" presStyleLbl="parChTrans1D2" presStyleIdx="3" presStyleCnt="5"/>
      <dgm:spPr/>
      <dgm:t>
        <a:bodyPr/>
        <a:lstStyle/>
        <a:p>
          <a:endParaRPr lang="ru-RU"/>
        </a:p>
      </dgm:t>
    </dgm:pt>
    <dgm:pt modelId="{26A07C9C-7439-413E-97AF-578EB16B9A35}" type="pres">
      <dgm:prSet presAssocID="{3C15ACFC-B43F-48B2-86DB-A50B8B3D5AB8}" presName="hierRoot2" presStyleCnt="0">
        <dgm:presLayoutVars>
          <dgm:hierBranch val="init"/>
        </dgm:presLayoutVars>
      </dgm:prSet>
      <dgm:spPr/>
    </dgm:pt>
    <dgm:pt modelId="{78EE0298-3A0C-4F74-9CE3-AC86E88874F8}" type="pres">
      <dgm:prSet presAssocID="{3C15ACFC-B43F-48B2-86DB-A50B8B3D5AB8}" presName="rootComposite" presStyleCnt="0"/>
      <dgm:spPr/>
    </dgm:pt>
    <dgm:pt modelId="{A1D6B78E-0093-44BF-9BD0-2F84B4DEAF6D}" type="pres">
      <dgm:prSet presAssocID="{3C15ACFC-B43F-48B2-86DB-A50B8B3D5AB8}" presName="rootText" presStyleLbl="node2" presStyleIdx="3" presStyleCnt="5" custScaleX="2000000" custScaleY="2000000" custLinFactX="558199" custLinFactY="-400000" custLinFactNeighborX="600000" custLinFactNeighborY="-40865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2E57A62-4CCF-439F-8E5E-A72B19B08977}" type="pres">
      <dgm:prSet presAssocID="{3C15ACFC-B43F-48B2-86DB-A50B8B3D5AB8}" presName="rootConnector" presStyleLbl="node2" presStyleIdx="3" presStyleCnt="5"/>
      <dgm:spPr/>
      <dgm:t>
        <a:bodyPr/>
        <a:lstStyle/>
        <a:p>
          <a:endParaRPr lang="ru-RU"/>
        </a:p>
      </dgm:t>
    </dgm:pt>
    <dgm:pt modelId="{1B56BA5B-2C7A-4F5D-A30F-9D5B40EB9AC9}" type="pres">
      <dgm:prSet presAssocID="{3C15ACFC-B43F-48B2-86DB-A50B8B3D5AB8}" presName="hierChild4" presStyleCnt="0"/>
      <dgm:spPr/>
    </dgm:pt>
    <dgm:pt modelId="{AE8DF7AD-F0EA-4DFC-8B0F-6CD7E094D691}" type="pres">
      <dgm:prSet presAssocID="{3C15ACFC-B43F-48B2-86DB-A50B8B3D5AB8}" presName="hierChild5" presStyleCnt="0"/>
      <dgm:spPr/>
    </dgm:pt>
    <dgm:pt modelId="{49337FCF-94E5-4F2A-AA15-48C06EA10181}" type="pres">
      <dgm:prSet presAssocID="{14CB77A2-6350-4C34-A7EE-9FDFE873E42C}" presName="Name37" presStyleLbl="parChTrans1D2" presStyleIdx="4" presStyleCnt="5"/>
      <dgm:spPr/>
      <dgm:t>
        <a:bodyPr/>
        <a:lstStyle/>
        <a:p>
          <a:endParaRPr lang="ru-RU"/>
        </a:p>
      </dgm:t>
    </dgm:pt>
    <dgm:pt modelId="{32D44039-EA82-4B58-943A-DAA71A3E6554}" type="pres">
      <dgm:prSet presAssocID="{632E2FF4-63D7-487B-9FA1-32ECC0C61667}" presName="hierRoot2" presStyleCnt="0">
        <dgm:presLayoutVars>
          <dgm:hierBranch val="init"/>
        </dgm:presLayoutVars>
      </dgm:prSet>
      <dgm:spPr/>
    </dgm:pt>
    <dgm:pt modelId="{234DFD78-1141-4B4B-8E7D-443CB2451E47}" type="pres">
      <dgm:prSet presAssocID="{632E2FF4-63D7-487B-9FA1-32ECC0C61667}" presName="rootComposite" presStyleCnt="0"/>
      <dgm:spPr/>
    </dgm:pt>
    <dgm:pt modelId="{05818A93-A829-4FED-AE65-BA5FD5953AD4}" type="pres">
      <dgm:prSet presAssocID="{632E2FF4-63D7-487B-9FA1-32ECC0C61667}" presName="rootText" presStyleLbl="node2" presStyleIdx="4" presStyleCnt="5" custScaleX="2000000" custScaleY="1585771" custLinFactX="-100000" custLinFactY="1274267" custLinFactNeighborX="-179475" custLinFactNeighborY="130000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43D6FF7-9CB4-4DEA-8801-5C7ADCB7F5F5}" type="pres">
      <dgm:prSet presAssocID="{632E2FF4-63D7-487B-9FA1-32ECC0C61667}" presName="rootConnector" presStyleLbl="node2" presStyleIdx="4" presStyleCnt="5"/>
      <dgm:spPr/>
      <dgm:t>
        <a:bodyPr/>
        <a:lstStyle/>
        <a:p>
          <a:endParaRPr lang="ru-RU"/>
        </a:p>
      </dgm:t>
    </dgm:pt>
    <dgm:pt modelId="{0992A5A7-A054-49E6-8603-0837A2168B53}" type="pres">
      <dgm:prSet presAssocID="{632E2FF4-63D7-487B-9FA1-32ECC0C61667}" presName="hierChild4" presStyleCnt="0"/>
      <dgm:spPr/>
    </dgm:pt>
    <dgm:pt modelId="{60BCA4A1-AF56-49D4-841D-4B82760210B5}" type="pres">
      <dgm:prSet presAssocID="{632E2FF4-63D7-487B-9FA1-32ECC0C61667}" presName="hierChild5" presStyleCnt="0"/>
      <dgm:spPr/>
    </dgm:pt>
    <dgm:pt modelId="{237269CC-7E95-402C-818D-565E2D8F424E}" type="pres">
      <dgm:prSet presAssocID="{91BA98EC-FF02-49A2-9226-AE59377F90C8}" presName="hierChild3" presStyleCnt="0"/>
      <dgm:spPr/>
    </dgm:pt>
  </dgm:ptLst>
  <dgm:cxnLst>
    <dgm:cxn modelId="{F7F83435-2649-4A24-BB79-010F132B3650}" srcId="{91BA98EC-FF02-49A2-9226-AE59377F90C8}" destId="{891D7D00-BBC8-403F-AB14-E28CF974D3DE}" srcOrd="1" destOrd="0" parTransId="{957B96A0-DCDC-4D79-BCCB-FF246F4E7924}" sibTransId="{0926D7FA-4E3C-455D-B74F-EF9C0727A876}"/>
    <dgm:cxn modelId="{A671F7CB-73F8-42E0-94ED-0094E431191F}" type="presOf" srcId="{14CB77A2-6350-4C34-A7EE-9FDFE873E42C}" destId="{49337FCF-94E5-4F2A-AA15-48C06EA10181}" srcOrd="0" destOrd="0" presId="urn:microsoft.com/office/officeart/2005/8/layout/orgChart1"/>
    <dgm:cxn modelId="{B124109E-0A91-40D3-8144-6E109D0C89CC}" type="presOf" srcId="{632E2FF4-63D7-487B-9FA1-32ECC0C61667}" destId="{05818A93-A829-4FED-AE65-BA5FD5953AD4}" srcOrd="0" destOrd="0" presId="urn:microsoft.com/office/officeart/2005/8/layout/orgChart1"/>
    <dgm:cxn modelId="{5E837B9F-56A5-429E-8152-22CA47338C72}" type="presOf" srcId="{935F6C79-8BC4-4E44-BDF4-44AA1E550934}" destId="{358CC87D-48A2-4F9F-8F58-B6A60EF266B7}" srcOrd="0" destOrd="0" presId="urn:microsoft.com/office/officeart/2005/8/layout/orgChart1"/>
    <dgm:cxn modelId="{F58D9CAE-B443-4FC1-A7C6-C1F75A59B4B8}" type="presOf" srcId="{3C15ACFC-B43F-48B2-86DB-A50B8B3D5AB8}" destId="{62E57A62-4CCF-439F-8E5E-A72B19B08977}" srcOrd="1" destOrd="0" presId="urn:microsoft.com/office/officeart/2005/8/layout/orgChart1"/>
    <dgm:cxn modelId="{D4E7DC8F-015E-423D-829D-6D3FC94D4E83}" type="presOf" srcId="{3C15ACFC-B43F-48B2-86DB-A50B8B3D5AB8}" destId="{A1D6B78E-0093-44BF-9BD0-2F84B4DEAF6D}" srcOrd="0" destOrd="0" presId="urn:microsoft.com/office/officeart/2005/8/layout/orgChart1"/>
    <dgm:cxn modelId="{96745F57-8D4B-4DAB-A374-CF0B75A68CF7}" srcId="{EEEFBB78-AF23-44B4-B895-15CBD7D9CA6D}" destId="{91BA98EC-FF02-49A2-9226-AE59377F90C8}" srcOrd="0" destOrd="0" parTransId="{DD6C6DCB-4B85-4BBC-9F51-ED49687F8097}" sibTransId="{D2AC661D-A1E8-4BF0-9020-B912B6F8FE16}"/>
    <dgm:cxn modelId="{5F6007B8-965D-4938-BEFA-566BC8E75F32}" type="presOf" srcId="{91BA98EC-FF02-49A2-9226-AE59377F90C8}" destId="{49E2C144-B03D-46AE-8D98-8BC1354A1E0D}" srcOrd="0" destOrd="0" presId="urn:microsoft.com/office/officeart/2005/8/layout/orgChart1"/>
    <dgm:cxn modelId="{A9E0C3F7-2603-47D5-A107-B2265A431A9F}" srcId="{91BA98EC-FF02-49A2-9226-AE59377F90C8}" destId="{935F6C79-8BC4-4E44-BDF4-44AA1E550934}" srcOrd="0" destOrd="0" parTransId="{AD91A40E-F623-4151-A42F-63BED2D24F1C}" sibTransId="{D8D2BBD7-B600-4DAE-86F7-3A8A75C1C469}"/>
    <dgm:cxn modelId="{AFF291BA-81BC-4101-8011-78A4F9C6CE8E}" type="presOf" srcId="{AD91A40E-F623-4151-A42F-63BED2D24F1C}" destId="{14F6242F-91BC-49B7-B00C-34C661B32082}" srcOrd="0" destOrd="0" presId="urn:microsoft.com/office/officeart/2005/8/layout/orgChart1"/>
    <dgm:cxn modelId="{24956026-1124-410D-9D4C-325849DB8557}" type="presOf" srcId="{891D7D00-BBC8-403F-AB14-E28CF974D3DE}" destId="{0CDCF3FD-E46D-4F84-A8B8-94B7AF080377}" srcOrd="0" destOrd="0" presId="urn:microsoft.com/office/officeart/2005/8/layout/orgChart1"/>
    <dgm:cxn modelId="{FC864A38-BA2A-4519-B092-AAC51DB803C0}" type="presOf" srcId="{8C05A332-7AF3-4578-BF3A-80C33F1556F2}" destId="{717F362D-D71D-4CDA-A705-9F60A06DCA40}" srcOrd="0" destOrd="0" presId="urn:microsoft.com/office/officeart/2005/8/layout/orgChart1"/>
    <dgm:cxn modelId="{79437C91-2EF7-4061-B89F-7EB25FE9F5FD}" type="presOf" srcId="{8C05A332-7AF3-4578-BF3A-80C33F1556F2}" destId="{B49FA54A-8AF0-40EB-841C-9DC1362FB875}" srcOrd="1" destOrd="0" presId="urn:microsoft.com/office/officeart/2005/8/layout/orgChart1"/>
    <dgm:cxn modelId="{BC40AA88-55C3-4C1B-A7EE-E5753E948DBC}" type="presOf" srcId="{91BA98EC-FF02-49A2-9226-AE59377F90C8}" destId="{DFC39A13-34F5-4942-A5A5-738E60E71483}" srcOrd="1" destOrd="0" presId="urn:microsoft.com/office/officeart/2005/8/layout/orgChart1"/>
    <dgm:cxn modelId="{ED5EA9D5-F85A-4F94-8168-1CAAD268B993}" type="presOf" srcId="{935F6C79-8BC4-4E44-BDF4-44AA1E550934}" destId="{9CE7463D-377F-483F-8C93-020E54119CAC}" srcOrd="1" destOrd="0" presId="urn:microsoft.com/office/officeart/2005/8/layout/orgChart1"/>
    <dgm:cxn modelId="{0004808C-1B91-4111-A6C7-37F1D74294D4}" srcId="{91BA98EC-FF02-49A2-9226-AE59377F90C8}" destId="{632E2FF4-63D7-487B-9FA1-32ECC0C61667}" srcOrd="4" destOrd="0" parTransId="{14CB77A2-6350-4C34-A7EE-9FDFE873E42C}" sibTransId="{AAC46A1A-B4A8-45C4-8B20-5E8256CCE576}"/>
    <dgm:cxn modelId="{4BF9B97D-BE1E-4892-8B93-E34D94CAC098}" type="presOf" srcId="{957B96A0-DCDC-4D79-BCCB-FF246F4E7924}" destId="{DB7C1FF1-F917-475C-A911-49D32F9EA5DC}" srcOrd="0" destOrd="0" presId="urn:microsoft.com/office/officeart/2005/8/layout/orgChart1"/>
    <dgm:cxn modelId="{4FC0146F-0EC6-4508-8523-0D679D43ED65}" type="presOf" srcId="{632E2FF4-63D7-487B-9FA1-32ECC0C61667}" destId="{543D6FF7-9CB4-4DEA-8801-5C7ADCB7F5F5}" srcOrd="1" destOrd="0" presId="urn:microsoft.com/office/officeart/2005/8/layout/orgChart1"/>
    <dgm:cxn modelId="{5358B41F-3D3D-497E-95B1-595F597EBA6E}" type="presOf" srcId="{4B1C03C4-E651-43BB-8C96-90FDF3887868}" destId="{9D1A7859-CD33-4FA6-B962-54CE1A443132}" srcOrd="0" destOrd="0" presId="urn:microsoft.com/office/officeart/2005/8/layout/orgChart1"/>
    <dgm:cxn modelId="{E89D80CC-E597-4245-838E-E2D52F0AE93B}" type="presOf" srcId="{891D7D00-BBC8-403F-AB14-E28CF974D3DE}" destId="{D8E2CC55-602E-4C38-9F5A-A6C2CCFA8892}" srcOrd="1" destOrd="0" presId="urn:microsoft.com/office/officeart/2005/8/layout/orgChart1"/>
    <dgm:cxn modelId="{FBF03A1F-1FCF-4AA7-86B7-425A6FB01780}" srcId="{91BA98EC-FF02-49A2-9226-AE59377F90C8}" destId="{3C15ACFC-B43F-48B2-86DB-A50B8B3D5AB8}" srcOrd="3" destOrd="0" parTransId="{E2FC901B-7542-4D8A-9907-6255AD79B4D5}" sibTransId="{329724BB-65CE-4AF0-B16B-07D7BBDDD82C}"/>
    <dgm:cxn modelId="{7CFE528B-C92B-4FE5-B766-1456CC1B920F}" type="presOf" srcId="{E2FC901B-7542-4D8A-9907-6255AD79B4D5}" destId="{BBD35BF5-5B6C-4945-80FA-64437AC99950}" srcOrd="0" destOrd="0" presId="urn:microsoft.com/office/officeart/2005/8/layout/orgChart1"/>
    <dgm:cxn modelId="{32FE0F04-B48F-4170-887B-EE207D94671C}" srcId="{91BA98EC-FF02-49A2-9226-AE59377F90C8}" destId="{8C05A332-7AF3-4578-BF3A-80C33F1556F2}" srcOrd="2" destOrd="0" parTransId="{4B1C03C4-E651-43BB-8C96-90FDF3887868}" sibTransId="{374C38B8-EE16-4C43-B4C1-3E22D2C53A74}"/>
    <dgm:cxn modelId="{1735B548-35C5-4ACB-B7A9-40630F1130E2}" type="presOf" srcId="{EEEFBB78-AF23-44B4-B895-15CBD7D9CA6D}" destId="{C1244B21-0C96-455C-9EF5-48CCDA8BD356}" srcOrd="0" destOrd="0" presId="urn:microsoft.com/office/officeart/2005/8/layout/orgChart1"/>
    <dgm:cxn modelId="{D8630CA5-C399-4A5B-94A3-1A37C0F5F16D}" type="presParOf" srcId="{C1244B21-0C96-455C-9EF5-48CCDA8BD356}" destId="{8CE4A3C0-3369-440A-B433-EC32F85C6F5A}" srcOrd="0" destOrd="0" presId="urn:microsoft.com/office/officeart/2005/8/layout/orgChart1"/>
    <dgm:cxn modelId="{C53E0CF8-45C2-446E-BB30-BB42EA32D710}" type="presParOf" srcId="{8CE4A3C0-3369-440A-B433-EC32F85C6F5A}" destId="{40E16183-30A8-4AEF-8722-44AD44FFADCE}" srcOrd="0" destOrd="0" presId="urn:microsoft.com/office/officeart/2005/8/layout/orgChart1"/>
    <dgm:cxn modelId="{723F21E8-4CD6-497F-9772-711292887C2B}" type="presParOf" srcId="{40E16183-30A8-4AEF-8722-44AD44FFADCE}" destId="{49E2C144-B03D-46AE-8D98-8BC1354A1E0D}" srcOrd="0" destOrd="0" presId="urn:microsoft.com/office/officeart/2005/8/layout/orgChart1"/>
    <dgm:cxn modelId="{93EDC42E-C0B1-4574-BD7F-0DCC4C7B0362}" type="presParOf" srcId="{40E16183-30A8-4AEF-8722-44AD44FFADCE}" destId="{DFC39A13-34F5-4942-A5A5-738E60E71483}" srcOrd="1" destOrd="0" presId="urn:microsoft.com/office/officeart/2005/8/layout/orgChart1"/>
    <dgm:cxn modelId="{80B20280-208F-44E2-A3B9-3D5ED4FBDBF3}" type="presParOf" srcId="{8CE4A3C0-3369-440A-B433-EC32F85C6F5A}" destId="{BF3C69D0-EA8F-4F4D-9D7B-5471CD35CD62}" srcOrd="1" destOrd="0" presId="urn:microsoft.com/office/officeart/2005/8/layout/orgChart1"/>
    <dgm:cxn modelId="{AB579EB9-3EC7-4B3E-A07A-DB2A16440A97}" type="presParOf" srcId="{BF3C69D0-EA8F-4F4D-9D7B-5471CD35CD62}" destId="{14F6242F-91BC-49B7-B00C-34C661B32082}" srcOrd="0" destOrd="0" presId="urn:microsoft.com/office/officeart/2005/8/layout/orgChart1"/>
    <dgm:cxn modelId="{EC34F1A4-3DD0-48EC-88FF-C8FE8D1DC406}" type="presParOf" srcId="{BF3C69D0-EA8F-4F4D-9D7B-5471CD35CD62}" destId="{0A1CC26F-C81D-4FCA-B597-A3B41500C6CE}" srcOrd="1" destOrd="0" presId="urn:microsoft.com/office/officeart/2005/8/layout/orgChart1"/>
    <dgm:cxn modelId="{9506D9C4-A246-4104-ACB1-4654E327429F}" type="presParOf" srcId="{0A1CC26F-C81D-4FCA-B597-A3B41500C6CE}" destId="{DE8F0223-9773-49CE-83C9-6007477B6813}" srcOrd="0" destOrd="0" presId="urn:microsoft.com/office/officeart/2005/8/layout/orgChart1"/>
    <dgm:cxn modelId="{7BF30277-4A66-4686-9D25-F2205BEDB067}" type="presParOf" srcId="{DE8F0223-9773-49CE-83C9-6007477B6813}" destId="{358CC87D-48A2-4F9F-8F58-B6A60EF266B7}" srcOrd="0" destOrd="0" presId="urn:microsoft.com/office/officeart/2005/8/layout/orgChart1"/>
    <dgm:cxn modelId="{5B2F8C16-5784-42C6-9909-8C8CF1C48149}" type="presParOf" srcId="{DE8F0223-9773-49CE-83C9-6007477B6813}" destId="{9CE7463D-377F-483F-8C93-020E54119CAC}" srcOrd="1" destOrd="0" presId="urn:microsoft.com/office/officeart/2005/8/layout/orgChart1"/>
    <dgm:cxn modelId="{D8B9D2C3-CAAE-4818-9581-6E60301F54A5}" type="presParOf" srcId="{0A1CC26F-C81D-4FCA-B597-A3B41500C6CE}" destId="{08BC3B8B-675B-4150-802E-0EE8CA2B7F82}" srcOrd="1" destOrd="0" presId="urn:microsoft.com/office/officeart/2005/8/layout/orgChart1"/>
    <dgm:cxn modelId="{CC4A2D86-72E7-4AA5-A0C2-FAA45B59F68F}" type="presParOf" srcId="{0A1CC26F-C81D-4FCA-B597-A3B41500C6CE}" destId="{814D887E-C3B2-464E-A033-46F8A85161F2}" srcOrd="2" destOrd="0" presId="urn:microsoft.com/office/officeart/2005/8/layout/orgChart1"/>
    <dgm:cxn modelId="{443698FB-240B-4189-BE07-B3E2AE8BF40E}" type="presParOf" srcId="{BF3C69D0-EA8F-4F4D-9D7B-5471CD35CD62}" destId="{DB7C1FF1-F917-475C-A911-49D32F9EA5DC}" srcOrd="2" destOrd="0" presId="urn:microsoft.com/office/officeart/2005/8/layout/orgChart1"/>
    <dgm:cxn modelId="{877C8978-B44E-421E-A169-3CBEB80444B9}" type="presParOf" srcId="{BF3C69D0-EA8F-4F4D-9D7B-5471CD35CD62}" destId="{0D169F60-EDFD-4C63-9004-0D2EEEC6C6C5}" srcOrd="3" destOrd="0" presId="urn:microsoft.com/office/officeart/2005/8/layout/orgChart1"/>
    <dgm:cxn modelId="{57BAAF41-8028-4C07-9983-721E6EB18D26}" type="presParOf" srcId="{0D169F60-EDFD-4C63-9004-0D2EEEC6C6C5}" destId="{53BA0B2B-1DD5-41D6-A9A5-E0AF333CD917}" srcOrd="0" destOrd="0" presId="urn:microsoft.com/office/officeart/2005/8/layout/orgChart1"/>
    <dgm:cxn modelId="{C1A6F28B-98A5-4670-AC9E-56AB532362D8}" type="presParOf" srcId="{53BA0B2B-1DD5-41D6-A9A5-E0AF333CD917}" destId="{0CDCF3FD-E46D-4F84-A8B8-94B7AF080377}" srcOrd="0" destOrd="0" presId="urn:microsoft.com/office/officeart/2005/8/layout/orgChart1"/>
    <dgm:cxn modelId="{6447641C-0632-47DB-8AE5-858C1A2671E3}" type="presParOf" srcId="{53BA0B2B-1DD5-41D6-A9A5-E0AF333CD917}" destId="{D8E2CC55-602E-4C38-9F5A-A6C2CCFA8892}" srcOrd="1" destOrd="0" presId="urn:microsoft.com/office/officeart/2005/8/layout/orgChart1"/>
    <dgm:cxn modelId="{5B26BD93-4140-4474-845B-21DC79100B26}" type="presParOf" srcId="{0D169F60-EDFD-4C63-9004-0D2EEEC6C6C5}" destId="{4134A156-B361-4309-A07E-B2CD99FABAFA}" srcOrd="1" destOrd="0" presId="urn:microsoft.com/office/officeart/2005/8/layout/orgChart1"/>
    <dgm:cxn modelId="{A957FE66-DCF4-4334-8AAD-901411BC5D73}" type="presParOf" srcId="{0D169F60-EDFD-4C63-9004-0D2EEEC6C6C5}" destId="{5218FC74-D58B-4C5A-9386-4F86CB3E60C0}" srcOrd="2" destOrd="0" presId="urn:microsoft.com/office/officeart/2005/8/layout/orgChart1"/>
    <dgm:cxn modelId="{7508191D-2B94-47C3-A6C1-B9EB9A5CD151}" type="presParOf" srcId="{BF3C69D0-EA8F-4F4D-9D7B-5471CD35CD62}" destId="{9D1A7859-CD33-4FA6-B962-54CE1A443132}" srcOrd="4" destOrd="0" presId="urn:microsoft.com/office/officeart/2005/8/layout/orgChart1"/>
    <dgm:cxn modelId="{27C7B263-B7BA-4A91-91EE-20E686A0E3B7}" type="presParOf" srcId="{BF3C69D0-EA8F-4F4D-9D7B-5471CD35CD62}" destId="{CC4334D6-976D-4664-8C89-AB8E23F51DF6}" srcOrd="5" destOrd="0" presId="urn:microsoft.com/office/officeart/2005/8/layout/orgChart1"/>
    <dgm:cxn modelId="{CD844473-95E9-4DEF-A1CC-3C08CA5B67C1}" type="presParOf" srcId="{CC4334D6-976D-4664-8C89-AB8E23F51DF6}" destId="{33721450-0312-4B7D-9F52-52E5BAC70E78}" srcOrd="0" destOrd="0" presId="urn:microsoft.com/office/officeart/2005/8/layout/orgChart1"/>
    <dgm:cxn modelId="{FBCBFD5B-E307-4657-823B-5F7CAEDA8976}" type="presParOf" srcId="{33721450-0312-4B7D-9F52-52E5BAC70E78}" destId="{717F362D-D71D-4CDA-A705-9F60A06DCA40}" srcOrd="0" destOrd="0" presId="urn:microsoft.com/office/officeart/2005/8/layout/orgChart1"/>
    <dgm:cxn modelId="{21537760-33CE-4D4C-8B56-95D499387089}" type="presParOf" srcId="{33721450-0312-4B7D-9F52-52E5BAC70E78}" destId="{B49FA54A-8AF0-40EB-841C-9DC1362FB875}" srcOrd="1" destOrd="0" presId="urn:microsoft.com/office/officeart/2005/8/layout/orgChart1"/>
    <dgm:cxn modelId="{B0E8D83E-0516-4CF6-BFDA-13B9330EE3B4}" type="presParOf" srcId="{CC4334D6-976D-4664-8C89-AB8E23F51DF6}" destId="{A5F6A47E-B5E1-4CED-9A36-4B24656B275E}" srcOrd="1" destOrd="0" presId="urn:microsoft.com/office/officeart/2005/8/layout/orgChart1"/>
    <dgm:cxn modelId="{C8DE9A8F-5FE4-4C63-8F63-BD4B8EBB5375}" type="presParOf" srcId="{CC4334D6-976D-4664-8C89-AB8E23F51DF6}" destId="{9BBBAAEE-37CE-4012-A2B6-37F34E81B4BF}" srcOrd="2" destOrd="0" presId="urn:microsoft.com/office/officeart/2005/8/layout/orgChart1"/>
    <dgm:cxn modelId="{AA7FE31B-68E8-4ED5-8F61-FFD5283CE1E3}" type="presParOf" srcId="{BF3C69D0-EA8F-4F4D-9D7B-5471CD35CD62}" destId="{BBD35BF5-5B6C-4945-80FA-64437AC99950}" srcOrd="6" destOrd="0" presId="urn:microsoft.com/office/officeart/2005/8/layout/orgChart1"/>
    <dgm:cxn modelId="{C5ADF566-80C6-4711-8ED9-F0A28AA4C97B}" type="presParOf" srcId="{BF3C69D0-EA8F-4F4D-9D7B-5471CD35CD62}" destId="{26A07C9C-7439-413E-97AF-578EB16B9A35}" srcOrd="7" destOrd="0" presId="urn:microsoft.com/office/officeart/2005/8/layout/orgChart1"/>
    <dgm:cxn modelId="{A49D1237-5DA0-4BE1-8403-974ACE12854B}" type="presParOf" srcId="{26A07C9C-7439-413E-97AF-578EB16B9A35}" destId="{78EE0298-3A0C-4F74-9CE3-AC86E88874F8}" srcOrd="0" destOrd="0" presId="urn:microsoft.com/office/officeart/2005/8/layout/orgChart1"/>
    <dgm:cxn modelId="{C757C776-952D-4954-8EEE-9689D0B7093B}" type="presParOf" srcId="{78EE0298-3A0C-4F74-9CE3-AC86E88874F8}" destId="{A1D6B78E-0093-44BF-9BD0-2F84B4DEAF6D}" srcOrd="0" destOrd="0" presId="urn:microsoft.com/office/officeart/2005/8/layout/orgChart1"/>
    <dgm:cxn modelId="{E3BCC2F6-C59C-49C7-94A3-B34D84217C0E}" type="presParOf" srcId="{78EE0298-3A0C-4F74-9CE3-AC86E88874F8}" destId="{62E57A62-4CCF-439F-8E5E-A72B19B08977}" srcOrd="1" destOrd="0" presId="urn:microsoft.com/office/officeart/2005/8/layout/orgChart1"/>
    <dgm:cxn modelId="{A520E03F-6136-42F7-B17A-F2BC48D7EF98}" type="presParOf" srcId="{26A07C9C-7439-413E-97AF-578EB16B9A35}" destId="{1B56BA5B-2C7A-4F5D-A30F-9D5B40EB9AC9}" srcOrd="1" destOrd="0" presId="urn:microsoft.com/office/officeart/2005/8/layout/orgChart1"/>
    <dgm:cxn modelId="{9E732717-3B1F-4BFF-840C-CA4027B85F6C}" type="presParOf" srcId="{26A07C9C-7439-413E-97AF-578EB16B9A35}" destId="{AE8DF7AD-F0EA-4DFC-8B0F-6CD7E094D691}" srcOrd="2" destOrd="0" presId="urn:microsoft.com/office/officeart/2005/8/layout/orgChart1"/>
    <dgm:cxn modelId="{77BE9DCE-DB04-4F6E-B8A1-C55094A8D999}" type="presParOf" srcId="{BF3C69D0-EA8F-4F4D-9D7B-5471CD35CD62}" destId="{49337FCF-94E5-4F2A-AA15-48C06EA10181}" srcOrd="8" destOrd="0" presId="urn:microsoft.com/office/officeart/2005/8/layout/orgChart1"/>
    <dgm:cxn modelId="{E4F11D50-1720-46DF-A7A9-7A03D318D00B}" type="presParOf" srcId="{BF3C69D0-EA8F-4F4D-9D7B-5471CD35CD62}" destId="{32D44039-EA82-4B58-943A-DAA71A3E6554}" srcOrd="9" destOrd="0" presId="urn:microsoft.com/office/officeart/2005/8/layout/orgChart1"/>
    <dgm:cxn modelId="{8A2372E6-2FFE-42E7-BEED-F8CD15E869E9}" type="presParOf" srcId="{32D44039-EA82-4B58-943A-DAA71A3E6554}" destId="{234DFD78-1141-4B4B-8E7D-443CB2451E47}" srcOrd="0" destOrd="0" presId="urn:microsoft.com/office/officeart/2005/8/layout/orgChart1"/>
    <dgm:cxn modelId="{AC2013B4-4EF3-472A-A7BE-3FC4DE4E1CD7}" type="presParOf" srcId="{234DFD78-1141-4B4B-8E7D-443CB2451E47}" destId="{05818A93-A829-4FED-AE65-BA5FD5953AD4}" srcOrd="0" destOrd="0" presId="urn:microsoft.com/office/officeart/2005/8/layout/orgChart1"/>
    <dgm:cxn modelId="{B33F2697-570F-4222-AD35-00DB6CCFEA20}" type="presParOf" srcId="{234DFD78-1141-4B4B-8E7D-443CB2451E47}" destId="{543D6FF7-9CB4-4DEA-8801-5C7ADCB7F5F5}" srcOrd="1" destOrd="0" presId="urn:microsoft.com/office/officeart/2005/8/layout/orgChart1"/>
    <dgm:cxn modelId="{B6299F38-F20F-4ED5-911A-51C1D8DF9E37}" type="presParOf" srcId="{32D44039-EA82-4B58-943A-DAA71A3E6554}" destId="{0992A5A7-A054-49E6-8603-0837A2168B53}" srcOrd="1" destOrd="0" presId="urn:microsoft.com/office/officeart/2005/8/layout/orgChart1"/>
    <dgm:cxn modelId="{0C87C6EE-65AE-4348-AAB5-B256741C4103}" type="presParOf" srcId="{32D44039-EA82-4B58-943A-DAA71A3E6554}" destId="{60BCA4A1-AF56-49D4-841D-4B82760210B5}" srcOrd="2" destOrd="0" presId="urn:microsoft.com/office/officeart/2005/8/layout/orgChart1"/>
    <dgm:cxn modelId="{56E03F91-4706-4491-9200-D5DB2856BC93}" type="presParOf" srcId="{8CE4A3C0-3369-440A-B433-EC32F85C6F5A}" destId="{237269CC-7E95-402C-818D-565E2D8F424E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640A02E-B4A3-468B-830D-EDE0B9440338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ED65294-5E57-4FE0-AE47-5204B98DBA8F}">
      <dgm:prSet phldrT="[Текст]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>
        <a:solidFill>
          <a:schemeClr val="bg1"/>
        </a:solidFill>
      </dgm:spPr>
      <dgm:t>
        <a:bodyPr/>
        <a:lstStyle/>
        <a:p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Краски</a:t>
          </a:r>
          <a:endParaRPr lang="ru-RU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4FDF442-AB9D-4110-809B-3D8EF825516E}" type="parTrans" cxnId="{B17201ED-6BBC-467F-B3D6-A2E2560B3406}">
      <dgm:prSet/>
      <dgm:spPr/>
      <dgm:t>
        <a:bodyPr/>
        <a:lstStyle/>
        <a:p>
          <a:endParaRPr lang="ru-RU"/>
        </a:p>
      </dgm:t>
    </dgm:pt>
    <dgm:pt modelId="{9C45A4D8-320B-4C26-A995-D78BA3D38ADF}" type="sibTrans" cxnId="{B17201ED-6BBC-467F-B3D6-A2E2560B3406}">
      <dgm:prSet/>
      <dgm:spPr/>
      <dgm:t>
        <a:bodyPr/>
        <a:lstStyle/>
        <a:p>
          <a:endParaRPr lang="ru-RU"/>
        </a:p>
      </dgm:t>
    </dgm:pt>
    <dgm:pt modelId="{82A938BB-D734-4CD6-845D-B8D2288A18A6}">
      <dgm:prSet phldrT="[Текст]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>
        <a:solidFill>
          <a:schemeClr val="bg1"/>
        </a:solidFill>
      </dgm:spPr>
      <dgm:t>
        <a:bodyPr/>
        <a:lstStyle/>
        <a:p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Аэрозольная эмаль</a:t>
          </a:r>
          <a:endParaRPr lang="ru-RU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16FD6B6-6BB2-4195-94FA-6D29713DB82B}" type="parTrans" cxnId="{9631D4C4-3E1E-44B8-9D02-1416C5F489AD}">
      <dgm:prSet/>
      <dgm:spPr/>
      <dgm:t>
        <a:bodyPr/>
        <a:lstStyle/>
        <a:p>
          <a:endParaRPr lang="ru-RU"/>
        </a:p>
      </dgm:t>
    </dgm:pt>
    <dgm:pt modelId="{D8CDE88C-559F-49C2-A1B6-966883402301}" type="sibTrans" cxnId="{9631D4C4-3E1E-44B8-9D02-1416C5F489AD}">
      <dgm:prSet/>
      <dgm:spPr/>
      <dgm:t>
        <a:bodyPr/>
        <a:lstStyle/>
        <a:p>
          <a:endParaRPr lang="ru-RU"/>
        </a:p>
      </dgm:t>
    </dgm:pt>
    <dgm:pt modelId="{62108259-D236-45DF-AF40-145B1EE66109}">
      <dgm:prSet phldrT="[Текст]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>
        <a:solidFill>
          <a:schemeClr val="bg1"/>
        </a:solidFill>
      </dgm:spPr>
      <dgm:t>
        <a:bodyPr/>
        <a:lstStyle/>
        <a:p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Гуашь</a:t>
          </a:r>
          <a:endParaRPr lang="ru-RU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DC1317C-6B31-4B47-ADEA-4554298C335B}" type="parTrans" cxnId="{EA9202DC-4BCC-4245-9D34-195B2C935496}">
      <dgm:prSet/>
      <dgm:spPr/>
      <dgm:t>
        <a:bodyPr/>
        <a:lstStyle/>
        <a:p>
          <a:endParaRPr lang="ru-RU"/>
        </a:p>
      </dgm:t>
    </dgm:pt>
    <dgm:pt modelId="{7104255D-F0E1-43EE-81B3-533942E3BCE3}" type="sibTrans" cxnId="{EA9202DC-4BCC-4245-9D34-195B2C935496}">
      <dgm:prSet/>
      <dgm:spPr/>
      <dgm:t>
        <a:bodyPr/>
        <a:lstStyle/>
        <a:p>
          <a:endParaRPr lang="ru-RU"/>
        </a:p>
      </dgm:t>
    </dgm:pt>
    <dgm:pt modelId="{5DACCF48-1DDA-4AD7-878E-0BB4D9925C7D}">
      <dgm:prSet phldrT="[Текст]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>
        <a:solidFill>
          <a:schemeClr val="bg1"/>
        </a:solidFill>
      </dgm:spPr>
      <dgm:t>
        <a:bodyPr/>
        <a:lstStyle/>
        <a:p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Эмаль</a:t>
          </a:r>
          <a:endParaRPr lang="ru-RU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1876F9F-BBBD-415F-BD50-2D427C358C4E}" type="parTrans" cxnId="{6A4D553E-D204-4F09-AE46-A674755B5E00}">
      <dgm:prSet/>
      <dgm:spPr/>
      <dgm:t>
        <a:bodyPr/>
        <a:lstStyle/>
        <a:p>
          <a:endParaRPr lang="ru-RU"/>
        </a:p>
      </dgm:t>
    </dgm:pt>
    <dgm:pt modelId="{F75CC839-734D-46EE-801F-B9C87E392EF2}" type="sibTrans" cxnId="{6A4D553E-D204-4F09-AE46-A674755B5E00}">
      <dgm:prSet/>
      <dgm:spPr/>
      <dgm:t>
        <a:bodyPr/>
        <a:lstStyle/>
        <a:p>
          <a:endParaRPr lang="ru-RU"/>
        </a:p>
      </dgm:t>
    </dgm:pt>
    <dgm:pt modelId="{ACAFDD03-135D-4EDE-913D-CA2035F5D5EF}" type="pres">
      <dgm:prSet presAssocID="{5640A02E-B4A3-468B-830D-EDE0B9440338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AC0FAA72-7A93-401E-91F1-9D8494C14ABA}" type="pres">
      <dgm:prSet presAssocID="{BED65294-5E57-4FE0-AE47-5204B98DBA8F}" presName="hierRoot1" presStyleCnt="0">
        <dgm:presLayoutVars>
          <dgm:hierBranch val="init"/>
        </dgm:presLayoutVars>
      </dgm:prSet>
      <dgm:spPr/>
    </dgm:pt>
    <dgm:pt modelId="{3021D7C2-B922-408B-AF3F-846ADFF9E3A0}" type="pres">
      <dgm:prSet presAssocID="{BED65294-5E57-4FE0-AE47-5204B98DBA8F}" presName="rootComposite1" presStyleCnt="0"/>
      <dgm:spPr/>
    </dgm:pt>
    <dgm:pt modelId="{D89BDD55-256F-498A-A620-0D917EE61652}" type="pres">
      <dgm:prSet presAssocID="{BED65294-5E57-4FE0-AE47-5204B98DBA8F}" presName="rootText1" presStyleLbl="node0" presStyleIdx="0" presStyleCnt="1" custLinFactNeighborX="-930" custLinFactNeighborY="-643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F530CDF0-E79B-4F15-B252-8AFC0B48337E}" type="pres">
      <dgm:prSet presAssocID="{BED65294-5E57-4FE0-AE47-5204B98DBA8F}" presName="rootConnector1" presStyleLbl="node1" presStyleIdx="0" presStyleCnt="0"/>
      <dgm:spPr/>
      <dgm:t>
        <a:bodyPr/>
        <a:lstStyle/>
        <a:p>
          <a:endParaRPr lang="ru-RU"/>
        </a:p>
      </dgm:t>
    </dgm:pt>
    <dgm:pt modelId="{9A36F689-7F51-4321-ACF3-E5C819E3957F}" type="pres">
      <dgm:prSet presAssocID="{BED65294-5E57-4FE0-AE47-5204B98DBA8F}" presName="hierChild2" presStyleCnt="0"/>
      <dgm:spPr/>
    </dgm:pt>
    <dgm:pt modelId="{5BA0177A-827A-462E-9BA5-2672A9DC917D}" type="pres">
      <dgm:prSet presAssocID="{A16FD6B6-6BB2-4195-94FA-6D29713DB82B}" presName="Name37" presStyleLbl="parChTrans1D2" presStyleIdx="0" presStyleCnt="3"/>
      <dgm:spPr/>
      <dgm:t>
        <a:bodyPr/>
        <a:lstStyle/>
        <a:p>
          <a:endParaRPr lang="ru-RU"/>
        </a:p>
      </dgm:t>
    </dgm:pt>
    <dgm:pt modelId="{9674FEE2-14C3-4826-82FC-741C027770D3}" type="pres">
      <dgm:prSet presAssocID="{82A938BB-D734-4CD6-845D-B8D2288A18A6}" presName="hierRoot2" presStyleCnt="0">
        <dgm:presLayoutVars>
          <dgm:hierBranch val="init"/>
        </dgm:presLayoutVars>
      </dgm:prSet>
      <dgm:spPr/>
    </dgm:pt>
    <dgm:pt modelId="{CBF03A6A-A0D6-484D-A3FC-DBB0869DCB6F}" type="pres">
      <dgm:prSet presAssocID="{82A938BB-D734-4CD6-845D-B8D2288A18A6}" presName="rootComposite" presStyleCnt="0"/>
      <dgm:spPr/>
    </dgm:pt>
    <dgm:pt modelId="{2F1E528E-2702-433D-BFDA-61F3D1B4BC0A}" type="pres">
      <dgm:prSet presAssocID="{82A938BB-D734-4CD6-845D-B8D2288A18A6}" presName="rootText" presStyleLbl="node2" presStyleIdx="0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4CDA2608-923A-41C4-AED1-C40F4DD1011A}" type="pres">
      <dgm:prSet presAssocID="{82A938BB-D734-4CD6-845D-B8D2288A18A6}" presName="rootConnector" presStyleLbl="node2" presStyleIdx="0" presStyleCnt="3"/>
      <dgm:spPr/>
      <dgm:t>
        <a:bodyPr/>
        <a:lstStyle/>
        <a:p>
          <a:endParaRPr lang="ru-RU"/>
        </a:p>
      </dgm:t>
    </dgm:pt>
    <dgm:pt modelId="{C5E34063-F426-46C4-9BFD-BB6813D0467A}" type="pres">
      <dgm:prSet presAssocID="{82A938BB-D734-4CD6-845D-B8D2288A18A6}" presName="hierChild4" presStyleCnt="0"/>
      <dgm:spPr/>
    </dgm:pt>
    <dgm:pt modelId="{8AA17B3B-15FA-4020-8C38-4666C0761E1D}" type="pres">
      <dgm:prSet presAssocID="{82A938BB-D734-4CD6-845D-B8D2288A18A6}" presName="hierChild5" presStyleCnt="0"/>
      <dgm:spPr/>
    </dgm:pt>
    <dgm:pt modelId="{DFB5066E-B877-4748-B2C4-17093E65C3E2}" type="pres">
      <dgm:prSet presAssocID="{9DC1317C-6B31-4B47-ADEA-4554298C335B}" presName="Name37" presStyleLbl="parChTrans1D2" presStyleIdx="1" presStyleCnt="3"/>
      <dgm:spPr/>
      <dgm:t>
        <a:bodyPr/>
        <a:lstStyle/>
        <a:p>
          <a:endParaRPr lang="ru-RU"/>
        </a:p>
      </dgm:t>
    </dgm:pt>
    <dgm:pt modelId="{B3EDE2D5-C61C-421F-8A57-5DD6A2C06549}" type="pres">
      <dgm:prSet presAssocID="{62108259-D236-45DF-AF40-145B1EE66109}" presName="hierRoot2" presStyleCnt="0">
        <dgm:presLayoutVars>
          <dgm:hierBranch val="init"/>
        </dgm:presLayoutVars>
      </dgm:prSet>
      <dgm:spPr/>
    </dgm:pt>
    <dgm:pt modelId="{3BEF37F4-95F7-436E-B9D9-ADE0DF1EBE3A}" type="pres">
      <dgm:prSet presAssocID="{62108259-D236-45DF-AF40-145B1EE66109}" presName="rootComposite" presStyleCnt="0"/>
      <dgm:spPr/>
    </dgm:pt>
    <dgm:pt modelId="{7D06932C-DBAE-48EB-B3B7-162DF5DA7CB3}" type="pres">
      <dgm:prSet presAssocID="{62108259-D236-45DF-AF40-145B1EE66109}" presName="rootText" presStyleLbl="node2" presStyleIdx="1" presStyleCnt="3" custLinFactNeighborX="-930" custLinFactNeighborY="247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9D1E3E6-733F-40DE-A345-8201D658BEE2}" type="pres">
      <dgm:prSet presAssocID="{62108259-D236-45DF-AF40-145B1EE66109}" presName="rootConnector" presStyleLbl="node2" presStyleIdx="1" presStyleCnt="3"/>
      <dgm:spPr/>
      <dgm:t>
        <a:bodyPr/>
        <a:lstStyle/>
        <a:p>
          <a:endParaRPr lang="ru-RU"/>
        </a:p>
      </dgm:t>
    </dgm:pt>
    <dgm:pt modelId="{2EEFD263-7C69-4F16-9121-2F96FA017BE8}" type="pres">
      <dgm:prSet presAssocID="{62108259-D236-45DF-AF40-145B1EE66109}" presName="hierChild4" presStyleCnt="0"/>
      <dgm:spPr/>
    </dgm:pt>
    <dgm:pt modelId="{163D3596-4923-499A-B313-1B1503C40B0B}" type="pres">
      <dgm:prSet presAssocID="{62108259-D236-45DF-AF40-145B1EE66109}" presName="hierChild5" presStyleCnt="0"/>
      <dgm:spPr/>
    </dgm:pt>
    <dgm:pt modelId="{B87D8666-365C-40FC-A704-89ADDE75B422}" type="pres">
      <dgm:prSet presAssocID="{E1876F9F-BBBD-415F-BD50-2D427C358C4E}" presName="Name37" presStyleLbl="parChTrans1D2" presStyleIdx="2" presStyleCnt="3"/>
      <dgm:spPr/>
      <dgm:t>
        <a:bodyPr/>
        <a:lstStyle/>
        <a:p>
          <a:endParaRPr lang="ru-RU"/>
        </a:p>
      </dgm:t>
    </dgm:pt>
    <dgm:pt modelId="{50BAD761-76A0-4369-9492-2E2FC7531C87}" type="pres">
      <dgm:prSet presAssocID="{5DACCF48-1DDA-4AD7-878E-0BB4D9925C7D}" presName="hierRoot2" presStyleCnt="0">
        <dgm:presLayoutVars>
          <dgm:hierBranch val="init"/>
        </dgm:presLayoutVars>
      </dgm:prSet>
      <dgm:spPr/>
    </dgm:pt>
    <dgm:pt modelId="{C148B8BD-7DE8-4AD4-AC37-025DE6B68AEF}" type="pres">
      <dgm:prSet presAssocID="{5DACCF48-1DDA-4AD7-878E-0BB4D9925C7D}" presName="rootComposite" presStyleCnt="0"/>
      <dgm:spPr/>
    </dgm:pt>
    <dgm:pt modelId="{BD8E5343-70A2-4768-A4FB-50A462AFAD26}" type="pres">
      <dgm:prSet presAssocID="{5DACCF48-1DDA-4AD7-878E-0BB4D9925C7D}" presName="rootText" presStyleLbl="node2" presStyleIdx="2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9E9EADD-091F-4A56-93FC-060B6AAC0205}" type="pres">
      <dgm:prSet presAssocID="{5DACCF48-1DDA-4AD7-878E-0BB4D9925C7D}" presName="rootConnector" presStyleLbl="node2" presStyleIdx="2" presStyleCnt="3"/>
      <dgm:spPr/>
      <dgm:t>
        <a:bodyPr/>
        <a:lstStyle/>
        <a:p>
          <a:endParaRPr lang="ru-RU"/>
        </a:p>
      </dgm:t>
    </dgm:pt>
    <dgm:pt modelId="{25F710F9-E778-4C49-8F4D-96729334A6CA}" type="pres">
      <dgm:prSet presAssocID="{5DACCF48-1DDA-4AD7-878E-0BB4D9925C7D}" presName="hierChild4" presStyleCnt="0"/>
      <dgm:spPr/>
    </dgm:pt>
    <dgm:pt modelId="{08CD0CCE-4F9A-44B1-845E-491FE22C0781}" type="pres">
      <dgm:prSet presAssocID="{5DACCF48-1DDA-4AD7-878E-0BB4D9925C7D}" presName="hierChild5" presStyleCnt="0"/>
      <dgm:spPr/>
    </dgm:pt>
    <dgm:pt modelId="{66D8A189-2095-4E01-AF0C-57E250D95F1C}" type="pres">
      <dgm:prSet presAssocID="{BED65294-5E57-4FE0-AE47-5204B98DBA8F}" presName="hierChild3" presStyleCnt="0"/>
      <dgm:spPr/>
    </dgm:pt>
  </dgm:ptLst>
  <dgm:cxnLst>
    <dgm:cxn modelId="{EA9202DC-4BCC-4245-9D34-195B2C935496}" srcId="{BED65294-5E57-4FE0-AE47-5204B98DBA8F}" destId="{62108259-D236-45DF-AF40-145B1EE66109}" srcOrd="1" destOrd="0" parTransId="{9DC1317C-6B31-4B47-ADEA-4554298C335B}" sibTransId="{7104255D-F0E1-43EE-81B3-533942E3BCE3}"/>
    <dgm:cxn modelId="{BAB09306-DD50-41D5-9181-232FD647FFA3}" type="presOf" srcId="{BED65294-5E57-4FE0-AE47-5204B98DBA8F}" destId="{D89BDD55-256F-498A-A620-0D917EE61652}" srcOrd="0" destOrd="0" presId="urn:microsoft.com/office/officeart/2005/8/layout/orgChart1"/>
    <dgm:cxn modelId="{B17201ED-6BBC-467F-B3D6-A2E2560B3406}" srcId="{5640A02E-B4A3-468B-830D-EDE0B9440338}" destId="{BED65294-5E57-4FE0-AE47-5204B98DBA8F}" srcOrd="0" destOrd="0" parTransId="{B4FDF442-AB9D-4110-809B-3D8EF825516E}" sibTransId="{9C45A4D8-320B-4C26-A995-D78BA3D38ADF}"/>
    <dgm:cxn modelId="{81E9DDFA-B004-48B9-938C-BF1FD7709F27}" type="presOf" srcId="{E1876F9F-BBBD-415F-BD50-2D427C358C4E}" destId="{B87D8666-365C-40FC-A704-89ADDE75B422}" srcOrd="0" destOrd="0" presId="urn:microsoft.com/office/officeart/2005/8/layout/orgChart1"/>
    <dgm:cxn modelId="{5C900D9C-36E7-4D6A-8EC4-37E831FC2282}" type="presOf" srcId="{62108259-D236-45DF-AF40-145B1EE66109}" destId="{99D1E3E6-733F-40DE-A345-8201D658BEE2}" srcOrd="1" destOrd="0" presId="urn:microsoft.com/office/officeart/2005/8/layout/orgChart1"/>
    <dgm:cxn modelId="{9631D4C4-3E1E-44B8-9D02-1416C5F489AD}" srcId="{BED65294-5E57-4FE0-AE47-5204B98DBA8F}" destId="{82A938BB-D734-4CD6-845D-B8D2288A18A6}" srcOrd="0" destOrd="0" parTransId="{A16FD6B6-6BB2-4195-94FA-6D29713DB82B}" sibTransId="{D8CDE88C-559F-49C2-A1B6-966883402301}"/>
    <dgm:cxn modelId="{B272927B-7CF2-444F-833B-6C1FAF387F5D}" type="presOf" srcId="{BED65294-5E57-4FE0-AE47-5204B98DBA8F}" destId="{F530CDF0-E79B-4F15-B252-8AFC0B48337E}" srcOrd="1" destOrd="0" presId="urn:microsoft.com/office/officeart/2005/8/layout/orgChart1"/>
    <dgm:cxn modelId="{7C71AAAD-2401-4D5C-9185-55105A9F6AA8}" type="presOf" srcId="{82A938BB-D734-4CD6-845D-B8D2288A18A6}" destId="{2F1E528E-2702-433D-BFDA-61F3D1B4BC0A}" srcOrd="0" destOrd="0" presId="urn:microsoft.com/office/officeart/2005/8/layout/orgChart1"/>
    <dgm:cxn modelId="{D6181281-A194-4E41-B2EA-7F9093D38E60}" type="presOf" srcId="{9DC1317C-6B31-4B47-ADEA-4554298C335B}" destId="{DFB5066E-B877-4748-B2C4-17093E65C3E2}" srcOrd="0" destOrd="0" presId="urn:microsoft.com/office/officeart/2005/8/layout/orgChart1"/>
    <dgm:cxn modelId="{66FB3BDC-2DA1-4F82-8AB6-49DD33178193}" type="presOf" srcId="{5DACCF48-1DDA-4AD7-878E-0BB4D9925C7D}" destId="{BD8E5343-70A2-4768-A4FB-50A462AFAD26}" srcOrd="0" destOrd="0" presId="urn:microsoft.com/office/officeart/2005/8/layout/orgChart1"/>
    <dgm:cxn modelId="{E484241A-7DEA-42AA-A875-49D1AC80C9CE}" type="presOf" srcId="{A16FD6B6-6BB2-4195-94FA-6D29713DB82B}" destId="{5BA0177A-827A-462E-9BA5-2672A9DC917D}" srcOrd="0" destOrd="0" presId="urn:microsoft.com/office/officeart/2005/8/layout/orgChart1"/>
    <dgm:cxn modelId="{E3F549F3-C543-40E0-A0F6-D1E0878A0A26}" type="presOf" srcId="{82A938BB-D734-4CD6-845D-B8D2288A18A6}" destId="{4CDA2608-923A-41C4-AED1-C40F4DD1011A}" srcOrd="1" destOrd="0" presId="urn:microsoft.com/office/officeart/2005/8/layout/orgChart1"/>
    <dgm:cxn modelId="{8D91D312-F075-471C-BA29-F325AA1EC1FB}" type="presOf" srcId="{62108259-D236-45DF-AF40-145B1EE66109}" destId="{7D06932C-DBAE-48EB-B3B7-162DF5DA7CB3}" srcOrd="0" destOrd="0" presId="urn:microsoft.com/office/officeart/2005/8/layout/orgChart1"/>
    <dgm:cxn modelId="{1B007BF4-022E-413A-9666-4ADEB331B637}" type="presOf" srcId="{5DACCF48-1DDA-4AD7-878E-0BB4D9925C7D}" destId="{D9E9EADD-091F-4A56-93FC-060B6AAC0205}" srcOrd="1" destOrd="0" presId="urn:microsoft.com/office/officeart/2005/8/layout/orgChart1"/>
    <dgm:cxn modelId="{6A4D553E-D204-4F09-AE46-A674755B5E00}" srcId="{BED65294-5E57-4FE0-AE47-5204B98DBA8F}" destId="{5DACCF48-1DDA-4AD7-878E-0BB4D9925C7D}" srcOrd="2" destOrd="0" parTransId="{E1876F9F-BBBD-415F-BD50-2D427C358C4E}" sibTransId="{F75CC839-734D-46EE-801F-B9C87E392EF2}"/>
    <dgm:cxn modelId="{3C43B767-D2F5-436B-9BB8-B3EBF3220586}" type="presOf" srcId="{5640A02E-B4A3-468B-830D-EDE0B9440338}" destId="{ACAFDD03-135D-4EDE-913D-CA2035F5D5EF}" srcOrd="0" destOrd="0" presId="urn:microsoft.com/office/officeart/2005/8/layout/orgChart1"/>
    <dgm:cxn modelId="{9BDAE773-2A69-4156-8862-E1DC80C1E248}" type="presParOf" srcId="{ACAFDD03-135D-4EDE-913D-CA2035F5D5EF}" destId="{AC0FAA72-7A93-401E-91F1-9D8494C14ABA}" srcOrd="0" destOrd="0" presId="urn:microsoft.com/office/officeart/2005/8/layout/orgChart1"/>
    <dgm:cxn modelId="{84CFC87E-6A6F-4807-85FF-55BB31C14023}" type="presParOf" srcId="{AC0FAA72-7A93-401E-91F1-9D8494C14ABA}" destId="{3021D7C2-B922-408B-AF3F-846ADFF9E3A0}" srcOrd="0" destOrd="0" presId="urn:microsoft.com/office/officeart/2005/8/layout/orgChart1"/>
    <dgm:cxn modelId="{E381197D-A0BE-488E-A26D-3A7700F4C55F}" type="presParOf" srcId="{3021D7C2-B922-408B-AF3F-846ADFF9E3A0}" destId="{D89BDD55-256F-498A-A620-0D917EE61652}" srcOrd="0" destOrd="0" presId="urn:microsoft.com/office/officeart/2005/8/layout/orgChart1"/>
    <dgm:cxn modelId="{1196E36A-C392-4436-ABAC-69D017ABFB20}" type="presParOf" srcId="{3021D7C2-B922-408B-AF3F-846ADFF9E3A0}" destId="{F530CDF0-E79B-4F15-B252-8AFC0B48337E}" srcOrd="1" destOrd="0" presId="urn:microsoft.com/office/officeart/2005/8/layout/orgChart1"/>
    <dgm:cxn modelId="{F364236C-5E61-4226-9D29-870729603524}" type="presParOf" srcId="{AC0FAA72-7A93-401E-91F1-9D8494C14ABA}" destId="{9A36F689-7F51-4321-ACF3-E5C819E3957F}" srcOrd="1" destOrd="0" presId="urn:microsoft.com/office/officeart/2005/8/layout/orgChart1"/>
    <dgm:cxn modelId="{888CB0A2-C67F-43E3-BE7C-C4126BD7F1B7}" type="presParOf" srcId="{9A36F689-7F51-4321-ACF3-E5C819E3957F}" destId="{5BA0177A-827A-462E-9BA5-2672A9DC917D}" srcOrd="0" destOrd="0" presId="urn:microsoft.com/office/officeart/2005/8/layout/orgChart1"/>
    <dgm:cxn modelId="{A170C7B0-88C6-4A42-BF8D-08B85A077DF0}" type="presParOf" srcId="{9A36F689-7F51-4321-ACF3-E5C819E3957F}" destId="{9674FEE2-14C3-4826-82FC-741C027770D3}" srcOrd="1" destOrd="0" presId="urn:microsoft.com/office/officeart/2005/8/layout/orgChart1"/>
    <dgm:cxn modelId="{C3F609B8-C2C3-43EB-9480-C5366614209F}" type="presParOf" srcId="{9674FEE2-14C3-4826-82FC-741C027770D3}" destId="{CBF03A6A-A0D6-484D-A3FC-DBB0869DCB6F}" srcOrd="0" destOrd="0" presId="urn:microsoft.com/office/officeart/2005/8/layout/orgChart1"/>
    <dgm:cxn modelId="{6AC5606C-349A-4FA1-8F73-C892FC005567}" type="presParOf" srcId="{CBF03A6A-A0D6-484D-A3FC-DBB0869DCB6F}" destId="{2F1E528E-2702-433D-BFDA-61F3D1B4BC0A}" srcOrd="0" destOrd="0" presId="urn:microsoft.com/office/officeart/2005/8/layout/orgChart1"/>
    <dgm:cxn modelId="{F699A342-28B7-4428-9B1E-3D90262125FB}" type="presParOf" srcId="{CBF03A6A-A0D6-484D-A3FC-DBB0869DCB6F}" destId="{4CDA2608-923A-41C4-AED1-C40F4DD1011A}" srcOrd="1" destOrd="0" presId="urn:microsoft.com/office/officeart/2005/8/layout/orgChart1"/>
    <dgm:cxn modelId="{6EEA5F50-14B4-4D00-932D-BEEA8DD0277B}" type="presParOf" srcId="{9674FEE2-14C3-4826-82FC-741C027770D3}" destId="{C5E34063-F426-46C4-9BFD-BB6813D0467A}" srcOrd="1" destOrd="0" presId="urn:microsoft.com/office/officeart/2005/8/layout/orgChart1"/>
    <dgm:cxn modelId="{CB72945E-71B3-406C-9E07-41A02F688D0C}" type="presParOf" srcId="{9674FEE2-14C3-4826-82FC-741C027770D3}" destId="{8AA17B3B-15FA-4020-8C38-4666C0761E1D}" srcOrd="2" destOrd="0" presId="urn:microsoft.com/office/officeart/2005/8/layout/orgChart1"/>
    <dgm:cxn modelId="{D129C1EC-3130-4775-8A8F-7D8DDD7A2431}" type="presParOf" srcId="{9A36F689-7F51-4321-ACF3-E5C819E3957F}" destId="{DFB5066E-B877-4748-B2C4-17093E65C3E2}" srcOrd="2" destOrd="0" presId="urn:microsoft.com/office/officeart/2005/8/layout/orgChart1"/>
    <dgm:cxn modelId="{3EF0F4FD-2F85-47EA-9154-1D94DC5FB56B}" type="presParOf" srcId="{9A36F689-7F51-4321-ACF3-E5C819E3957F}" destId="{B3EDE2D5-C61C-421F-8A57-5DD6A2C06549}" srcOrd="3" destOrd="0" presId="urn:microsoft.com/office/officeart/2005/8/layout/orgChart1"/>
    <dgm:cxn modelId="{ECBE06FF-7927-4090-8217-11F685218128}" type="presParOf" srcId="{B3EDE2D5-C61C-421F-8A57-5DD6A2C06549}" destId="{3BEF37F4-95F7-436E-B9D9-ADE0DF1EBE3A}" srcOrd="0" destOrd="0" presId="urn:microsoft.com/office/officeart/2005/8/layout/orgChart1"/>
    <dgm:cxn modelId="{3C101D18-DB0A-493F-B485-F74BB8E5D359}" type="presParOf" srcId="{3BEF37F4-95F7-436E-B9D9-ADE0DF1EBE3A}" destId="{7D06932C-DBAE-48EB-B3B7-162DF5DA7CB3}" srcOrd="0" destOrd="0" presId="urn:microsoft.com/office/officeart/2005/8/layout/orgChart1"/>
    <dgm:cxn modelId="{C8A76487-9690-4B82-A289-37ED5CFE2B45}" type="presParOf" srcId="{3BEF37F4-95F7-436E-B9D9-ADE0DF1EBE3A}" destId="{99D1E3E6-733F-40DE-A345-8201D658BEE2}" srcOrd="1" destOrd="0" presId="urn:microsoft.com/office/officeart/2005/8/layout/orgChart1"/>
    <dgm:cxn modelId="{1E42EEF3-6B9A-4FB4-A38E-CBBB1ED0649B}" type="presParOf" srcId="{B3EDE2D5-C61C-421F-8A57-5DD6A2C06549}" destId="{2EEFD263-7C69-4F16-9121-2F96FA017BE8}" srcOrd="1" destOrd="0" presId="urn:microsoft.com/office/officeart/2005/8/layout/orgChart1"/>
    <dgm:cxn modelId="{9E1BA8CC-F0C1-468A-85B6-E3370C9F0904}" type="presParOf" srcId="{B3EDE2D5-C61C-421F-8A57-5DD6A2C06549}" destId="{163D3596-4923-499A-B313-1B1503C40B0B}" srcOrd="2" destOrd="0" presId="urn:microsoft.com/office/officeart/2005/8/layout/orgChart1"/>
    <dgm:cxn modelId="{88302571-3770-4351-804B-CD681D9F3E4B}" type="presParOf" srcId="{9A36F689-7F51-4321-ACF3-E5C819E3957F}" destId="{B87D8666-365C-40FC-A704-89ADDE75B422}" srcOrd="4" destOrd="0" presId="urn:microsoft.com/office/officeart/2005/8/layout/orgChart1"/>
    <dgm:cxn modelId="{A1176F58-436A-463D-81B2-06D58085C2BE}" type="presParOf" srcId="{9A36F689-7F51-4321-ACF3-E5C819E3957F}" destId="{50BAD761-76A0-4369-9492-2E2FC7531C87}" srcOrd="5" destOrd="0" presId="urn:microsoft.com/office/officeart/2005/8/layout/orgChart1"/>
    <dgm:cxn modelId="{B29EA2B0-73CF-4CE1-86F0-7F311A64033A}" type="presParOf" srcId="{50BAD761-76A0-4369-9492-2E2FC7531C87}" destId="{C148B8BD-7DE8-4AD4-AC37-025DE6B68AEF}" srcOrd="0" destOrd="0" presId="urn:microsoft.com/office/officeart/2005/8/layout/orgChart1"/>
    <dgm:cxn modelId="{2BC815AC-6231-4E82-B038-9CCC59B2FD0B}" type="presParOf" srcId="{C148B8BD-7DE8-4AD4-AC37-025DE6B68AEF}" destId="{BD8E5343-70A2-4768-A4FB-50A462AFAD26}" srcOrd="0" destOrd="0" presId="urn:microsoft.com/office/officeart/2005/8/layout/orgChart1"/>
    <dgm:cxn modelId="{DFF51902-782D-4A84-85A0-A91D9821D9F3}" type="presParOf" srcId="{C148B8BD-7DE8-4AD4-AC37-025DE6B68AEF}" destId="{D9E9EADD-091F-4A56-93FC-060B6AAC0205}" srcOrd="1" destOrd="0" presId="urn:microsoft.com/office/officeart/2005/8/layout/orgChart1"/>
    <dgm:cxn modelId="{E2CE4995-FFCD-47DB-8064-7A72982913A4}" type="presParOf" srcId="{50BAD761-76A0-4369-9492-2E2FC7531C87}" destId="{25F710F9-E778-4C49-8F4D-96729334A6CA}" srcOrd="1" destOrd="0" presId="urn:microsoft.com/office/officeart/2005/8/layout/orgChart1"/>
    <dgm:cxn modelId="{C2ADA702-4765-4A70-9C7E-A7354B7353A2}" type="presParOf" srcId="{50BAD761-76A0-4369-9492-2E2FC7531C87}" destId="{08CD0CCE-4F9A-44B1-845E-491FE22C0781}" srcOrd="2" destOrd="0" presId="urn:microsoft.com/office/officeart/2005/8/layout/orgChart1"/>
    <dgm:cxn modelId="{964620CD-8495-44FF-BF05-94F89853DF60}" type="presParOf" srcId="{AC0FAA72-7A93-401E-91F1-9D8494C14ABA}" destId="{66D8A189-2095-4E01-AF0C-57E250D95F1C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BE78481-33C8-4FB4-B9A8-8227A2EA3574}">
      <dsp:nvSpPr>
        <dsp:cNvPr id="0" name=""/>
        <dsp:cNvSpPr/>
      </dsp:nvSpPr>
      <dsp:spPr>
        <a:xfrm>
          <a:off x="4131915" y="2436296"/>
          <a:ext cx="2778412" cy="32255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61821"/>
              </a:lnTo>
              <a:lnTo>
                <a:pt x="2778412" y="161821"/>
              </a:lnTo>
              <a:lnTo>
                <a:pt x="2778412" y="32255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B308FA8-5172-4DCC-AB67-E851807D202D}">
      <dsp:nvSpPr>
        <dsp:cNvPr id="0" name=""/>
        <dsp:cNvSpPr/>
      </dsp:nvSpPr>
      <dsp:spPr>
        <a:xfrm>
          <a:off x="4131915" y="2436296"/>
          <a:ext cx="1080894" cy="138012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219394"/>
              </a:lnTo>
              <a:lnTo>
                <a:pt x="1080894" y="1219394"/>
              </a:lnTo>
              <a:lnTo>
                <a:pt x="1080894" y="1380128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20C759-6292-477C-9CAA-557BB8134ACF}">
      <dsp:nvSpPr>
        <dsp:cNvPr id="0" name=""/>
        <dsp:cNvSpPr/>
      </dsp:nvSpPr>
      <dsp:spPr>
        <a:xfrm>
          <a:off x="2495628" y="2436296"/>
          <a:ext cx="1636286" cy="1193048"/>
        </a:xfrm>
        <a:custGeom>
          <a:avLst/>
          <a:gdLst/>
          <a:ahLst/>
          <a:cxnLst/>
          <a:rect l="0" t="0" r="0" b="0"/>
          <a:pathLst>
            <a:path>
              <a:moveTo>
                <a:pt x="1636286" y="0"/>
              </a:moveTo>
              <a:lnTo>
                <a:pt x="1636286" y="1032314"/>
              </a:lnTo>
              <a:lnTo>
                <a:pt x="0" y="1032314"/>
              </a:lnTo>
              <a:lnTo>
                <a:pt x="0" y="1193048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5B5A682-A51F-417E-9326-FB1941F1E679}">
      <dsp:nvSpPr>
        <dsp:cNvPr id="0" name=""/>
        <dsp:cNvSpPr/>
      </dsp:nvSpPr>
      <dsp:spPr>
        <a:xfrm>
          <a:off x="765634" y="2436296"/>
          <a:ext cx="3366280" cy="322556"/>
        </a:xfrm>
        <a:custGeom>
          <a:avLst/>
          <a:gdLst/>
          <a:ahLst/>
          <a:cxnLst/>
          <a:rect l="0" t="0" r="0" b="0"/>
          <a:pathLst>
            <a:path>
              <a:moveTo>
                <a:pt x="3366280" y="0"/>
              </a:moveTo>
              <a:lnTo>
                <a:pt x="3366280" y="161821"/>
              </a:lnTo>
              <a:lnTo>
                <a:pt x="0" y="161821"/>
              </a:lnTo>
              <a:lnTo>
                <a:pt x="0" y="32255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C16C5B9-BCDD-4857-9018-FAA68501386D}">
      <dsp:nvSpPr>
        <dsp:cNvPr id="0" name=""/>
        <dsp:cNvSpPr/>
      </dsp:nvSpPr>
      <dsp:spPr>
        <a:xfrm>
          <a:off x="1864638" y="1670893"/>
          <a:ext cx="4534553" cy="765402"/>
        </a:xfrm>
        <a:prstGeom prst="rect">
          <a:avLst/>
        </a:prstGeom>
        <a:solidFill>
          <a:schemeClr val="bg1"/>
        </a:solidFill>
        <a:ln w="6350" cap="flat" cmpd="sng" algn="ctr">
          <a:solidFill>
            <a:schemeClr val="accent3"/>
          </a:solidFill>
          <a:prstDash val="solid"/>
          <a:miter lim="800000"/>
        </a:ln>
        <a:effectLst/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5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Композиция</a:t>
          </a:r>
          <a:endParaRPr lang="ru-RU" sz="54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864638" y="1670893"/>
        <a:ext cx="4534553" cy="765402"/>
      </dsp:txXfrm>
    </dsp:sp>
    <dsp:sp modelId="{288ACFE8-5743-48B5-887E-97C88FF0F8BC}">
      <dsp:nvSpPr>
        <dsp:cNvPr id="0" name=""/>
        <dsp:cNvSpPr/>
      </dsp:nvSpPr>
      <dsp:spPr>
        <a:xfrm>
          <a:off x="231" y="2758852"/>
          <a:ext cx="1530805" cy="765402"/>
        </a:xfrm>
        <a:prstGeom prst="rect">
          <a:avLst/>
        </a:prstGeom>
        <a:solidFill>
          <a:schemeClr val="bg1"/>
        </a:solidFill>
        <a:ln w="6350" cap="flat" cmpd="sng" algn="ctr">
          <a:solidFill>
            <a:schemeClr val="accent3"/>
          </a:solidFill>
          <a:prstDash val="solid"/>
          <a:miter lim="800000"/>
        </a:ln>
        <a:effectLst/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9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Ткань</a:t>
          </a:r>
          <a:endParaRPr lang="ru-RU" sz="29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31" y="2758852"/>
        <a:ext cx="1530805" cy="765402"/>
      </dsp:txXfrm>
    </dsp:sp>
    <dsp:sp modelId="{3AC22364-60AA-4F36-9610-4D0751E5B179}">
      <dsp:nvSpPr>
        <dsp:cNvPr id="0" name=""/>
        <dsp:cNvSpPr/>
      </dsp:nvSpPr>
      <dsp:spPr>
        <a:xfrm>
          <a:off x="1730225" y="3629344"/>
          <a:ext cx="1530805" cy="765402"/>
        </a:xfrm>
        <a:prstGeom prst="rect">
          <a:avLst/>
        </a:prstGeom>
        <a:solidFill>
          <a:schemeClr val="bg1"/>
        </a:solidFill>
        <a:ln w="6350" cap="flat" cmpd="sng" algn="ctr">
          <a:solidFill>
            <a:schemeClr val="accent3"/>
          </a:solidFill>
          <a:prstDash val="solid"/>
          <a:miter lim="800000"/>
        </a:ln>
        <a:effectLst/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900" b="1" i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Пластик</a:t>
          </a:r>
          <a:endParaRPr lang="ru-RU" sz="2900" b="1" i="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730225" y="3629344"/>
        <a:ext cx="1530805" cy="765402"/>
      </dsp:txXfrm>
    </dsp:sp>
    <dsp:sp modelId="{6699E784-2162-40E4-93D8-A0E4F16484E9}">
      <dsp:nvSpPr>
        <dsp:cNvPr id="0" name=""/>
        <dsp:cNvSpPr/>
      </dsp:nvSpPr>
      <dsp:spPr>
        <a:xfrm>
          <a:off x="4447406" y="3816424"/>
          <a:ext cx="1530805" cy="765402"/>
        </a:xfrm>
        <a:prstGeom prst="rect">
          <a:avLst/>
        </a:prstGeom>
        <a:solidFill>
          <a:schemeClr val="bg1"/>
        </a:solidFill>
        <a:ln w="6350" cap="flat" cmpd="sng" algn="ctr">
          <a:solidFill>
            <a:schemeClr val="accent3"/>
          </a:solidFill>
          <a:prstDash val="solid"/>
          <a:miter lim="800000"/>
        </a:ln>
        <a:effectLst/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9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Стекло</a:t>
          </a:r>
          <a:endParaRPr lang="ru-RU" sz="29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447406" y="3816424"/>
        <a:ext cx="1530805" cy="765402"/>
      </dsp:txXfrm>
    </dsp:sp>
    <dsp:sp modelId="{43064E34-4A88-492C-9520-6B243372063A}">
      <dsp:nvSpPr>
        <dsp:cNvPr id="0" name=""/>
        <dsp:cNvSpPr/>
      </dsp:nvSpPr>
      <dsp:spPr>
        <a:xfrm>
          <a:off x="5557057" y="2758852"/>
          <a:ext cx="2706541" cy="765402"/>
        </a:xfrm>
        <a:prstGeom prst="rect">
          <a:avLst/>
        </a:prstGeom>
        <a:solidFill>
          <a:schemeClr val="bg1"/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0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Бумага и картон</a:t>
          </a:r>
          <a:endParaRPr lang="ru-RU" sz="30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557057" y="2758852"/>
        <a:ext cx="2706541" cy="76540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9337FCF-94E5-4F2A-AA15-48C06EA10181}">
      <dsp:nvSpPr>
        <dsp:cNvPr id="0" name=""/>
        <dsp:cNvSpPr/>
      </dsp:nvSpPr>
      <dsp:spPr>
        <a:xfrm>
          <a:off x="4328782" y="1727810"/>
          <a:ext cx="3225195" cy="195299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943122"/>
              </a:lnTo>
              <a:lnTo>
                <a:pt x="3225195" y="1943122"/>
              </a:lnTo>
              <a:lnTo>
                <a:pt x="3225195" y="195299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BD35BF5-5B6C-4945-80FA-64437AC99950}">
      <dsp:nvSpPr>
        <dsp:cNvPr id="0" name=""/>
        <dsp:cNvSpPr/>
      </dsp:nvSpPr>
      <dsp:spPr>
        <a:xfrm>
          <a:off x="4328782" y="1727810"/>
          <a:ext cx="2676952" cy="36326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53393"/>
              </a:lnTo>
              <a:lnTo>
                <a:pt x="2676952" y="353393"/>
              </a:lnTo>
              <a:lnTo>
                <a:pt x="2676952" y="36326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D1A7859-CD33-4FA6-B962-54CE1A443132}">
      <dsp:nvSpPr>
        <dsp:cNvPr id="0" name=""/>
        <dsp:cNvSpPr/>
      </dsp:nvSpPr>
      <dsp:spPr>
        <a:xfrm>
          <a:off x="4328782" y="1727810"/>
          <a:ext cx="601559" cy="160118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591319"/>
              </a:lnTo>
              <a:lnTo>
                <a:pt x="601559" y="1591319"/>
              </a:lnTo>
              <a:lnTo>
                <a:pt x="601559" y="1601188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B7C1FF1-F917-475C-A911-49D32F9EA5DC}">
      <dsp:nvSpPr>
        <dsp:cNvPr id="0" name=""/>
        <dsp:cNvSpPr/>
      </dsp:nvSpPr>
      <dsp:spPr>
        <a:xfrm>
          <a:off x="1885892" y="1727810"/>
          <a:ext cx="2442890" cy="1627381"/>
        </a:xfrm>
        <a:custGeom>
          <a:avLst/>
          <a:gdLst/>
          <a:ahLst/>
          <a:cxnLst/>
          <a:rect l="0" t="0" r="0" b="0"/>
          <a:pathLst>
            <a:path>
              <a:moveTo>
                <a:pt x="2442890" y="0"/>
              </a:moveTo>
              <a:lnTo>
                <a:pt x="2442890" y="1617513"/>
              </a:lnTo>
              <a:lnTo>
                <a:pt x="0" y="1617513"/>
              </a:lnTo>
              <a:lnTo>
                <a:pt x="0" y="162738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4F6242F-91BC-49B7-B00C-34C661B32082}">
      <dsp:nvSpPr>
        <dsp:cNvPr id="0" name=""/>
        <dsp:cNvSpPr/>
      </dsp:nvSpPr>
      <dsp:spPr>
        <a:xfrm>
          <a:off x="997481" y="1636773"/>
          <a:ext cx="3331301" cy="91440"/>
        </a:xfrm>
        <a:custGeom>
          <a:avLst/>
          <a:gdLst/>
          <a:ahLst/>
          <a:cxnLst/>
          <a:rect l="0" t="0" r="0" b="0"/>
          <a:pathLst>
            <a:path>
              <a:moveTo>
                <a:pt x="3331301" y="91037"/>
              </a:moveTo>
              <a:lnTo>
                <a:pt x="0" y="4572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9E2C144-B03D-46AE-8D98-8BC1354A1E0D}">
      <dsp:nvSpPr>
        <dsp:cNvPr id="0" name=""/>
        <dsp:cNvSpPr/>
      </dsp:nvSpPr>
      <dsp:spPr>
        <a:xfrm>
          <a:off x="3388926" y="845739"/>
          <a:ext cx="1879711" cy="882071"/>
        </a:xfrm>
        <a:prstGeom prst="rect">
          <a:avLst/>
        </a:prstGeom>
        <a:solidFill>
          <a:schemeClr val="bg1"/>
        </a:solidFill>
        <a:ln w="6350" cap="flat" cmpd="sng" algn="ctr">
          <a:solidFill>
            <a:schemeClr val="accent3"/>
          </a:solidFill>
          <a:prstDash val="solid"/>
          <a:miter lim="800000"/>
        </a:ln>
        <a:effectLst/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Украшения</a:t>
          </a:r>
          <a:endParaRPr lang="ru-RU" sz="44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388926" y="845739"/>
        <a:ext cx="1879711" cy="882071"/>
      </dsp:txXfrm>
    </dsp:sp>
    <dsp:sp modelId="{358CC87D-48A2-4F9F-8F58-B6A60EF266B7}">
      <dsp:nvSpPr>
        <dsp:cNvPr id="0" name=""/>
        <dsp:cNvSpPr/>
      </dsp:nvSpPr>
      <dsp:spPr>
        <a:xfrm>
          <a:off x="57625" y="1682493"/>
          <a:ext cx="1879711" cy="939855"/>
        </a:xfrm>
        <a:prstGeom prst="rect">
          <a:avLst/>
        </a:prstGeom>
        <a:solidFill>
          <a:schemeClr val="bg1"/>
        </a:solidFill>
        <a:ln w="6350" cap="flat" cmpd="sng" algn="ctr">
          <a:solidFill>
            <a:schemeClr val="accent3"/>
          </a:solidFill>
          <a:prstDash val="solid"/>
          <a:miter lim="800000"/>
        </a:ln>
        <a:effectLst/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0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Губки для мытья посуды</a:t>
          </a:r>
          <a:endParaRPr lang="ru-RU" sz="30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7625" y="1682493"/>
        <a:ext cx="1879711" cy="939855"/>
      </dsp:txXfrm>
    </dsp:sp>
    <dsp:sp modelId="{0CDCF3FD-E46D-4F84-A8B8-94B7AF080377}">
      <dsp:nvSpPr>
        <dsp:cNvPr id="0" name=""/>
        <dsp:cNvSpPr/>
      </dsp:nvSpPr>
      <dsp:spPr>
        <a:xfrm>
          <a:off x="1140771" y="3355192"/>
          <a:ext cx="1490243" cy="682758"/>
        </a:xfrm>
        <a:prstGeom prst="rect">
          <a:avLst/>
        </a:prstGeom>
        <a:solidFill>
          <a:schemeClr val="bg1"/>
        </a:solidFill>
        <a:ln w="6350" cap="flat" cmpd="sng" algn="ctr">
          <a:solidFill>
            <a:schemeClr val="accent3"/>
          </a:solidFill>
          <a:prstDash val="solid"/>
          <a:miter lim="800000"/>
        </a:ln>
        <a:effectLst/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Пластик</a:t>
          </a:r>
          <a:endParaRPr lang="ru-RU" sz="28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140771" y="3355192"/>
        <a:ext cx="1490243" cy="682758"/>
      </dsp:txXfrm>
    </dsp:sp>
    <dsp:sp modelId="{717F362D-D71D-4CDA-A705-9F60A06DCA40}">
      <dsp:nvSpPr>
        <dsp:cNvPr id="0" name=""/>
        <dsp:cNvSpPr/>
      </dsp:nvSpPr>
      <dsp:spPr>
        <a:xfrm>
          <a:off x="4161948" y="3328999"/>
          <a:ext cx="1536787" cy="553136"/>
        </a:xfrm>
        <a:prstGeom prst="rect">
          <a:avLst/>
        </a:prstGeom>
        <a:solidFill>
          <a:schemeClr val="bg1"/>
        </a:solidFill>
        <a:ln w="12700" cap="flat" cmpd="sng" algn="ctr">
          <a:solidFill>
            <a:schemeClr val="bg2">
              <a:lumMod val="75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000" b="1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Изолон</a:t>
          </a:r>
          <a:endParaRPr lang="ru-RU" sz="30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161948" y="3328999"/>
        <a:ext cx="1536787" cy="553136"/>
      </dsp:txXfrm>
    </dsp:sp>
    <dsp:sp modelId="{A1D6B78E-0093-44BF-9BD0-2F84B4DEAF6D}">
      <dsp:nvSpPr>
        <dsp:cNvPr id="0" name=""/>
        <dsp:cNvSpPr/>
      </dsp:nvSpPr>
      <dsp:spPr>
        <a:xfrm>
          <a:off x="6065879" y="2091072"/>
          <a:ext cx="1879711" cy="939855"/>
        </a:xfrm>
        <a:prstGeom prst="rect">
          <a:avLst/>
        </a:prstGeom>
        <a:solidFill>
          <a:schemeClr val="bg1"/>
        </a:solidFill>
        <a:ln w="6350" cap="flat" cmpd="sng" algn="ctr">
          <a:solidFill>
            <a:schemeClr val="accent3"/>
          </a:solidFill>
          <a:prstDash val="solid"/>
          <a:miter lim="800000"/>
        </a:ln>
        <a:effectLst/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Новогодние</a:t>
          </a:r>
          <a:r>
            <a:rPr lang="ru-RU" sz="2800" b="1" kern="1200" baseline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украшения </a:t>
          </a:r>
          <a:endParaRPr lang="ru-RU" sz="28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065879" y="2091072"/>
        <a:ext cx="1879711" cy="939855"/>
      </dsp:txXfrm>
    </dsp:sp>
    <dsp:sp modelId="{05818A93-A829-4FED-AE65-BA5FD5953AD4}">
      <dsp:nvSpPr>
        <dsp:cNvPr id="0" name=""/>
        <dsp:cNvSpPr/>
      </dsp:nvSpPr>
      <dsp:spPr>
        <a:xfrm>
          <a:off x="6614122" y="3680801"/>
          <a:ext cx="1879711" cy="745198"/>
        </a:xfrm>
        <a:prstGeom prst="rect">
          <a:avLst/>
        </a:prstGeom>
        <a:solidFill>
          <a:schemeClr val="bg1"/>
        </a:solidFill>
        <a:ln w="6350" cap="flat" cmpd="sng" algn="ctr">
          <a:solidFill>
            <a:schemeClr val="accent3"/>
          </a:solidFill>
          <a:prstDash val="solid"/>
          <a:miter lim="800000"/>
        </a:ln>
        <a:effectLst/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0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Картон и бумага</a:t>
          </a:r>
          <a:endParaRPr lang="ru-RU" sz="30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614122" y="3680801"/>
        <a:ext cx="1879711" cy="74519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87D8666-365C-40FC-A704-89ADDE75B422}">
      <dsp:nvSpPr>
        <dsp:cNvPr id="0" name=""/>
        <dsp:cNvSpPr/>
      </dsp:nvSpPr>
      <dsp:spPr>
        <a:xfrm>
          <a:off x="3921906" y="1859436"/>
          <a:ext cx="2811392" cy="55833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16232"/>
              </a:lnTo>
              <a:lnTo>
                <a:pt x="2811392" y="316232"/>
              </a:lnTo>
              <a:lnTo>
                <a:pt x="2811392" y="55833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FB5066E-B877-4748-B2C4-17093E65C3E2}">
      <dsp:nvSpPr>
        <dsp:cNvPr id="0" name=""/>
        <dsp:cNvSpPr/>
      </dsp:nvSpPr>
      <dsp:spPr>
        <a:xfrm>
          <a:off x="3876186" y="1859436"/>
          <a:ext cx="91440" cy="586857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58685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BA0177A-827A-462E-9BA5-2672A9DC917D}">
      <dsp:nvSpPr>
        <dsp:cNvPr id="0" name=""/>
        <dsp:cNvSpPr/>
      </dsp:nvSpPr>
      <dsp:spPr>
        <a:xfrm>
          <a:off x="1153400" y="1859436"/>
          <a:ext cx="2768505" cy="558335"/>
        </a:xfrm>
        <a:custGeom>
          <a:avLst/>
          <a:gdLst/>
          <a:ahLst/>
          <a:cxnLst/>
          <a:rect l="0" t="0" r="0" b="0"/>
          <a:pathLst>
            <a:path>
              <a:moveTo>
                <a:pt x="2768505" y="0"/>
              </a:moveTo>
              <a:lnTo>
                <a:pt x="2768505" y="316232"/>
              </a:lnTo>
              <a:lnTo>
                <a:pt x="0" y="316232"/>
              </a:lnTo>
              <a:lnTo>
                <a:pt x="0" y="55833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89BDD55-256F-498A-A620-0D917EE61652}">
      <dsp:nvSpPr>
        <dsp:cNvPr id="0" name=""/>
        <dsp:cNvSpPr/>
      </dsp:nvSpPr>
      <dsp:spPr>
        <a:xfrm>
          <a:off x="2769035" y="706564"/>
          <a:ext cx="2305742" cy="1152871"/>
        </a:xfrm>
        <a:prstGeom prst="rect">
          <a:avLst/>
        </a:prstGeom>
        <a:solidFill>
          <a:schemeClr val="bg1"/>
        </a:solidFill>
        <a:ln w="6350" cap="flat" cmpd="sng" algn="ctr">
          <a:solidFill>
            <a:schemeClr val="accent3"/>
          </a:solidFill>
          <a:prstDash val="solid"/>
          <a:miter lim="800000"/>
        </a:ln>
        <a:effectLst/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0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Краски</a:t>
          </a:r>
          <a:endParaRPr lang="ru-RU" sz="30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769035" y="706564"/>
        <a:ext cx="2305742" cy="1152871"/>
      </dsp:txXfrm>
    </dsp:sp>
    <dsp:sp modelId="{2F1E528E-2702-433D-BFDA-61F3D1B4BC0A}">
      <dsp:nvSpPr>
        <dsp:cNvPr id="0" name=""/>
        <dsp:cNvSpPr/>
      </dsp:nvSpPr>
      <dsp:spPr>
        <a:xfrm>
          <a:off x="529" y="2417772"/>
          <a:ext cx="2305742" cy="1152871"/>
        </a:xfrm>
        <a:prstGeom prst="rect">
          <a:avLst/>
        </a:prstGeom>
        <a:solidFill>
          <a:schemeClr val="bg1"/>
        </a:solidFill>
        <a:ln w="6350" cap="flat" cmpd="sng" algn="ctr">
          <a:solidFill>
            <a:schemeClr val="accent3"/>
          </a:solidFill>
          <a:prstDash val="solid"/>
          <a:miter lim="800000"/>
        </a:ln>
        <a:effectLst/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0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Аэрозольная эмаль</a:t>
          </a:r>
          <a:endParaRPr lang="ru-RU" sz="30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29" y="2417772"/>
        <a:ext cx="2305742" cy="1152871"/>
      </dsp:txXfrm>
    </dsp:sp>
    <dsp:sp modelId="{7D06932C-DBAE-48EB-B3B7-162DF5DA7CB3}">
      <dsp:nvSpPr>
        <dsp:cNvPr id="0" name=""/>
        <dsp:cNvSpPr/>
      </dsp:nvSpPr>
      <dsp:spPr>
        <a:xfrm>
          <a:off x="2769035" y="2446294"/>
          <a:ext cx="2305742" cy="1152871"/>
        </a:xfrm>
        <a:prstGeom prst="rect">
          <a:avLst/>
        </a:prstGeom>
        <a:solidFill>
          <a:schemeClr val="bg1"/>
        </a:solidFill>
        <a:ln w="6350" cap="flat" cmpd="sng" algn="ctr">
          <a:solidFill>
            <a:schemeClr val="accent3"/>
          </a:solidFill>
          <a:prstDash val="solid"/>
          <a:miter lim="800000"/>
        </a:ln>
        <a:effectLst/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0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Гуашь</a:t>
          </a:r>
          <a:endParaRPr lang="ru-RU" sz="30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769035" y="2446294"/>
        <a:ext cx="2305742" cy="1152871"/>
      </dsp:txXfrm>
    </dsp:sp>
    <dsp:sp modelId="{BD8E5343-70A2-4768-A4FB-50A462AFAD26}">
      <dsp:nvSpPr>
        <dsp:cNvPr id="0" name=""/>
        <dsp:cNvSpPr/>
      </dsp:nvSpPr>
      <dsp:spPr>
        <a:xfrm>
          <a:off x="5580427" y="2417772"/>
          <a:ext cx="2305742" cy="1152871"/>
        </a:xfrm>
        <a:prstGeom prst="rect">
          <a:avLst/>
        </a:prstGeom>
        <a:solidFill>
          <a:schemeClr val="bg1"/>
        </a:solidFill>
        <a:ln w="6350" cap="flat" cmpd="sng" algn="ctr">
          <a:solidFill>
            <a:schemeClr val="accent3"/>
          </a:solidFill>
          <a:prstDash val="solid"/>
          <a:miter lim="800000"/>
        </a:ln>
        <a:effectLst/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0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Эмаль</a:t>
          </a:r>
          <a:endParaRPr lang="ru-RU" sz="30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580427" y="2417772"/>
        <a:ext cx="2305742" cy="115287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05.07.2021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25303094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05.07.2021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02036447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05.07.2021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42886547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05.07.2021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19799217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05.07.2021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26872686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05.07.2021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96800077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05.07.2021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96527643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05.07.2021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66688682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05.07.2021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93838689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05.07.2021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27420035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05.07.2021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74739942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05.07.2021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379371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8" r:id="rId1"/>
    <p:sldLayoutId id="2147483819" r:id="rId2"/>
    <p:sldLayoutId id="2147483820" r:id="rId3"/>
    <p:sldLayoutId id="2147483821" r:id="rId4"/>
    <p:sldLayoutId id="2147483822" r:id="rId5"/>
    <p:sldLayoutId id="2147483823" r:id="rId6"/>
    <p:sldLayoutId id="2147483824" r:id="rId7"/>
    <p:sldLayoutId id="2147483825" r:id="rId8"/>
    <p:sldLayoutId id="2147483826" r:id="rId9"/>
    <p:sldLayoutId id="2147483827" r:id="rId10"/>
    <p:sldLayoutId id="2147483828" r:id="rId11"/>
  </p:sldLayoutIdLst>
  <p:transition>
    <p:dissolve/>
  </p:transition>
  <p:timing>
    <p:tnLst>
      <p:par>
        <p:cTn id="1" dur="indefinite" restart="never" nodeType="tmRoot"/>
      </p:par>
    </p:tnLst>
  </p:timing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3" Type="http://schemas.openxmlformats.org/officeDocument/2006/relationships/image" Target="../media/image18.jpeg"/><Relationship Id="rId7" Type="http://schemas.openxmlformats.org/officeDocument/2006/relationships/image" Target="../media/image22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1500174"/>
            <a:ext cx="9144000" cy="1475781"/>
          </a:xfrm>
        </p:spPr>
        <p:txBody>
          <a:bodyPr>
            <a:noAutofit/>
          </a:bodyPr>
          <a:lstStyle/>
          <a:p>
            <a:r>
              <a:rPr lang="ru-RU" sz="7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«Удивительный мир бумаги»</a:t>
            </a:r>
            <a:endParaRPr lang="ru-RU" sz="7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42910" y="3861048"/>
            <a:ext cx="8177562" cy="2354034"/>
          </a:xfrm>
        </p:spPr>
        <p:txBody>
          <a:bodyPr>
            <a:noAutofit/>
          </a:bodyPr>
          <a:lstStyle/>
          <a:p>
            <a:pPr algn="r"/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Выполнили:</a:t>
            </a:r>
          </a:p>
          <a:p>
            <a:pPr algn="r"/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ученики 10Б класса</a:t>
            </a:r>
          </a:p>
          <a:p>
            <a:pPr algn="r"/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Кл. руководитель: </a:t>
            </a:r>
          </a:p>
          <a:p>
            <a:pPr algn="r"/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Папулова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Н.В.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332656"/>
            <a:ext cx="8640960" cy="6120680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ru-RU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3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Цель:</a:t>
            </a:r>
          </a:p>
          <a:p>
            <a:pPr marL="0" indent="0">
              <a:buNone/>
            </a:pPr>
            <a:r>
              <a:rPr lang="ru-RU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Спроектировать и изготовить необычную композицию из картона и бумаги.</a:t>
            </a:r>
          </a:p>
          <a:p>
            <a:pPr algn="ctr">
              <a:buNone/>
            </a:pPr>
            <a:r>
              <a:rPr lang="ru-RU" sz="3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  <a:r>
              <a:rPr lang="ru-RU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Познакомиться с понятиями «экология» и «картон»;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Изучить литературные источники, рассказывающие о видах бумаги и её применении;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Узнать различные способы применения картона и бумаги и их историю появления;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Подобрать и выполнить композицию, произвести расчёты.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61560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6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Историческая справка</a:t>
            </a:r>
            <a:endParaRPr lang="ru-RU" sz="60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1285860"/>
            <a:ext cx="3168352" cy="473394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Компози́ция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(лат.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la-Latn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compositio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— составление, связывание, сложение, соединение) — составление целого из частей.</a:t>
            </a:r>
          </a:p>
        </p:txBody>
      </p:sp>
      <p:pic>
        <p:nvPicPr>
          <p:cNvPr id="3076" name="Picture 4" descr="http://s-media-cache-ak0.pinimg.com/564x/95/37/f1/9537f1f8cd9830d0a52a30e0cbf3aae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1465586"/>
            <a:ext cx="5832648" cy="4374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404664"/>
            <a:ext cx="8496944" cy="6264696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ru-RU" sz="3600" b="1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Картон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это толстая твердая бумага 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особой выделки, используемая как переплетный, 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упаковочный, прокладочный и электроизоляционный материал.</a:t>
            </a:r>
          </a:p>
        </p:txBody>
      </p:sp>
      <p:pic>
        <p:nvPicPr>
          <p:cNvPr id="4" name="Picture 2" descr="http://upakovka.jofo.me/data/userfiles/335/images/710351-gofrokarto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2636912"/>
            <a:ext cx="4233530" cy="2753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://poligraftorg.ru/karton/img/gofrokarto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711" y="3356992"/>
            <a:ext cx="3336305" cy="27624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26053922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93229" y="188641"/>
            <a:ext cx="7886700" cy="1008112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Классификация картона</a:t>
            </a:r>
            <a:endParaRPr lang="ru-RU" sz="40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8650" y="1196753"/>
            <a:ext cx="7886700" cy="4980210"/>
          </a:xfrm>
        </p:spPr>
        <p:txBody>
          <a:bodyPr>
            <a:normAutofit/>
          </a:bodyPr>
          <a:lstStyle/>
          <a:p>
            <a:pPr lvl="0"/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виду сырья: 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целлюлозные,</a:t>
            </a:r>
          </a:p>
          <a:p>
            <a:pPr marL="0" lvl="0" indent="0">
              <a:buNone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макулатурные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buNone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крафт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-картоны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0"/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способу производства: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мелованный</a:t>
            </a:r>
          </a:p>
          <a:p>
            <a:pPr marL="0" lvl="0" indent="0">
              <a:buNone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немелованный</a:t>
            </a:r>
          </a:p>
          <a:p>
            <a:pPr marL="0" lvl="0" indent="0">
              <a:buNone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целлюлозный</a:t>
            </a:r>
          </a:p>
          <a:p>
            <a:pPr lvl="0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 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назначению: 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тарный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buNone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полиграфический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buNone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фильтровальный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buNone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строительный.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443934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404664"/>
            <a:ext cx="8496944" cy="2520280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ru-RU" sz="3600" b="1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Бумага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 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итал.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bambagia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хлопок)– это материал, 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предназначенный для письма, печати, рисования и т.п. </a:t>
            </a:r>
            <a:endParaRPr lang="ru-RU" sz="3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 descr="http://www.aist48.ru/files/image/multi-colour-paper_2114626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5333" y="1988840"/>
            <a:ext cx="4313491" cy="33901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s://im0-tub-ru.yandex.net/i?id=1dc1b95a93f8db70dcdfeb9d2635b02a&amp;n=33&amp;h=215&amp;w=26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489" y="3356992"/>
            <a:ext cx="4024073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1981085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831626"/>
          </a:xfrm>
        </p:spPr>
        <p:txBody>
          <a:bodyPr>
            <a:normAutofit/>
          </a:bodyPr>
          <a:lstStyle/>
          <a:p>
            <a:pPr algn="ctr"/>
            <a:r>
              <a:rPr lang="ru-RU" sz="44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Классификация бумаги</a:t>
            </a:r>
            <a:endParaRPr lang="ru-RU" sz="44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1340768"/>
            <a:ext cx="8856984" cy="4836195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 назначению: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 черчения</a:t>
            </a:r>
          </a:p>
          <a:p>
            <a:pPr marL="0" indent="0">
              <a:buNone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для рисования</a:t>
            </a:r>
          </a:p>
          <a:p>
            <a:pPr marL="0" indent="0">
              <a:buNone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для оформительских работ (ватман)</a:t>
            </a:r>
          </a:p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 плотности:   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жёсткая</a:t>
            </a:r>
          </a:p>
          <a:p>
            <a:pPr marL="0" indent="0">
              <a:buNone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средней плотности</a:t>
            </a:r>
          </a:p>
          <a:p>
            <a:pPr marL="0" indent="0">
              <a:buNone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мягкая</a:t>
            </a:r>
          </a:p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 качеству:     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гладкая</a:t>
            </a:r>
          </a:p>
          <a:p>
            <a:pPr marL="0" indent="0">
              <a:buNone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гофрированная</a:t>
            </a:r>
          </a:p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 цвету:          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белая </a:t>
            </a:r>
          </a:p>
          <a:p>
            <a:pPr marL="0" indent="0">
              <a:buNone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окрашенная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2" name="Picture 4" descr="https://ishop.ru/upload/iblock/d9d/d9d43f0d5f99f709ec6534c3f324e03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0771" y="4221088"/>
            <a:ext cx="3717132" cy="2478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5352989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404664"/>
            <a:ext cx="8496944" cy="2592288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ru-RU" sz="3600" b="1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Экология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(греч.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oikos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дом, 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место обитания,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logos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учение) 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это наука 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 взаимоотношениях организмов 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друг с 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другом и 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 окружающей средой. 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 descr="http://kp.kg/share/i/12/7058968/wr-720.sh-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6546" y="2492896"/>
            <a:ext cx="4536504" cy="3024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://files.nicwebsite.ru/rucenter58028/image/make-things-with-cardboard-boxes_3624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010" y="3861048"/>
            <a:ext cx="4287515" cy="2858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3780652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188640"/>
            <a:ext cx="6735122" cy="792089"/>
          </a:xfrm>
        </p:spPr>
        <p:txBody>
          <a:bodyPr>
            <a:noAutofit/>
          </a:bodyPr>
          <a:lstStyle/>
          <a:p>
            <a:pPr algn="ctr"/>
            <a:r>
              <a:rPr lang="ru-RU" sz="48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Инструменты</a:t>
            </a:r>
            <a:endParaRPr lang="ru-RU" sz="48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980729"/>
            <a:ext cx="8329642" cy="5448667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Ножницы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Циркуль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Дырокол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Степлер</a:t>
            </a:r>
            <a:endParaRPr lang="ru-RU" sz="4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Шило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Малярные кисти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Нож канцелярский</a:t>
            </a:r>
          </a:p>
          <a:p>
            <a:pPr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1036" name="Picture 12" descr="http://five.su/uploadedFiles/eshopimages/big/cirkul_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555769"/>
            <a:ext cx="2688233" cy="2688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 descr="https://im0-tub-ru.yandex.net/i?id=1f89a97921a245399928f92a10481665&amp;n=33&amp;h=215&amp;w=320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7628" y="785552"/>
            <a:ext cx="2316088" cy="1672009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 descr="http://office161.ru/product/108661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465" y="5610469"/>
            <a:ext cx="2891155" cy="914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 descr="http://www.komus.ru/photo/_main/13733_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0111" y="2843915"/>
            <a:ext cx="2038070" cy="2038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im0-tub-ru.yandex.net/i?id=1224d93b020d1a56fe8c2bcaa7799087&amp;n=33&amp;h=215&amp;w=29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0572" y="2427700"/>
            <a:ext cx="2598767" cy="1900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metizplus.ru/d/467187/d/kist-malyarnaya-100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3552" y="4493397"/>
            <a:ext cx="1985863" cy="1985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s://im0-tub-ru.yandex.net/i?id=9cfe8984b1779c299faec430010f58ce&amp;n=33&amp;h=215&amp;w=250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4841277"/>
            <a:ext cx="2340788" cy="20130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4263866"/>
      </p:ext>
    </p:extLst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188640"/>
            <a:ext cx="8535322" cy="792089"/>
          </a:xfrm>
        </p:spPr>
        <p:txBody>
          <a:bodyPr>
            <a:noAutofit/>
          </a:bodyPr>
          <a:lstStyle/>
          <a:p>
            <a:pPr algn="ctr"/>
            <a:r>
              <a:rPr lang="ru-RU" sz="48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Материалы</a:t>
            </a:r>
            <a:endParaRPr lang="ru-RU" sz="48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980729"/>
            <a:ext cx="8329642" cy="5448667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Писчая бумага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Краска аэрозольная ( различных цветов)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Скотч цветной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Картон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Гуашь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Клей ПВА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Новогоднее украшение – дождь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Пластиковые бутылки </a:t>
            </a:r>
          </a:p>
          <a:p>
            <a:pPr marL="0" indent="0">
              <a:buNone/>
            </a:pPr>
            <a:endParaRPr lang="ru-RU" sz="2800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endParaRPr lang="ru-RU" dirty="0" smtClean="0"/>
          </a:p>
          <a:p>
            <a:endParaRPr lang="ru-RU" dirty="0"/>
          </a:p>
        </p:txBody>
      </p:sp>
      <p:pic>
        <p:nvPicPr>
          <p:cNvPr id="3076" name="Picture 4" descr="http://inpensas.ru/uploads/2015-04/1428997503_Aerozol-naya-kraska-Dekoriks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930"/>
          <a:stretch/>
        </p:blipFill>
        <p:spPr bwMode="auto">
          <a:xfrm>
            <a:off x="5295325" y="1874516"/>
            <a:ext cx="3848675" cy="24345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 descr="https://im0-tub-ru.yandex.net/i?id=31830227c3a196a11813ddfa58949988&amp;n=33&amp;h=215&amp;w=287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5814" y="4702885"/>
            <a:ext cx="1924337" cy="1693548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https://im0-tub-ru.yandex.net/i?id=3f9c674bc038f4c9d064f6ab70abf5a6&amp;n=33&amp;h=215&amp;w=215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831" y="5162053"/>
            <a:ext cx="1314450" cy="131445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 descr="http://oboi43.ru/wp-content/uploads/2017/01/37d9e4ef5c873bae5bdd1d8f2fc380a4.jp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84" t="7857" r="16942" b="6521"/>
          <a:stretch/>
        </p:blipFill>
        <p:spPr bwMode="auto">
          <a:xfrm>
            <a:off x="7122018" y="4309113"/>
            <a:ext cx="1996628" cy="253561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050" name="Picture 2" descr="https://im0-tub-ru.yandex.net/i?id=b8a32c8fc041186244a19e6a8c4d94bc&amp;n=1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866" y="4924424"/>
            <a:ext cx="2857500" cy="1933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s://im0-tub-ru.yandex.net/i?id=a3c80fe4a6b648e77a8bcebffe63c38c&amp;n=33&amp;h=215&amp;w=21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9134" y="1928638"/>
            <a:ext cx="2047875" cy="2047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s://im0-tub-ru.yandex.net/i?id=f36804383f644d553539ea9dbe725ea3&amp;n=33&amp;h=215&amp;w=32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8627" y="0"/>
            <a:ext cx="2503849" cy="16666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90363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6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Выбор материала</a:t>
            </a:r>
            <a:endParaRPr lang="ru-RU" sz="60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73913510"/>
              </p:ext>
            </p:extLst>
          </p:nvPr>
        </p:nvGraphicFramePr>
        <p:xfrm>
          <a:off x="628650" y="980728"/>
          <a:ext cx="8263830" cy="519623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4" grpId="0">
        <p:bldAsOne/>
      </p:bldGraphic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6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Выбор</a:t>
            </a:r>
            <a:r>
              <a:rPr lang="ru-RU" sz="66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материала </a:t>
            </a:r>
            <a:endParaRPr lang="ru-RU" sz="66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74260269"/>
              </p:ext>
            </p:extLst>
          </p:nvPr>
        </p:nvGraphicFramePr>
        <p:xfrm>
          <a:off x="251520" y="1196752"/>
          <a:ext cx="8767886" cy="49802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4" grpId="0">
        <p:bldAsOne/>
      </p:bldGraphic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6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Выбор материала</a:t>
            </a:r>
            <a:endParaRPr lang="ru-RU" sz="60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57398050"/>
              </p:ext>
            </p:extLst>
          </p:nvPr>
        </p:nvGraphicFramePr>
        <p:xfrm>
          <a:off x="628650" y="1825625"/>
          <a:ext cx="78867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4" grpId="0">
        <p:bldAsOne/>
      </p:bldGraphic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650" y="385951"/>
            <a:ext cx="7759774" cy="5819831"/>
          </a:xfr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6" y="548680"/>
            <a:ext cx="4587974" cy="6117299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51" t="21651" r="16926" b="15350"/>
          <a:stretch/>
        </p:blipFill>
        <p:spPr>
          <a:xfrm rot="4974324">
            <a:off x="-613086" y="1362982"/>
            <a:ext cx="5798157" cy="3700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2421727"/>
      </p:ext>
    </p:extLst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88640"/>
            <a:ext cx="8501656" cy="6376242"/>
          </a:xfr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08521" y="958495"/>
            <a:ext cx="5184577" cy="3888432"/>
          </a:xfrm>
        </p:spPr>
      </p:pic>
      <p:pic>
        <p:nvPicPr>
          <p:cNvPr id="5" name="Объект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142952" y="2057848"/>
            <a:ext cx="5160574" cy="38704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9613912"/>
      </p:ext>
    </p:extLst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58985" y="1087176"/>
            <a:ext cx="5460100" cy="409507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834045" y="1135747"/>
            <a:ext cx="5903641" cy="44277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2765777"/>
      </p:ext>
    </p:extLst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3" y="208022"/>
            <a:ext cx="4663447" cy="6217929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10" y="208023"/>
            <a:ext cx="3857625" cy="62179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8754092"/>
      </p:ext>
    </p:extLst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1207</TotalTime>
  <Words>267</Words>
  <Application>Microsoft Office PowerPoint</Application>
  <PresentationFormat>Экран (4:3)</PresentationFormat>
  <Paragraphs>75</Paragraphs>
  <Slides>19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5" baseType="lpstr">
      <vt:lpstr>Arial</vt:lpstr>
      <vt:lpstr>Calibri</vt:lpstr>
      <vt:lpstr>Calibri Light</vt:lpstr>
      <vt:lpstr>Times New Roman</vt:lpstr>
      <vt:lpstr>Wingdings</vt:lpstr>
      <vt:lpstr>Тема Office</vt:lpstr>
      <vt:lpstr>«Удивительный мир бумаги»</vt:lpstr>
      <vt:lpstr>Презентация PowerPoint</vt:lpstr>
      <vt:lpstr>Историческая справка</vt:lpstr>
      <vt:lpstr>Презентация PowerPoint</vt:lpstr>
      <vt:lpstr>Классификация картона</vt:lpstr>
      <vt:lpstr>Презентация PowerPoint</vt:lpstr>
      <vt:lpstr>Классификация бумаги</vt:lpstr>
      <vt:lpstr>Презентация PowerPoint</vt:lpstr>
      <vt:lpstr>Инструменты</vt:lpstr>
      <vt:lpstr>Материалы</vt:lpstr>
      <vt:lpstr>Выбор материала</vt:lpstr>
      <vt:lpstr>Выбор материала </vt:lpstr>
      <vt:lpstr>Выбор материала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«Подарок школе»</dc:title>
  <cp:lastModifiedBy>HOME</cp:lastModifiedBy>
  <cp:revision>107</cp:revision>
  <dcterms:modified xsi:type="dcterms:W3CDTF">2021-07-05T07:49:02Z</dcterms:modified>
</cp:coreProperties>
</file>