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9" r:id="rId4"/>
    <p:sldId id="261" r:id="rId5"/>
    <p:sldId id="272" r:id="rId6"/>
    <p:sldId id="260" r:id="rId7"/>
    <p:sldId id="262" r:id="rId8"/>
    <p:sldId id="271" r:id="rId9"/>
    <p:sldId id="263" r:id="rId10"/>
    <p:sldId id="264" r:id="rId11"/>
    <p:sldId id="266" r:id="rId12"/>
    <p:sldId id="267" r:id="rId13"/>
    <p:sldId id="268" r:id="rId14"/>
    <p:sldId id="273" r:id="rId15"/>
    <p:sldId id="269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59" d="100"/>
          <a:sy n="59" d="100"/>
        </p:scale>
        <p:origin x="102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2459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5108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6387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9285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1941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405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4727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7423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1847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0191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5341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7F9B5-DE43-487A-B648-FFC0A6A669D4}" type="datetimeFigureOut">
              <a:rPr lang="ru-RU" smtClean="0"/>
              <a:t>26.01.2025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B79E7-4805-4778-BE42-4E285EF1B3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3981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am.ru/poisk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activityedu.ru/Blogs/edu/chelovek-priroda-edinstvo/" TargetMode="External"/><Relationship Id="rId5" Type="http://schemas.openxmlformats.org/officeDocument/2006/relationships/hyperlink" Target="https://www.maam.ru/detskijsad/suschnost-ponjatija-yekologicheskogo-vospitanija-v-sovremenoi-psihologo-pedagogicheskoi-literature.html" TargetMode="External"/><Relationship Id="rId4" Type="http://schemas.openxmlformats.org/officeDocument/2006/relationships/hyperlink" Target="https://yandex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4578" y="158045"/>
            <a:ext cx="69765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"Детский сад № 11 комбинированного вида "Катюша" г. Воркуты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1681843" y="2994023"/>
            <a:ext cx="116057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«Экологическое воспитание.»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92444" y="5825572"/>
            <a:ext cx="3311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Зауденкова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Алёна Сергеевна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Воркута 2025г</a:t>
            </a:r>
          </a:p>
        </p:txBody>
      </p:sp>
    </p:spTree>
    <p:extLst>
      <p:ext uri="{BB962C8B-B14F-4D97-AF65-F5344CB8AC3E}">
        <p14:creationId xmlns:p14="http://schemas.microsoft.com/office/powerpoint/2010/main" val="735739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0"/>
            <a:ext cx="995478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  <a:r>
              <a:rPr lang="ru-RU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системы элементарных научных экологических знаний, доступных пониманию ребенка-дошкольника (прежде всего, как средства становления осознанного отношения к природе); 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познавательного интереса к миру природы ; 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умений и навыков наблюдений за природными объектами и явлениями.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гуманного, эмоционально-положительного, бережного, заботливого отношения к миру природы и окружающему миру в целом; 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чувства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эмпатии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объектам природы; 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первоначальной системы ценностных ориентации (восприятие себя как части природы, взаимосвязи человека и природы,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самоценность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многообразие значений природы, ценность общения с природой)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767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130629" y="0"/>
            <a:ext cx="9601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же собой представляет понятие «здоровье»?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наука, изучающая взаимоотношения между организмами и их взаимодействие с окружающей средой.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изучает распространение живых организмов в пространстве, изменение численности организмов, потока энергии в сообществах, круговорот веществ, происходящий при участии живых организмов, адаптации организмов к абиотическим факторам.</a:t>
            </a:r>
          </a:p>
        </p:txBody>
      </p:sp>
    </p:spTree>
    <p:extLst>
      <p:ext uri="{BB962C8B-B14F-4D97-AF65-F5344CB8AC3E}">
        <p14:creationId xmlns:p14="http://schemas.microsoft.com/office/powerpoint/2010/main" val="3313666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0"/>
            <a:ext cx="90297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Несомненно, экологическое воспитание необходимо начинать с самого раннего возраста, поскольку детские психологи считают возраст 2-3 года самым восприимчивым к познанию. Именно в это время формируется и утверждается координата ценностей малыша и его отношение к окружающему миру и самому себе.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в дошкольном возрасте усвоение основ экологических знаний наиболее продуктивно, так как малыш воспринимает природу очень эмоционально как нечто живое. Воспитание экологической культуры дошкольников многоплановый, многоструктурный процесс.</a:t>
            </a:r>
          </a:p>
        </p:txBody>
      </p:sp>
    </p:spTree>
    <p:extLst>
      <p:ext uri="{BB962C8B-B14F-4D97-AF65-F5344CB8AC3E}">
        <p14:creationId xmlns:p14="http://schemas.microsoft.com/office/powerpoint/2010/main" val="4271022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0"/>
            <a:ext cx="90665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отбора содержания экологического образования дошкольников: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формирование мотивации действий ребенка, развития познавательного интереса, формирование основ его мировоззрения.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крайне важным является принцип доступности материала для ребенка определенного возраста.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Гуманистичность</a:t>
            </a: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экологическое воспитание тесно связано с развитием эмоций ребенка, умения сочувствовать, удивляться, сопереживать, заботиться о живых организмах, воспринимать их как братьев по природе, уметь видеть красоту окружающего мира.</a:t>
            </a:r>
          </a:p>
        </p:txBody>
      </p:sp>
    </p:spTree>
    <p:extLst>
      <p:ext uri="{BB962C8B-B14F-4D97-AF65-F5344CB8AC3E}">
        <p14:creationId xmlns:p14="http://schemas.microsoft.com/office/powerpoint/2010/main" val="2156589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0"/>
            <a:ext cx="906659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Прогностичность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-формирование элементарных представлений о существующих в природе взаимосвязях и на основе этих представлений — умение прогнозировать свои действия по отношению к окружающей среде во время отдыха, труда в природе и бытовых условиях.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Деятельностность</a:t>
            </a:r>
            <a:r>
              <a:rPr lang="ru-RU" sz="2800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экологические знания должны помочь понять ребенку, что нужно сделать для того, чтобы сохранить окружающую его самого и его близких среду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Целостность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этот принцип отражает прежде всего целостное восприятие ребенком окружающего мира и его единство с миром природы.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199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" y="-241501"/>
            <a:ext cx="8686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Конструктивизм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педагог обязан показать ребенку положительный пример или вероятный выход из обсуждаемой ситуации. Важно привести примеры успешно решенных экологических проблем, желательно на примерах ближайшего окружения.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Регионализм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экологических представлений ребенка происходит на основе его знакомства с помещением дошкольного учреждения и его территорией, собственной квартирой, дачей, ближайшим парком, сквером, лесом, озером.</a:t>
            </a:r>
          </a:p>
        </p:txBody>
      </p:sp>
    </p:spTree>
    <p:extLst>
      <p:ext uri="{BB962C8B-B14F-4D97-AF65-F5344CB8AC3E}">
        <p14:creationId xmlns:p14="http://schemas.microsoft.com/office/powerpoint/2010/main" val="3613999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6756" y="248356"/>
            <a:ext cx="8376355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Системность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формирование у ребенка системы знаний и организация системы различных видов детской деятельности. «каждое последующее формирующееся представление или понятие вытекает из предыдущего ».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упорядоченность , реализация принципа системности, отработка системы усложнения знаний по нарастающей в зависимости от возраста ребенка.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необходимость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экологизации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всей деятельности педагогического коллектива 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экологизации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различных видов деятельности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696017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11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206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2747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689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796834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в детском саду через весь педагогический процесс – в самостоятельной деятельности. В реализации задач экологического воспитания большое значение имеет природное окружение в детском саду.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уголки природы, организация систематических наблюдений за природными явлениями и объектами, приобщение детей к регулярному труду.</a:t>
            </a:r>
          </a:p>
        </p:txBody>
      </p:sp>
    </p:spTree>
    <p:extLst>
      <p:ext uri="{BB962C8B-B14F-4D97-AF65-F5344CB8AC3E}">
        <p14:creationId xmlns:p14="http://schemas.microsoft.com/office/powerpoint/2010/main" val="757729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-198212"/>
            <a:ext cx="818061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проблема экологического воспитания дошкольника относится к числу коренных проблем теории воспитания и имеет первостепенное значение для воспитательной работы. Все выдающиеся мыслители и педагоги прошлого придавали большое значение природе как средству воспитания детей: </a:t>
            </a:r>
          </a:p>
          <a:p>
            <a:pPr algn="just" fontAlgn="base"/>
            <a:r>
              <a:rPr lang="ru-RU" sz="28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Я. А. Коменский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видел в природе источник знаний, средство для развития ума, чувств и воли. </a:t>
            </a:r>
          </a:p>
          <a:p>
            <a:pPr algn="just" fontAlgn="base"/>
            <a:r>
              <a:rPr lang="ru-RU" sz="28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 Д. Ушинский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 за то, чтобы "вести детей в природу", чтобы сообщать им все доступное и полезное для их умственного и словесного развития.  </a:t>
            </a:r>
            <a:endParaRPr lang="ru-RU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215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16580"/>
            <a:ext cx="8262257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Результатом экологического воспитания дошкольников является экологическая культура личности. Замечательный педагог </a:t>
            </a: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А. Сухомлинский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писал: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«Человек был и всегда остается сыном природы, и то, что роднит его с природой, должно использоваться для его приобщения к природе, к богатствам духовной культуры. Мир, окружающий ребенка, это, прежде всего, мир природы с безграничным богатством явлений, с неисчерпаемой красотой. Здесь, в природе, вечный источник детского разума».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726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6829" y="199466"/>
            <a:ext cx="107931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Всё хорошее в людях из детства!</a:t>
            </a:r>
          </a:p>
          <a:p>
            <a:r>
              <a:rPr lang="ru-RU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Как истоки добра пробудить?</a:t>
            </a:r>
          </a:p>
          <a:p>
            <a:r>
              <a:rPr lang="ru-RU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Прикоснуться к природе всем сердцем:</a:t>
            </a:r>
          </a:p>
          <a:p>
            <a:r>
              <a:rPr lang="ru-RU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Удивиться, узнать, полюбить!</a:t>
            </a:r>
          </a:p>
          <a:p>
            <a:r>
              <a:rPr lang="ru-RU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Мы хотим, чтоб земля расцветала,</a:t>
            </a:r>
          </a:p>
          <a:p>
            <a:r>
              <a:rPr lang="ru-RU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И росли, как цветы, малыши,</a:t>
            </a:r>
          </a:p>
          <a:p>
            <a:r>
              <a:rPr lang="ru-RU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Чтоб для них экология стала</a:t>
            </a:r>
          </a:p>
          <a:p>
            <a:r>
              <a:rPr lang="ru-RU" sz="3600" dirty="0">
                <a:solidFill>
                  <a:srgbClr val="C00000"/>
                </a:solidFill>
                <a:latin typeface="Comic Sans MS" panose="030F0702030302020204" pitchFamily="66" charset="0"/>
              </a:rPr>
              <a:t>Не наукой, а частью души!</a:t>
            </a:r>
          </a:p>
        </p:txBody>
      </p:sp>
    </p:spTree>
    <p:extLst>
      <p:ext uri="{BB962C8B-B14F-4D97-AF65-F5344CB8AC3E}">
        <p14:creationId xmlns:p14="http://schemas.microsoft.com/office/powerpoint/2010/main" val="2384036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919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0228" y="0"/>
            <a:ext cx="8514157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источников:</a:t>
            </a:r>
          </a:p>
          <a:p>
            <a:pPr lvl="0"/>
            <a:endParaRPr lang="ru-RU" sz="2400" dirty="0">
              <a:solidFill>
                <a:prstClr val="black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endParaRPr lang="ru-RU" sz="2400" dirty="0">
              <a:solidFill>
                <a:prstClr val="black"/>
              </a:solidFill>
              <a:hlinkClick r:id="rId3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400" dirty="0">
                <a:solidFill>
                  <a:prstClr val="black"/>
                </a:solidFill>
                <a:hlinkClick r:id="rId3"/>
              </a:rPr>
              <a:t>https://ecodelo.org/6188-vse_khoroshee_v_lyudyakh_iz_detstva</a:t>
            </a:r>
            <a:endParaRPr lang="ru-RU" sz="2400" dirty="0">
              <a:solidFill>
                <a:prstClr val="black"/>
              </a:solidFill>
              <a:hlinkClick r:id="rId3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400" dirty="0">
                <a:solidFill>
                  <a:prstClr val="black"/>
                </a:solidFill>
                <a:hlinkClick r:id="rId3"/>
              </a:rPr>
              <a:t>https://www.maam.ru/poisk/</a:t>
            </a:r>
            <a:endParaRPr lang="ru-RU" sz="2400" dirty="0">
              <a:solidFill>
                <a:prstClr val="black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hlinkClick r:id="rId4"/>
              </a:rPr>
              <a:t> </a:t>
            </a:r>
            <a:r>
              <a:rPr lang="en-US" sz="2400" dirty="0">
                <a:solidFill>
                  <a:prstClr val="black"/>
                </a:solidFill>
                <a:hlinkClick r:id="rId4"/>
              </a:rPr>
              <a:t>https://yandex.ru/</a:t>
            </a:r>
            <a:endParaRPr lang="ru-RU" sz="2400" dirty="0">
              <a:solidFill>
                <a:prstClr val="black"/>
              </a:solidFill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400" dirty="0">
                <a:solidFill>
                  <a:prstClr val="black"/>
                </a:solidFill>
                <a:hlinkClick r:id="rId5"/>
              </a:rPr>
              <a:t>https://www.maam.ru/detskijsad/suschnost-ponjatija-yekologicheskogo-vospitanija-v-sovremenoi-psihologo-pedagogicheskoi-literature.html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2400" dirty="0">
                <a:solidFill>
                  <a:prstClr val="black"/>
                </a:solidFill>
                <a:hlinkClick r:id="rId6"/>
              </a:rPr>
              <a:t>https://activityedu.ru/Blogs/edu/chelovek-priroda-edinstvo/</a:t>
            </a:r>
            <a:endParaRPr lang="ru-RU" sz="2400" dirty="0">
              <a:solidFill>
                <a:prstClr val="black"/>
              </a:solidFill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055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862</Words>
  <Application>Microsoft Office PowerPoint</Application>
  <PresentationFormat>Широкоэкранный</PresentationFormat>
  <Paragraphs>53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Алёна</dc:creator>
  <cp:lastModifiedBy>Михаил Зауденков</cp:lastModifiedBy>
  <cp:revision>12</cp:revision>
  <dcterms:created xsi:type="dcterms:W3CDTF">2021-09-21T12:15:37Z</dcterms:created>
  <dcterms:modified xsi:type="dcterms:W3CDTF">2025-01-26T09:58:30Z</dcterms:modified>
</cp:coreProperties>
</file>