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57" r:id="rId4"/>
    <p:sldId id="258" r:id="rId5"/>
    <p:sldId id="270" r:id="rId6"/>
    <p:sldId id="261" r:id="rId7"/>
    <p:sldId id="262" r:id="rId8"/>
    <p:sldId id="264" r:id="rId9"/>
    <p:sldId id="265" r:id="rId10"/>
    <p:sldId id="268" r:id="rId11"/>
    <p:sldId id="269" r:id="rId12"/>
    <p:sldId id="271" r:id="rId13"/>
    <p:sldId id="274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7" autoAdjust="0"/>
  </p:normalViewPr>
  <p:slideViewPr>
    <p:cSldViewPr>
      <p:cViewPr>
        <p:scale>
          <a:sx n="117" d="100"/>
          <a:sy n="117" d="100"/>
        </p:scale>
        <p:origin x="-1470" y="1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E4B13-C9DC-47F6-852D-92B9E18EBDF3}" type="datetimeFigureOut">
              <a:rPr lang="ru-RU" smtClean="0"/>
              <a:pPr/>
              <a:t>27.09.2021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617D3-0579-406F-A578-DA870457890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 descr="E:\Users\ТАНЯ\Desktop\ОГОРОД 19\iB2O5UH7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403648" y="692696"/>
            <a:ext cx="66247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образовательное </a:t>
            </a:r>
          </a:p>
          <a:p>
            <a:pPr algn="ctr"/>
            <a:r>
              <a:rPr lang="ru-RU" sz="1100" dirty="0" smtClean="0">
                <a:latin typeface="Times New Roman" pitchFamily="18" charset="0"/>
                <a:cs typeface="Times New Roman" pitchFamily="18" charset="0"/>
              </a:rPr>
              <a:t>учреждение  «Детский сад №12 города </a:t>
            </a:r>
            <a:r>
              <a:rPr lang="ru-RU" sz="1100" smtClean="0">
                <a:latin typeface="Times New Roman" pitchFamily="18" charset="0"/>
                <a:cs typeface="Times New Roman" pitchFamily="18" charset="0"/>
              </a:rPr>
              <a:t>Белогорск»</a:t>
            </a:r>
            <a:endParaRPr lang="ru-RU" sz="11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771800" y="3501008"/>
            <a:ext cx="6783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Презентацию подготовила педагог 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дошкольного образования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САВРОВА Татьяна Васильевна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2021 год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19872" y="2996952"/>
            <a:ext cx="2664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ФОТООТЧЁТ</a:t>
            </a:r>
          </a:p>
          <a:p>
            <a:pPr algn="ctr"/>
            <a:endParaRPr lang="ru-RU" sz="1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 descr="E:\Users\ТАНЯ\Desktop\ОГОРОД 19\53c4f2c401e76_b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19672" y="1268760"/>
            <a:ext cx="56886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Приглашаем в огород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Посмотреть что растёт!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Дождик грядки поливает,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Урожай наш поспевает,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 решила детвора </a:t>
            </a:r>
          </a:p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Урожай собрать пора!</a:t>
            </a:r>
          </a:p>
        </p:txBody>
      </p:sp>
      <p:pic>
        <p:nvPicPr>
          <p:cNvPr id="9" name="Picture 8" descr="http://s4.pic4you.ru/y2014/10-29/12216/468280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1720" y="4437112"/>
            <a:ext cx="847391" cy="454984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0" name="Picture 6" descr="http://s4.pic4you.ru/y2014/10-29/12216/4683005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149080"/>
            <a:ext cx="1070009" cy="809640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1" name="Picture 4" descr="http://s4.pic4you.ru/y2014/10-29/12216/46830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76256" y="2924944"/>
            <a:ext cx="665834" cy="83562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12" name="Picture 2" descr="http://s4.pic4you.ru/y2014/10-31/12216/4688481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2780928"/>
            <a:ext cx="1155052" cy="1273375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3" name="Picture 6" descr="http://s4.pic4you.ru/y2014/10-29/12216/4682999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31840" y="4293096"/>
            <a:ext cx="1008112" cy="56622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4" name="Picture 8" descr="http://s4.pic4you.ru/y2014/10-29/12216/468287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5987151">
            <a:off x="4732637" y="4312187"/>
            <a:ext cx="596885" cy="594334"/>
          </a:xfrm>
          <a:prstGeom prst="rect">
            <a:avLst/>
          </a:prstGeom>
          <a:noFill/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E:\Users\ТАНЯ\Desktop\ОГОРОД 19\IMG-20190826-WA0000.jpg"/>
          <p:cNvPicPr>
            <a:picLocks noChangeAspect="1" noChangeArrowheads="1"/>
          </p:cNvPicPr>
          <p:nvPr/>
        </p:nvPicPr>
        <p:blipFill>
          <a:blip r:embed="rId3" cstate="print"/>
          <a:srcRect t="6845" b="9876"/>
          <a:stretch>
            <a:fillRect/>
          </a:stretch>
        </p:blipFill>
        <p:spPr bwMode="auto">
          <a:xfrm>
            <a:off x="827584" y="620688"/>
            <a:ext cx="4734018" cy="5256584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5" name="Picture 2" descr="http://s4.pic4you.ru/y2014/10-31/12216/46884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6136" y="4149080"/>
            <a:ext cx="2880320" cy="216024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  <p:sp>
        <p:nvSpPr>
          <p:cNvPr id="7" name="TextBox 6"/>
          <p:cNvSpPr txBox="1"/>
          <p:nvPr/>
        </p:nvSpPr>
        <p:spPr>
          <a:xfrm>
            <a:off x="5724128" y="1700808"/>
            <a:ext cx="33727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Даша первая на грядке:</a:t>
            </a:r>
          </a:p>
          <a:p>
            <a:pPr>
              <a:buFontTx/>
              <a:buChar char="-"/>
            </a:pPr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Это что за беспорядки?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Сохнут листья, стебли низко,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Видно Осень где-то близко!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E:\Users\ТАНЯ\Desktop\ОГОРОД 19\IMG-20190826-WA00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688"/>
            <a:ext cx="4050450" cy="5400600"/>
          </a:xfrm>
          <a:prstGeom prst="snip2Same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292080" y="1556792"/>
            <a:ext cx="3415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Рвёт Катюша помидор: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- Ой, какой же мелкий  сорт!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http://s4.pic4you.ru/y2014/10-31/12216/4688414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221088"/>
            <a:ext cx="2304256" cy="1728192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Picture 2" descr="E:\Users\ТАНЯ\Desktop\ОГОРОД 19\IMG-20190826-WA0029.jpg"/>
          <p:cNvPicPr>
            <a:picLocks noChangeAspect="1" noChangeArrowheads="1"/>
          </p:cNvPicPr>
          <p:nvPr/>
        </p:nvPicPr>
        <p:blipFill>
          <a:blip r:embed="rId3" cstate="print"/>
          <a:srcRect t="17105"/>
          <a:stretch>
            <a:fillRect/>
          </a:stretch>
        </p:blipFill>
        <p:spPr bwMode="auto">
          <a:xfrm>
            <a:off x="755576" y="620688"/>
            <a:ext cx="4951406" cy="5472608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4340" name="Picture 4" descr="E:\Users\ТАНЯ\Desktop\ещё огород Музо на День флага\IMG-20190826-WA0019.jpg"/>
          <p:cNvPicPr>
            <a:picLocks noChangeAspect="1" noChangeArrowheads="1"/>
          </p:cNvPicPr>
          <p:nvPr/>
        </p:nvPicPr>
        <p:blipFill>
          <a:blip r:embed="rId4" cstate="print"/>
          <a:srcRect t="15385"/>
          <a:stretch>
            <a:fillRect/>
          </a:stretch>
        </p:blipFill>
        <p:spPr bwMode="auto">
          <a:xfrm>
            <a:off x="5771587" y="764704"/>
            <a:ext cx="2616836" cy="2952328"/>
          </a:xfrm>
          <a:prstGeom prst="teardrop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868144" y="4149080"/>
            <a:ext cx="2956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Соня лук сорвать решила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 корзинку положила.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s4.pic4you.ru/y2014/10-31/12216/4688414.pn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869160"/>
            <a:ext cx="1828959" cy="137171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3" name="Picture 3" descr="E:\Users\ТАНЯ\Desktop\ещё огород Музо на День флага\IMG-20190826-WA002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620688"/>
            <a:ext cx="4104456" cy="5472608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80112" y="1916832"/>
            <a:ext cx="2597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Ника щиплет чесночок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кладёт его в пучок.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s4.pic4you.ru/y2014/10-31/12216/46884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3861048"/>
            <a:ext cx="2880320" cy="216024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7" name="Picture 3" descr="E:\Users\ТАНЯ\Desktop\ОГОРОД 19\IMG-20190826-WA0047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b="20450"/>
          <a:stretch>
            <a:fillRect/>
          </a:stretch>
        </p:blipFill>
        <p:spPr bwMode="auto">
          <a:xfrm>
            <a:off x="611560" y="548680"/>
            <a:ext cx="5159597" cy="5472608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6" name="Picture 3" descr="E:\Users\ТАНЯ\Desktop\ОГОРОД 19\IMG-20190826-WA0040.jpg"/>
          <p:cNvPicPr>
            <a:picLocks noChangeAspect="1" noChangeArrowheads="1"/>
          </p:cNvPicPr>
          <p:nvPr/>
        </p:nvPicPr>
        <p:blipFill>
          <a:blip r:embed="rId4" cstate="print"/>
          <a:srcRect l="31660" t="71235" r="24808"/>
          <a:stretch>
            <a:fillRect/>
          </a:stretch>
        </p:blipFill>
        <p:spPr bwMode="auto">
          <a:xfrm>
            <a:off x="5868144" y="3429000"/>
            <a:ext cx="2453708" cy="2161836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08104" y="1556792"/>
            <a:ext cx="36065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Артём на грядке с огурцами…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Кое что… – смотрите сами.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E:\Users\ТАНЯ\Desktop\ОГОРОД 19\IMG-20190826-WA0041.jpg"/>
          <p:cNvPicPr>
            <a:picLocks noChangeAspect="1" noChangeArrowheads="1"/>
          </p:cNvPicPr>
          <p:nvPr/>
        </p:nvPicPr>
        <p:blipFill>
          <a:blip r:embed="rId3" cstate="print"/>
          <a:srcRect t="11872"/>
          <a:stretch>
            <a:fillRect/>
          </a:stretch>
        </p:blipFill>
        <p:spPr bwMode="auto">
          <a:xfrm>
            <a:off x="611560" y="476672"/>
            <a:ext cx="4902529" cy="5760640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08104" y="1700808"/>
            <a:ext cx="33997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«Мне нарвать салатик нужно,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Он растёт довольно дружно.»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http://s4.pic4you.ru/y2014/10-31/12216/4688414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84168" y="4509120"/>
            <a:ext cx="1828959" cy="137171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E:\Users\ТАНЯ\Desktop\ОГОРОД 19\IMG-20190826-WA0046.jpg"/>
          <p:cNvPicPr>
            <a:picLocks noChangeAspect="1" noChangeArrowheads="1"/>
          </p:cNvPicPr>
          <p:nvPr/>
        </p:nvPicPr>
        <p:blipFill>
          <a:blip r:embed="rId3" cstate="print"/>
          <a:srcRect l="8573" b="9983"/>
          <a:stretch>
            <a:fillRect/>
          </a:stretch>
        </p:blipFill>
        <p:spPr bwMode="auto">
          <a:xfrm>
            <a:off x="971599" y="620688"/>
            <a:ext cx="4168761" cy="5472608"/>
          </a:xfrm>
          <a:prstGeom prst="round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292080" y="1772816"/>
            <a:ext cx="335207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Соня начинает сбор –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корзинке яркий помидор!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Очень маленький на грядке,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Необыкновенно сладкий!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s4.pic4you.ru/y2014/10-31/12216/4688414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509120"/>
            <a:ext cx="1828959" cy="137171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 descr="E:\Users\ТАНЯ\Desktop\ОГОРОД 19\IMG-20190826-WA0032.jpg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971600" y="620688"/>
            <a:ext cx="4071138" cy="5428184"/>
          </a:xfrm>
          <a:prstGeom prst="snip2Diag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508104" y="1772816"/>
            <a:ext cx="26985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Пришла Саша в огород,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Собрала в пучок укроп.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http://s4.pic4you.ru/y2014/10-31/12216/4688414.p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4437112"/>
            <a:ext cx="1828959" cy="1371719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5" name="Picture 3" descr="E:\Users\ТАНЯ\Desktop\ещё огород Музо на День флага\IMG-20190826-WA0016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6433"/>
          <a:stretch>
            <a:fillRect/>
          </a:stretch>
        </p:blipFill>
        <p:spPr bwMode="auto">
          <a:xfrm>
            <a:off x="5364088" y="692695"/>
            <a:ext cx="3024336" cy="4309679"/>
          </a:xfrm>
          <a:prstGeom prst="ellipse">
            <a:avLst/>
          </a:prstGeom>
          <a:noFill/>
          <a:ln w="57150">
            <a:solidFill>
              <a:schemeClr val="accent1"/>
            </a:solidFill>
          </a:ln>
        </p:spPr>
      </p:pic>
      <p:pic>
        <p:nvPicPr>
          <p:cNvPr id="13316" name="Picture 4" descr="E:\Users\ТАНЯ\Desktop\ещё огород Музо на День флага\IMG-20190826-WA00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620688"/>
            <a:ext cx="4104456" cy="5472608"/>
          </a:xfrm>
          <a:prstGeom prst="snip2Same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508104" y="5013176"/>
            <a:ext cx="28346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Ксюша к грядке подошла,</a:t>
            </a:r>
          </a:p>
          <a:p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Перчик маленький нашла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4" descr="http://s4.pic4you.ru/y2014/10-29/12216/468301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5517232"/>
            <a:ext cx="665834" cy="835622"/>
          </a:xfrm>
          <a:prstGeom prst="rect">
            <a:avLst/>
          </a:prstGeom>
          <a:noFill/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4" name="Picture 4" descr="E:\Users\ТАНЯ\Desktop\ещё огород Музо на День флага\IMG-20190826-WA002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 r="10526" b="7895"/>
          <a:stretch>
            <a:fillRect/>
          </a:stretch>
        </p:blipFill>
        <p:spPr bwMode="auto">
          <a:xfrm>
            <a:off x="1115616" y="548680"/>
            <a:ext cx="4032448" cy="5534733"/>
          </a:xfrm>
          <a:prstGeom prst="round2Diag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6" name="TextBox 5"/>
          <p:cNvSpPr txBox="1"/>
          <p:nvPr/>
        </p:nvSpPr>
        <p:spPr>
          <a:xfrm>
            <a:off x="5292080" y="1700808"/>
            <a:ext cx="35369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горошек у Алины,</a:t>
            </a:r>
          </a:p>
          <a:p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 всё вместе – витамин</a:t>
            </a:r>
            <a:r>
              <a:rPr lang="ru-RU" dirty="0" smtClean="0"/>
              <a:t>ы!</a:t>
            </a:r>
            <a:endParaRPr lang="ru-RU" dirty="0"/>
          </a:p>
        </p:txBody>
      </p:sp>
      <p:pic>
        <p:nvPicPr>
          <p:cNvPr id="7" name="Picture 2" descr="http://s4.pic4you.ru/y2014/10-31/12216/468841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3284984"/>
            <a:ext cx="3360373" cy="2520280"/>
          </a:xfrm>
          <a:prstGeom prst="rect">
            <a:avLst/>
          </a:prstGeom>
          <a:noFill/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:\Users\ТАНЯ\Desktop\ОГОРОД 19\тити.jpg"/>
          <p:cNvPicPr>
            <a:picLocks noChangeAspect="1" noChangeArrowheads="1"/>
          </p:cNvPicPr>
          <p:nvPr/>
        </p:nvPicPr>
        <p:blipFill>
          <a:blip r:embed="rId2" cstate="print"/>
          <a:srcRect b="10031"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2555776" y="3717032"/>
            <a:ext cx="6131024" cy="2409131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E:\Users\ТАНЯ\Desktop\ОГОРОД 19\IMG_20190827_110000.jpg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 l="4545"/>
          <a:stretch>
            <a:fillRect/>
          </a:stretch>
        </p:blipFill>
        <p:spPr bwMode="auto">
          <a:xfrm>
            <a:off x="1259632" y="548680"/>
            <a:ext cx="6048672" cy="4752528"/>
          </a:xfrm>
          <a:prstGeom prst="round2DiagRect">
            <a:avLst/>
          </a:prstGeom>
          <a:noFill/>
          <a:ln w="57150">
            <a:solidFill>
              <a:schemeClr val="accent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1619672" y="5517232"/>
            <a:ext cx="48245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Вот такой наш огород</a:t>
            </a:r>
          </a:p>
          <a:p>
            <a:pPr algn="ctr"/>
            <a:r>
              <a:rPr lang="ru-RU" b="1" i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всё это там растёт!</a:t>
            </a:r>
            <a:endParaRPr lang="ru-RU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E:\Users\ТАНЯ\Desktop\ОГОРОД 19\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177</Words>
  <Application>Microsoft Office PowerPoint</Application>
  <PresentationFormat>Экран (4:3)</PresentationFormat>
  <Paragraphs>39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ТАНЯ</dc:creator>
  <cp:lastModifiedBy>Администратор</cp:lastModifiedBy>
  <cp:revision>27</cp:revision>
  <dcterms:created xsi:type="dcterms:W3CDTF">2019-08-26T14:05:42Z</dcterms:created>
  <dcterms:modified xsi:type="dcterms:W3CDTF">2021-09-27T07:47:54Z</dcterms:modified>
</cp:coreProperties>
</file>