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62" r:id="rId5"/>
    <p:sldId id="258" r:id="rId6"/>
    <p:sldId id="259" r:id="rId7"/>
    <p:sldId id="263" r:id="rId8"/>
    <p:sldId id="264" r:id="rId9"/>
    <p:sldId id="265" r:id="rId10"/>
    <p:sldId id="266" r:id="rId11"/>
    <p:sldId id="260" r:id="rId12"/>
    <p:sldId id="26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2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597421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387284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882676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759111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83095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80020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736376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956751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123029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382162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349638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C6FA-A74A-47D3-8993-FEDC55A95792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CFEEC-F2CE-48C0-8EFF-8CABADD5B2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474548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9AD05-6A72-41BC-90CE-77F4CFF8FCD3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A4B6B-E746-4D2D-B264-B35594A778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892554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B0F7B-3D42-4E8E-9908-39DBB9F11C37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0255C-57DD-40DA-B5F9-900AF61EE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441297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02EA2-45AA-42D8-997C-B67485AE7651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B1293-E9E7-41AB-AB23-5A377ADE4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883076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1DA8C-EA87-4B10-AAD2-9E659C7D0EBF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113DD-4B43-45E5-B2F4-3D67AFC790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904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F3335-EA9A-4910-BC45-C0E8D552D0DF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9B8C1-5F47-4B74-87E8-03BDB7DFB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259335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08033-BBEF-4FD5-8EAE-2486E8519B67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5828B-321B-462D-B410-3E3CD56D8D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528861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26527-9A3F-45E5-88FF-BD0267916641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E6EDB-B08A-4802-86AE-306130027A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152887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677F1-9565-464A-8121-5EA8F4AB94CE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8558B-0922-4334-80AD-AA4A02A25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610102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0C0A6-AACA-47B0-BF94-EA903777BC40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E4A42-5F5F-4B5F-A2A3-F134DD54DE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496042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C263A-C48A-45E4-9664-E828AACE31DE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C1D15-CE08-4302-A648-6CBCEA4D75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590555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252CE-C812-4633-A8CE-C4C93C0755A9}" type="datetimeFigureOut">
              <a:rPr lang="ru-RU" smtClean="0"/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59097-3F2C-488F-B9E9-79C1974410F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91C3F4D-A69C-42F6-9748-D9A0915665E1}" type="datetimeFigureOut">
              <a:rPr lang="ru-RU"/>
              <a:pPr>
                <a:defRPr/>
              </a:pPr>
              <a:t>27.11.2018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B9CB41B-C93D-4C3B-9053-8D72B2702A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4640" y="788509"/>
            <a:ext cx="7934720" cy="235245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Нетрадиционная форма социализации </a:t>
            </a:r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раннего возраста </a:t>
            </a:r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ДОУ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2214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« Академия детства» комбинированного вида  СП д/с № 8</a:t>
            </a:r>
            <a:endParaRPr lang="ru-RU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603" y="3284984"/>
            <a:ext cx="5454885" cy="3403848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rgbClr val="00B050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9252110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3"/>
            <a:ext cx="8229600" cy="273630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процесс получения человеком навыков, необходимых для жизни в обществе.</a:t>
            </a:r>
          </a:p>
          <a:p>
            <a:pPr marL="0" indent="0" algn="just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процесс вхождения человека в социум, путём усвоения и воспроизведения в своём поведении накопленного опыта. 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важных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семьи в социализации ребёнка является привитие ребёнку коммуникативных навыков в общении со взрослыми и детьми.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7568"/>
            <a:ext cx="5338564" cy="3331264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8489829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86800" cy="243428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Ранний возраст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период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«социальной беспомощности»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и очень важна в это время поддержка и помощь семьи, ответственной за обучение культурным нормам и усвоению социальных ролей.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усилия воспитателей и родителей дают детям защиту, эмоциональный комфорт и насыщенную жизнь в детском саду и дома.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саду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внимание уделяется обучению навыкам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здоровьесохранения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раннего возраста.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360575"/>
            <a:ext cx="3107555" cy="4313287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60330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327" y="0"/>
            <a:ext cx="8784976" cy="3829926"/>
          </a:xfrm>
        </p:spPr>
        <p:txBody>
          <a:bodyPr>
            <a:normAutofit fontScale="550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Физическое развитие является одной из сфер совместной деятельности взрослого и ребенка, фактором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социализации его личности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асширение двигательного опыта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детей раннего возраста 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является предпосылками для использования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нетрадиционных форм </a:t>
            </a:r>
            <a:r>
              <a:rPr lang="ru-RU" b="1" dirty="0" err="1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здоровьесбережения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При выборе способов и методов </a:t>
            </a:r>
            <a:r>
              <a:rPr lang="ru-RU" dirty="0" err="1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здоровьесбережения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 следует применять следующие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принципы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:</a:t>
            </a:r>
            <a:endParaRPr lang="ru-RU" sz="2400" dirty="0" smtClean="0">
              <a:ea typeface="Times New Roman"/>
              <a:cs typeface="Times New Roman"/>
            </a:endParaRPr>
          </a:p>
          <a:p>
            <a:pPr marL="3048000" indent="-360363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системный подход при ознакомлении родителей и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детей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со способами </a:t>
            </a:r>
            <a:r>
              <a:rPr lang="ru-RU" dirty="0" err="1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здоровьесбережения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marL="3048000" indent="-360363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навыки, полученные на занятиях ребенком должны быть универсальными, чтобы он мог применить их в различных ситуациях.</a:t>
            </a:r>
            <a:endParaRPr lang="ru-RU" sz="2400" dirty="0">
              <a:ea typeface="Times New Roman"/>
              <a:cs typeface="Times New Roman"/>
            </a:endParaRPr>
          </a:p>
          <a:p>
            <a:pPr marL="3044825" indent="-357188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внедрение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нетрадиционных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методов оздоровления поэтапно.</a:t>
            </a:r>
            <a:endParaRPr lang="ru-RU" sz="2400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5" t="27835" r="20405"/>
          <a:stretch/>
        </p:blipFill>
        <p:spPr bwMode="auto">
          <a:xfrm>
            <a:off x="4499992" y="3798333"/>
            <a:ext cx="4410926" cy="286176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1270076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9144000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Совместная деятельность педагогов ДОУ и родителей по сохранению и укреплению здоровья ребенка имеет не только педагогическое, но и важное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социальное значение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.</a:t>
            </a: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дной из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форм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совместной деятельности с родителями является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«Мягкая семейная школа»</a:t>
            </a:r>
            <a:r>
              <a:rPr lang="ru-RU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, которая используется для 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формирования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и 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мотивации к </a:t>
            </a:r>
            <a:r>
              <a:rPr lang="ru-RU" b="1" dirty="0" err="1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здоровьесбережению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детей раннего возраста.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72916"/>
            <a:ext cx="5364088" cy="402306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1752359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43060"/>
            <a:ext cx="9136012" cy="3790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>
              <a:lnSpc>
                <a:spcPct val="115000"/>
              </a:lnSpc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«Мягкая семейная школа»-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это 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нетрадиционная форма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 работы в совместной деятельности с комплексом упражнений, которые выполняются в паре 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«ребенок-родитель».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Times New Roman"/>
            </a:endParaRPr>
          </a:p>
          <a:p>
            <a:pPr algn="just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Цель: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</a:rPr>
              <a:t>Помочь 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</a:rPr>
              <a:t>родителям быть ближе к детям, развиваться вместе с ними, отдыхать душой, открывать тайны своего творческого потенциала и раскрывать себя, выполняя несложные физические упражнения.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indent="228600" algn="just">
              <a:lnSpc>
                <a:spcPct val="115000"/>
              </a:lnSpc>
            </a:pPr>
            <a:r>
              <a:rPr lang="ru-RU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Мягкая семейная школа»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- система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упражнений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для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детей с 6 месяцев и их родителей, разработана на основе мягких стилей воинских искусств и направлена на раскрытие врождённой способности быть гибким, свободным, смелым, чутким, уметь адекватно реагировать на любую сложную ситуацию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pPr lvl="0" indent="228600" algn="just">
              <a:lnSpc>
                <a:spcPct val="115000"/>
              </a:lnSpc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Основополагающий принцип Мягкой Школы – «Нет проблемы – есть задача». Т.е. упражнение – это не просто какое-то действие, а задача.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8"/>
          <a:stretch/>
        </p:blipFill>
        <p:spPr bwMode="auto">
          <a:xfrm>
            <a:off x="4711745" y="3833328"/>
            <a:ext cx="4335127" cy="2890842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9308839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97346"/>
            <a:ext cx="89289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Мягкой Школы это правило 3хТ: тисканье, творчество, трудности.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Тисканье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изначальный тактильный контакт. Помогает полностью принять и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догреть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своих детей. Важно то,  КАК мы прикасаемся к своим детям – с какими мыслями, посланиями, где в этот момент наши желания.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неотъемлемая часть игры. Мягкая Школа учить видеть задачу в любой игре и в любой ситуации. Вы либо придумываете задачу, либо сами ее создаете.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то, что мы преодолеваем в процессе роста. Это задачи, которые мы ищем и решаем. Мягкая Школа косвенно учит труду. Родитель ничего сам не дает в руки ребенка. Хочешь – достань. Хоть залезть – залезь, но придется самому слазить. Оказался в новой ситуации – решай. Я-родитель здесь, стою рядышком, верю в то, что все у тебя получится. А ребенок преодолевает трудности.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63791"/>
            <a:ext cx="5328592" cy="3325041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213923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1" y="287933"/>
            <a:ext cx="87849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950"/>
              </a:spcAft>
            </a:pPr>
            <a:r>
              <a:rPr lang="ru-RU" dirty="0">
                <a:solidFill>
                  <a:srgbClr val="222222"/>
                </a:solidFill>
                <a:latin typeface="Times New Roman"/>
                <a:ea typeface="Times New Roman"/>
              </a:rPr>
              <a:t>В СМШ все равны – родители, дети, ведущие. Все играют вместе, обучаются вместе, задачи решают тоже сообща. Дети и родители здесь начинают взаимодействовать, находить выходы, преодолевать сопротивление, учатся уважению, любви к физической активности. </a:t>
            </a:r>
            <a:r>
              <a:rPr lang="ru-RU" dirty="0" smtClean="0">
                <a:solidFill>
                  <a:srgbClr val="222222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Основная </a:t>
            </a:r>
            <a:r>
              <a:rPr lang="ru-RU" dirty="0">
                <a:solidFill>
                  <a:srgbClr val="222222"/>
                </a:solidFill>
                <a:latin typeface="Times New Roman"/>
                <a:ea typeface="Times New Roman"/>
              </a:rPr>
              <a:t>часть занятий проходит </a:t>
            </a:r>
            <a:r>
              <a:rPr lang="ru-RU" dirty="0" smtClean="0">
                <a:solidFill>
                  <a:srgbClr val="222222"/>
                </a:solidFill>
                <a:latin typeface="Times New Roman"/>
                <a:ea typeface="Times New Roman"/>
              </a:rPr>
              <a:t>на </a:t>
            </a:r>
            <a:r>
              <a:rPr lang="ru-RU" dirty="0">
                <a:solidFill>
                  <a:srgbClr val="222222"/>
                </a:solidFill>
                <a:latin typeface="Times New Roman"/>
                <a:ea typeface="Times New Roman"/>
              </a:rPr>
              <a:t>полу, там мы оказываемся на уровне детей, что </a:t>
            </a:r>
            <a:r>
              <a:rPr lang="ru-RU" dirty="0" smtClean="0">
                <a:solidFill>
                  <a:srgbClr val="222222"/>
                </a:solidFill>
                <a:latin typeface="Times New Roman"/>
                <a:ea typeface="Times New Roman"/>
              </a:rPr>
              <a:t>важно.</a:t>
            </a:r>
            <a:r>
              <a:rPr lang="ru-RU" dirty="0">
                <a:solidFill>
                  <a:srgbClr val="222222"/>
                </a:solidFill>
                <a:latin typeface="Times New Roman"/>
                <a:ea typeface="Times New Roman"/>
              </a:rPr>
              <a:t> 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6" b="8621"/>
          <a:stretch/>
        </p:blipFill>
        <p:spPr bwMode="auto">
          <a:xfrm>
            <a:off x="4916361" y="1857764"/>
            <a:ext cx="4048125" cy="4778505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12344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/>
              </a:rPr>
              <a:t>Результатом работы в </a:t>
            </a:r>
            <a:r>
              <a:rPr lang="ru-RU" dirty="0">
                <a:solidFill>
                  <a:srgbClr val="222222"/>
                </a:solidFill>
                <a:latin typeface="Times New Roman"/>
              </a:rPr>
              <a:t>С</a:t>
            </a:r>
            <a:r>
              <a:rPr lang="ru-RU" dirty="0" smtClean="0">
                <a:solidFill>
                  <a:srgbClr val="222222"/>
                </a:solidFill>
                <a:latin typeface="Times New Roman"/>
              </a:rPr>
              <a:t>МШ является то, что ребенок </a:t>
            </a:r>
            <a:r>
              <a:rPr lang="ru-RU" dirty="0">
                <a:solidFill>
                  <a:srgbClr val="222222"/>
                </a:solidFill>
                <a:latin typeface="Times New Roman"/>
              </a:rPr>
              <a:t>обучается правильно падать, группироваться, </a:t>
            </a:r>
            <a:r>
              <a:rPr lang="ru-RU" dirty="0" err="1">
                <a:solidFill>
                  <a:srgbClr val="222222"/>
                </a:solidFill>
                <a:latin typeface="Times New Roman"/>
              </a:rPr>
              <a:t>уворачиваться</a:t>
            </a:r>
            <a:r>
              <a:rPr lang="ru-RU" dirty="0">
                <a:solidFill>
                  <a:srgbClr val="222222"/>
                </a:solidFill>
                <a:latin typeface="Times New Roman"/>
              </a:rPr>
              <a:t>, выползать и другим навыкам. Ребенок, прошедший через решение задач телесными практиками спокойно реагирует на любые жизненные неурядицы, выкручивается из любых </a:t>
            </a:r>
            <a:r>
              <a:rPr lang="ru-RU" dirty="0" smtClean="0">
                <a:solidFill>
                  <a:srgbClr val="222222"/>
                </a:solidFill>
                <a:latin typeface="Times New Roman"/>
              </a:rPr>
              <a:t>ситуаций </a:t>
            </a:r>
            <a:r>
              <a:rPr lang="ru-RU" dirty="0">
                <a:solidFill>
                  <a:srgbClr val="222222"/>
                </a:solidFill>
                <a:latin typeface="Times New Roman"/>
              </a:rPr>
              <a:t>и </a:t>
            </a:r>
            <a:r>
              <a:rPr lang="ru-RU" dirty="0" err="1">
                <a:solidFill>
                  <a:srgbClr val="222222"/>
                </a:solidFill>
                <a:latin typeface="Times New Roman"/>
              </a:rPr>
              <a:t>уворачивается</a:t>
            </a:r>
            <a:r>
              <a:rPr lang="ru-RU" dirty="0">
                <a:solidFill>
                  <a:srgbClr val="222222"/>
                </a:solidFill>
                <a:latin typeface="Times New Roman"/>
              </a:rPr>
              <a:t> от неприятностей. Кроме того, Мягкая Школа учит взаимодействовать с разными людьми в разных ситуациях – дети учатся искать компромиссы, договариваться, обсуждать и делать выбор.</a:t>
            </a:r>
            <a:endParaRPr lang="ru-RU" dirty="0"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4" t="3926"/>
          <a:stretch/>
        </p:blipFill>
        <p:spPr>
          <a:xfrm>
            <a:off x="3587702" y="2219965"/>
            <a:ext cx="5371288" cy="43680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836914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019" y="188640"/>
            <a:ext cx="8784976" cy="2301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Семья и детский сад 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– это равнозначные, </a:t>
            </a:r>
            <a:r>
              <a:rPr lang="ru-RU" dirty="0" err="1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взаимодополняемые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социальные институты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, необходимые для правильного 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личностного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 и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социального развития 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ребенка. Необходимо выстроить работу детского сада и семьи, на основании сотрудничества, содружества, взаимопомощи, этому способствует совместная деятельность семьи и детского сада.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«Мягкая семейная школа»  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помогает устранить эти проблемы и используется в нашем детском саду, как необходимая </a:t>
            </a:r>
            <a:r>
              <a:rPr lang="ru-RU" b="1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форма работы по социализации детей к условиям детского сада</a:t>
            </a:r>
            <a:r>
              <a:rPr lang="ru-RU" dirty="0" smtClean="0">
                <a:solidFill>
                  <a:srgbClr val="111111"/>
                </a:solidFill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166" y="2708920"/>
            <a:ext cx="5399385" cy="4049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218647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3854"/>
            <a:ext cx="8568952" cy="686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53607" y="2912724"/>
            <a:ext cx="4788532" cy="7164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39395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9654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996542</Template>
  <TotalTime>211</TotalTime>
  <Words>434</Words>
  <Application>Microsoft Office PowerPoint</Application>
  <PresentationFormat>Экран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996542</vt:lpstr>
      <vt:lpstr>1_Тема Office</vt:lpstr>
      <vt:lpstr>Презентация PowerPoint</vt:lpstr>
      <vt:lpstr>Презентация PowerPoint</vt:lpstr>
      <vt:lpstr>Ранний возраст – это период «социальной беспомощности» ребёнка и очень важна в это время поддержка и помощь семьи, ответственной за обучение культурным нормам и усвоению социальных ролей. Совместные усилия воспитателей и родителей дают детям защиту, эмоциональный комфорт и насыщенную жизнь в детском саду и дома. В детском саду особое внимание уделяется обучению навыкам здоровьесбережения и здоровьесохранения детей раннего возраста.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Нетрадиционная форма социализации детей раннего возраста в условиях ДОУ</dc:title>
  <dc:creator>Наталья</dc:creator>
  <cp:lastModifiedBy>Natali</cp:lastModifiedBy>
  <cp:revision>25</cp:revision>
  <dcterms:created xsi:type="dcterms:W3CDTF">2018-05-15T08:44:19Z</dcterms:created>
  <dcterms:modified xsi:type="dcterms:W3CDTF">2018-11-27T08:35:38Z</dcterms:modified>
</cp:coreProperties>
</file>