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0" autoAdjust="0"/>
    <p:restoredTop sz="94660"/>
  </p:normalViewPr>
  <p:slideViewPr>
    <p:cSldViewPr snapToGrid="0">
      <p:cViewPr>
        <p:scale>
          <a:sx n="62" d="100"/>
          <a:sy n="62" d="100"/>
        </p:scale>
        <p:origin x="82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14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026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493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5495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0515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263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903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9825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633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703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80255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142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1307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06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100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6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ECB65-BC0F-4799-8C41-36204C5EFBA3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CB1A7C4-1E66-4399-9074-87A07398C4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987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  <p:sldLayoutId id="214748382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559CEB-9A88-C7B6-69BB-572232FA6E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4355" y="2528678"/>
            <a:ext cx="8001000" cy="1550162"/>
          </a:xfrm>
        </p:spPr>
        <p:txBody>
          <a:bodyPr>
            <a:noAutofit/>
          </a:bodyPr>
          <a:lstStyle/>
          <a:p>
            <a:pPr algn="l"/>
            <a:r>
              <a:rPr lang="ru-RU" sz="6000" dirty="0"/>
              <a:t>ПРОЕКТ: </a:t>
            </a:r>
            <a:br>
              <a:rPr lang="ru-RU" sz="6000" dirty="0"/>
            </a:br>
            <a:r>
              <a:rPr lang="ru-RU" sz="6000" dirty="0"/>
              <a:t>«С ЧЕГО НАЧИНАЕТСЯ РОДИНА?»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EF8792-0426-05E2-E136-1A1ECE5129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845942" y="200345"/>
            <a:ext cx="14126966" cy="109800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                    </a:t>
            </a:r>
            <a:r>
              <a:rPr lang="ru-RU" sz="2400" b="1" dirty="0" err="1">
                <a:solidFill>
                  <a:srgbClr val="002060"/>
                </a:solidFill>
              </a:rPr>
              <a:t>Самофаловский</a:t>
            </a:r>
            <a:r>
              <a:rPr lang="ru-RU" sz="2400" b="1" dirty="0">
                <a:solidFill>
                  <a:srgbClr val="002060"/>
                </a:solidFill>
              </a:rPr>
              <a:t> детский  сад структурное подразделение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                                                   МБДОУ ГДС «Аленушка»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C1C833-719D-FCA1-6753-DFA5354DD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1" r="30393"/>
          <a:stretch/>
        </p:blipFill>
        <p:spPr>
          <a:xfrm>
            <a:off x="5517428" y="3110124"/>
            <a:ext cx="4921116" cy="3547532"/>
          </a:xfrm>
          <a:prstGeom prst="rect">
            <a:avLst/>
          </a:prstGeom>
        </p:spPr>
      </p:pic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11E3F3CA-8598-E7A8-6C7A-8C2AC0F73B60}"/>
              </a:ext>
            </a:extLst>
          </p:cNvPr>
          <p:cNvSpPr txBox="1">
            <a:spLocks/>
          </p:cNvSpPr>
          <p:nvPr/>
        </p:nvSpPr>
        <p:spPr>
          <a:xfrm>
            <a:off x="-4255214" y="4652104"/>
            <a:ext cx="4255214" cy="109800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dirty="0"/>
              <a:t>                   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2EF53D61-9344-F113-1D34-E169F56FB860}"/>
              </a:ext>
            </a:extLst>
          </p:cNvPr>
          <p:cNvSpPr txBox="1">
            <a:spLocks/>
          </p:cNvSpPr>
          <p:nvPr/>
        </p:nvSpPr>
        <p:spPr>
          <a:xfrm>
            <a:off x="1350334" y="4652104"/>
            <a:ext cx="3189647" cy="18474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dirty="0">
                <a:solidFill>
                  <a:srgbClr val="002060"/>
                </a:solidFill>
              </a:rPr>
              <a:t>Выполнил: воспитатель первой младшей группы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Ахмедова М.О.</a:t>
            </a:r>
          </a:p>
        </p:txBody>
      </p:sp>
    </p:spTree>
    <p:extLst>
      <p:ext uri="{BB962C8B-B14F-4D97-AF65-F5344CB8AC3E}">
        <p14:creationId xmlns:p14="http://schemas.microsoft.com/office/powerpoint/2010/main" val="716004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C908AF9-B827-EF7E-110B-084042975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963" y="1266737"/>
            <a:ext cx="9216680" cy="4599807"/>
          </a:xfrm>
        </p:spPr>
        <p:txBody>
          <a:bodyPr>
            <a:normAutofit fontScale="92500" lnSpcReduction="10000"/>
          </a:bodyPr>
          <a:lstStyle/>
          <a:p>
            <a:pPr algn="just">
              <a:spcAft>
                <a:spcPts val="750"/>
              </a:spcAft>
              <a:buNone/>
            </a:pPr>
            <a:r>
              <a:rPr lang="ru-RU" sz="2200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«</a:t>
            </a:r>
            <a:r>
              <a:rPr lang="ru-RU" sz="3900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Любовь к родному краю, родной культуре, родной речи начинается с малого — любви к своей семье, к своему жилищу, к своему детскому саду. Постепенно расширяясь, эта любовь переходит в любовь к родной стране, к ее истории, прошлому и настоящему, ко всему человечеству».</a:t>
            </a:r>
            <a:endParaRPr lang="ru-RU" sz="3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3900" dirty="0">
                <a:solidFill>
                  <a:srgbClr val="000000"/>
                </a:solidFill>
                <a:effectLst/>
                <a:latin typeface="PT Sans" panose="020B0503020203020204" pitchFamily="34" charset="-52"/>
                <a:ea typeface="Times New Roman" panose="02020603050405020304" pitchFamily="18" charset="0"/>
              </a:rPr>
              <a:t>Д. С. Лихачев</a:t>
            </a:r>
            <a:endParaRPr lang="ru-RU" sz="3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9640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0E602F-0368-00BB-8FE4-05EE0642A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98" y="437954"/>
            <a:ext cx="9473533" cy="172263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в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оспитание гуманной, духовно - нравственной личности, достойных будущих граждан России, патриотов своего Отечества.</a:t>
            </a:r>
            <a:b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78E523-29DD-BC30-79A1-E29506F04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8"/>
            <a:ext cx="9391341" cy="4517614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  <a:spcAft>
                <a:spcPts val="800"/>
              </a:spcAft>
              <a:buNone/>
            </a:pPr>
            <a:r>
              <a:rPr lang="ru-RU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</a:t>
            </a:r>
            <a:r>
              <a:rPr lang="ru-RU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0000"/>
              </a:lnSpc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Привитие детям с ранних лет чувства любви к своему родному краю, своей малой родине, на основе приобщения к родной культуре, родной природе и традициям.</a:t>
            </a:r>
            <a:endParaRPr lang="ru-RU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0000"/>
              </a:lnSpc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чувств привязанности к своему дому, детскому саду, своим близким.</a:t>
            </a:r>
            <a:endParaRPr lang="ru-RU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0000"/>
              </a:lnSpc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Расширение представлений о родном посёлке.</a:t>
            </a:r>
            <a:endParaRPr lang="ru-RU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Воспитание патриотизма средствами эстетического воспитания.</a:t>
            </a:r>
            <a:endParaRPr lang="ru-RU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37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3788E3-97C7-6B42-F949-D1F767FCC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935870" cy="2030858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</a:rPr>
              <a:t>РОДИНА НАЧИНАЕТСЯ</a:t>
            </a:r>
            <a:br>
              <a:rPr lang="ru-RU" sz="5400" b="1" dirty="0">
                <a:solidFill>
                  <a:srgbClr val="002060"/>
                </a:solidFill>
              </a:rPr>
            </a:br>
            <a:r>
              <a:rPr lang="ru-RU" sz="5400" b="1" dirty="0">
                <a:solidFill>
                  <a:srgbClr val="002060"/>
                </a:solidFill>
              </a:rPr>
              <a:t> С СЕМЬИ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7F3DF0A-6CC5-F51E-4710-0E61F510DA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796" y="2553796"/>
            <a:ext cx="8596312" cy="3834761"/>
          </a:xfrm>
        </p:spPr>
      </p:pic>
    </p:spTree>
    <p:extLst>
      <p:ext uri="{BB962C8B-B14F-4D97-AF65-F5344CB8AC3E}">
        <p14:creationId xmlns:p14="http://schemas.microsoft.com/office/powerpoint/2010/main" val="1526872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3DE109-B407-FCAA-84A3-CA7192CF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AC261D3-A96B-6F42-FD43-418EA1FE0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4" t="2050" r="19495" b="-2050"/>
          <a:stretch/>
        </p:blipFill>
        <p:spPr>
          <a:xfrm>
            <a:off x="404614" y="248661"/>
            <a:ext cx="5109842" cy="361900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143484E-7BEF-3325-FC41-BF5170AA60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r="26020"/>
          <a:stretch/>
        </p:blipFill>
        <p:spPr>
          <a:xfrm>
            <a:off x="6236413" y="248661"/>
            <a:ext cx="5468360" cy="357288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05714B9-71C3-BAC6-AEB0-9DD9E1C429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07" r="19317"/>
          <a:stretch/>
        </p:blipFill>
        <p:spPr>
          <a:xfrm>
            <a:off x="3660407" y="4035992"/>
            <a:ext cx="4702758" cy="257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769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E3FEBC-333B-1CE1-0067-C6AABEF04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061" y="191779"/>
            <a:ext cx="9789652" cy="1650717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002060"/>
                </a:solidFill>
              </a:rPr>
              <a:t>ФОТОАЛЬБОМ «МОЯ СЕМЬЯ»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B97B86E-D24F-CF4C-609C-56518C15DA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56" t="21259" r="22591" b="25705"/>
          <a:stretch/>
        </p:blipFill>
        <p:spPr>
          <a:xfrm>
            <a:off x="8033594" y="1158017"/>
            <a:ext cx="3533487" cy="4601329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326FBE4-5D2E-D63B-D655-1CDF5EFEF1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78" y="1098654"/>
            <a:ext cx="3382313" cy="466069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D33520F-AED0-9554-1149-B8B534C800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3" t="22872" r="21233"/>
          <a:stretch/>
        </p:blipFill>
        <p:spPr>
          <a:xfrm>
            <a:off x="4101314" y="2276079"/>
            <a:ext cx="3533055" cy="439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055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F88089-9658-2C48-AC39-37D324F34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F4129F4-404E-AAB9-BD77-95EE15077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951" y="3445675"/>
            <a:ext cx="5357618" cy="332269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1AB58F5-13AF-7474-106C-8BBB5EE4F7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93"/>
          <a:stretch/>
        </p:blipFill>
        <p:spPr>
          <a:xfrm>
            <a:off x="1074601" y="89628"/>
            <a:ext cx="4796135" cy="320053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20E7104-E9C9-E226-1EF6-0BED7EE8A9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89"/>
          <a:stretch/>
        </p:blipFill>
        <p:spPr>
          <a:xfrm>
            <a:off x="626724" y="3339372"/>
            <a:ext cx="5171326" cy="3429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93D7E79-6577-93C4-F0ED-D1B480410C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982" y="89628"/>
            <a:ext cx="4154546" cy="311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278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AF047E-9B59-B584-17C4-BF301FE90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045" y="178086"/>
            <a:ext cx="8596668" cy="1320800"/>
          </a:xfrm>
        </p:spPr>
        <p:txBody>
          <a:bodyPr>
            <a:normAutofit/>
          </a:bodyPr>
          <a:lstStyle/>
          <a:p>
            <a:r>
              <a:rPr lang="ru-RU" sz="4800" dirty="0">
                <a:solidFill>
                  <a:srgbClr val="002060"/>
                </a:solidFill>
              </a:rPr>
              <a:t>Кукольный театр «Теремок»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EFFABC-2DB4-9044-F20F-06C032A17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4" r="-21170"/>
          <a:stretch/>
        </p:blipFill>
        <p:spPr>
          <a:xfrm>
            <a:off x="226032" y="1083835"/>
            <a:ext cx="8306850" cy="370563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763D1F-4421-4C05-BBED-605836E73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233" y="3387048"/>
            <a:ext cx="5657542" cy="329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796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DC9B9C-3667-16D4-A7DD-FE6FBBB38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9628" y="414391"/>
            <a:ext cx="8596668" cy="1320800"/>
          </a:xfrm>
        </p:spPr>
        <p:txBody>
          <a:bodyPr>
            <a:normAutofit/>
          </a:bodyPr>
          <a:lstStyle/>
          <a:p>
            <a:r>
              <a:rPr 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Макет «Моё родное село»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0DE593D-A864-0214-035A-F55FBA8A0D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003" y="2067039"/>
            <a:ext cx="3438586" cy="4584782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3E3D99A-9527-7209-5B8C-B44E96A07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91" y="2067039"/>
            <a:ext cx="3515904" cy="468787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4E90829-4659-2D06-D79C-7DCDD14303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80" y="2067041"/>
            <a:ext cx="3515903" cy="468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63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4BE7C0-3F98-AD7E-3418-B467E16A8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0C42145-1B47-4072-536E-094E7D3B18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73" y="1105140"/>
            <a:ext cx="11529549" cy="5143260"/>
          </a:xfrm>
        </p:spPr>
      </p:pic>
    </p:spTree>
    <p:extLst>
      <p:ext uri="{BB962C8B-B14F-4D97-AF65-F5344CB8AC3E}">
        <p14:creationId xmlns:p14="http://schemas.microsoft.com/office/powerpoint/2010/main" val="2899162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A3C984-9E5A-6059-41C2-51BB0FC5B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9652" y="385763"/>
            <a:ext cx="8596668" cy="1320800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002060"/>
                </a:solidFill>
              </a:rPr>
              <a:t>ФОТОАЛЬБОМ «МОЙ ДОМ»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91682DA-AA72-BA3B-F509-989A99E720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627" y="1930400"/>
            <a:ext cx="2911077" cy="388143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35F0FDE-A973-D8BA-D17F-F02A93A0D1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704" y="1930400"/>
            <a:ext cx="2917998" cy="389066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2D4D89-8167-E8C5-7FCC-D9B7AD82EE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9"/>
          <a:stretch/>
        </p:blipFill>
        <p:spPr>
          <a:xfrm>
            <a:off x="8544673" y="1406132"/>
            <a:ext cx="3647326" cy="545186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FC2A752-8D3F-F0F5-EAB8-4271C2112C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670448"/>
            <a:ext cx="2917998" cy="518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0837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9DE2FA-58E5-1C5B-8C97-9125B5321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642" y="301374"/>
            <a:ext cx="9257776" cy="1434957"/>
          </a:xfrm>
        </p:spPr>
        <p:txBody>
          <a:bodyPr>
            <a:normAutofit/>
          </a:bodyPr>
          <a:lstStyle/>
          <a:p>
            <a:r>
              <a:rPr 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ДОМАШНИЕ ЖИВОТНЫЕ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76DA995-89C1-B559-7283-A43C229B1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42" y="1436909"/>
            <a:ext cx="9313164" cy="4933067"/>
          </a:xfrm>
        </p:spPr>
      </p:pic>
    </p:spTree>
    <p:extLst>
      <p:ext uri="{BB962C8B-B14F-4D97-AF65-F5344CB8AC3E}">
        <p14:creationId xmlns:p14="http://schemas.microsoft.com/office/powerpoint/2010/main" val="4102904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AC843B-FD38-772F-17B7-5CFC4A033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A4B375-4067-03ED-8078-CA1E351C6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883" y="70778"/>
            <a:ext cx="5139485" cy="3429000"/>
          </a:xfrm>
          <a:prstGeom prst="rect">
            <a:avLst/>
          </a:prstGeom>
        </p:spPr>
      </p:pic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D0F5811E-6ECE-DC81-0520-A8DC3D3272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03"/>
          <a:stretch/>
        </p:blipFill>
        <p:spPr>
          <a:xfrm>
            <a:off x="134819" y="3429000"/>
            <a:ext cx="5530881" cy="3250853"/>
          </a:xfr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F29225-3C4E-FBF6-0FC4-0CBD7018D9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43"/>
          <a:stretch/>
        </p:blipFill>
        <p:spPr>
          <a:xfrm>
            <a:off x="5916585" y="3429000"/>
            <a:ext cx="5950674" cy="3250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151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D9BCF2-2050-357E-6260-4BA98481D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286" y="404117"/>
            <a:ext cx="9586549" cy="982894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ФОТОАЛЬБОМ «МОИ ПИТОМЦЫ»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1DAA488-C47B-28EA-C258-334D89DD4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184" y="2199347"/>
            <a:ext cx="3734649" cy="44017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52C197E-DAF3-8C86-C256-226EA7782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396" y="1387011"/>
            <a:ext cx="3011392" cy="401518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DBA2188-DCAB-2D91-2351-7426F55168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44" y="1401141"/>
            <a:ext cx="2806978" cy="374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183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53492E-CE20-038A-CF16-D6AE571AD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754" y="393842"/>
            <a:ext cx="8596668" cy="1320800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002060"/>
                </a:solidFill>
              </a:rPr>
              <a:t>ПРИРОДА НАШЕГО КРАЯ 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B6E07D7-9E4A-77E0-930C-37BD9C5C0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03" b="14416"/>
          <a:stretch/>
        </p:blipFill>
        <p:spPr>
          <a:xfrm>
            <a:off x="545464" y="1444187"/>
            <a:ext cx="9588004" cy="4823049"/>
          </a:xfrm>
        </p:spPr>
      </p:pic>
    </p:spTree>
    <p:extLst>
      <p:ext uri="{BB962C8B-B14F-4D97-AF65-F5344CB8AC3E}">
        <p14:creationId xmlns:p14="http://schemas.microsoft.com/office/powerpoint/2010/main" val="5472402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241C7-DBDC-9483-D402-09A68F380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742E030-6A7C-A71D-23C9-60B590E87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35" y="339052"/>
            <a:ext cx="4852925" cy="308994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EA86744-0E11-FA4A-288E-69B5EB705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91"/>
          <a:stretch/>
        </p:blipFill>
        <p:spPr>
          <a:xfrm>
            <a:off x="5907639" y="339052"/>
            <a:ext cx="5043245" cy="308994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6C1D11-C3E0-FC60-AE3D-D91C688E49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4" r="2248"/>
          <a:stretch/>
        </p:blipFill>
        <p:spPr>
          <a:xfrm>
            <a:off x="5808324" y="3768051"/>
            <a:ext cx="5636899" cy="280750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86AFB85-4D45-870F-EB5B-6AC3999808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421"/>
          <a:stretch/>
        </p:blipFill>
        <p:spPr>
          <a:xfrm>
            <a:off x="652783" y="3768051"/>
            <a:ext cx="4691677" cy="280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265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DE804D-3B94-D17A-C1E5-ACA20714C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5442" y="527407"/>
            <a:ext cx="8596668" cy="1320800"/>
          </a:xfrm>
        </p:spPr>
        <p:txBody>
          <a:bodyPr>
            <a:normAutofit/>
          </a:bodyPr>
          <a:lstStyle/>
          <a:p>
            <a:r>
              <a:rPr lang="ru-RU" sz="5400" b="1" dirty="0">
                <a:solidFill>
                  <a:srgbClr val="002060"/>
                </a:solidFill>
              </a:rPr>
              <a:t>ВРЕМЕНА ГОДА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A7A07F7-552D-67D0-C9CE-CAD4CC410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13" y="1930400"/>
            <a:ext cx="10068906" cy="4491676"/>
          </a:xfrm>
        </p:spPr>
      </p:pic>
    </p:spTree>
    <p:extLst>
      <p:ext uri="{BB962C8B-B14F-4D97-AF65-F5344CB8AC3E}">
        <p14:creationId xmlns:p14="http://schemas.microsoft.com/office/powerpoint/2010/main" val="24144900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9E0DEB-2509-92B3-1A0C-25544D13A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1FA0F59-BDAA-708D-6971-0816FBC18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" r="29289"/>
          <a:stretch/>
        </p:blipFill>
        <p:spPr>
          <a:xfrm>
            <a:off x="6455324" y="2977003"/>
            <a:ext cx="5637356" cy="388099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0C8CC6D-3D66-7454-4CB4-E771CB525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977003"/>
            <a:ext cx="5174663" cy="3880997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DBF6F769-E6C7-F468-85B8-FE61A3EFC5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9" r="18989"/>
          <a:stretch/>
        </p:blipFill>
        <p:spPr>
          <a:xfrm>
            <a:off x="3266582" y="157537"/>
            <a:ext cx="4940190" cy="3056921"/>
          </a:xfrm>
        </p:spPr>
      </p:pic>
    </p:spTree>
    <p:extLst>
      <p:ext uri="{BB962C8B-B14F-4D97-AF65-F5344CB8AC3E}">
        <p14:creationId xmlns:p14="http://schemas.microsoft.com/office/powerpoint/2010/main" val="934965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49802C-FD8A-9711-F7B1-7BBACAF5A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481" y="250003"/>
            <a:ext cx="8980374" cy="1550989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ФОТОАЛЬБОМ «ВРЕМЕНА ГОДА»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D0DD19B-F396-CE87-831D-09441D2AD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9" y="1463262"/>
            <a:ext cx="3626712" cy="483561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E858CC8-A7EA-8203-4979-CB395B5CC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987" y="1366191"/>
            <a:ext cx="3923028" cy="493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7233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529DF8-7AC9-EF64-B6D7-4A55E75DA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26C1BF0-A53C-E230-83A6-8E76A001C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830579"/>
            <a:ext cx="3965759" cy="528768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D2C7DC-3BFF-0EFC-E29D-EE52B79E9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29" y="830581"/>
            <a:ext cx="3965759" cy="528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7080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8A7F32-F911-9BA7-0A71-5141328E0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2F8F08E-8FE5-40BA-B763-172766C14C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740" y="571928"/>
            <a:ext cx="4435010" cy="591334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D1D149D-B0FB-7859-F023-CE182038A8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6" t="15580" r="10853" b="17453"/>
          <a:stretch/>
        </p:blipFill>
        <p:spPr>
          <a:xfrm>
            <a:off x="904125" y="534256"/>
            <a:ext cx="4742723" cy="598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5924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E5F457-55ED-4D74-0290-7D800C5E1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B17F096-5865-8486-3206-4A5DC35CB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472" y="763711"/>
            <a:ext cx="3533576" cy="5843549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24355D7-DE7C-F6A1-1417-9654FD08A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91"/>
          <a:stretch/>
        </p:blipFill>
        <p:spPr>
          <a:xfrm>
            <a:off x="5531094" y="763712"/>
            <a:ext cx="4827311" cy="584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9515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D00CBD-A4DE-7FF3-7A7E-8BAF59FA7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528" y="1534274"/>
            <a:ext cx="8596668" cy="4126787"/>
          </a:xfrm>
        </p:spPr>
        <p:txBody>
          <a:bodyPr>
            <a:normAutofit fontScale="90000"/>
          </a:bodyPr>
          <a:lstStyle/>
          <a:p>
            <a:r>
              <a:rPr lang="ru-RU" sz="9600" b="1" dirty="0">
                <a:solidFill>
                  <a:srgbClr val="002060"/>
                </a:solidFill>
              </a:rPr>
              <a:t>СПАСИБО </a:t>
            </a:r>
            <a:br>
              <a:rPr lang="ru-RU" sz="9600" b="1" dirty="0">
                <a:solidFill>
                  <a:srgbClr val="002060"/>
                </a:solidFill>
              </a:rPr>
            </a:br>
            <a:r>
              <a:rPr lang="ru-RU" sz="9600" b="1" dirty="0">
                <a:solidFill>
                  <a:srgbClr val="002060"/>
                </a:solidFill>
              </a:rPr>
              <a:t>ЗА ВНИМАНИЕ! </a:t>
            </a:r>
          </a:p>
        </p:txBody>
      </p:sp>
    </p:spTree>
    <p:extLst>
      <p:ext uri="{BB962C8B-B14F-4D97-AF65-F5344CB8AC3E}">
        <p14:creationId xmlns:p14="http://schemas.microsoft.com/office/powerpoint/2010/main" val="154502420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103</TotalTime>
  <Words>216</Words>
  <Application>Microsoft Office PowerPoint</Application>
  <PresentationFormat>Широкоэкранный</PresentationFormat>
  <Paragraphs>25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PT Sans</vt:lpstr>
      <vt:lpstr>Times New Roman</vt:lpstr>
      <vt:lpstr>Trebuchet MS</vt:lpstr>
      <vt:lpstr>Wingdings 3</vt:lpstr>
      <vt:lpstr>Аспект</vt:lpstr>
      <vt:lpstr>ПРОЕКТ:  «С ЧЕГО НАЧИНАЕТСЯ РОДИНА?»</vt:lpstr>
      <vt:lpstr>Презентация PowerPoint</vt:lpstr>
      <vt:lpstr>Цель: воспитание гуманной, духовно - нравственной личности, достойных будущих граждан России, патриотов своего Отечества. </vt:lpstr>
      <vt:lpstr>РОДИНА НАЧИНАЕТСЯ  С СЕМЬИ</vt:lpstr>
      <vt:lpstr>Презентация PowerPoint</vt:lpstr>
      <vt:lpstr>ФОТОАЛЬБОМ «МОЯ СЕМЬЯ»</vt:lpstr>
      <vt:lpstr>Презентация PowerPoint</vt:lpstr>
      <vt:lpstr>Кукольный театр «Теремок»</vt:lpstr>
      <vt:lpstr>Макет «Моё родное село»</vt:lpstr>
      <vt:lpstr>Презентация PowerPoint</vt:lpstr>
      <vt:lpstr>ФОТОАЛЬБОМ «МОЙ ДОМ»</vt:lpstr>
      <vt:lpstr>ДОМАШНИЕ ЖИВОТНЫЕ</vt:lpstr>
      <vt:lpstr>Презентация PowerPoint</vt:lpstr>
      <vt:lpstr>ФОТОАЛЬБОМ «МОИ ПИТОМЦЫ»</vt:lpstr>
      <vt:lpstr>ПРИРОДА НАШЕГО КРАЯ </vt:lpstr>
      <vt:lpstr>Презентация PowerPoint</vt:lpstr>
      <vt:lpstr>ВРЕМЕНА ГОДА</vt:lpstr>
      <vt:lpstr>Презентация PowerPoint</vt:lpstr>
      <vt:lpstr>ФОТОАЛЬБОМ «ВРЕМЕНА ГОДА»</vt:lpstr>
      <vt:lpstr>Презентация PowerPoint</vt:lpstr>
      <vt:lpstr>Презентация PowerPoint</vt:lpstr>
      <vt:lpstr>Презентация PowerPoint</vt:lpstr>
      <vt:lpstr>СПАСИБО  ЗА ВНИМАНИЕ!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Татьяна Орлова</dc:creator>
  <cp:lastModifiedBy>Татьяна Орлова</cp:lastModifiedBy>
  <cp:revision>6</cp:revision>
  <dcterms:created xsi:type="dcterms:W3CDTF">2025-03-29T14:57:47Z</dcterms:created>
  <dcterms:modified xsi:type="dcterms:W3CDTF">2025-03-29T16:41:19Z</dcterms:modified>
</cp:coreProperties>
</file>