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29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DA240A97-DC15-4EFE-9C84-4AC6FC58B39D}" type="datetimeFigureOut">
              <a:rPr lang="ru-RU" smtClean="0"/>
              <a:t>19.02.2024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09966CE2-DA25-4292-8580-6EA3EFCBEC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DA240A97-DC15-4EFE-9C84-4AC6FC58B39D}" type="datetimeFigureOut">
              <a:rPr lang="ru-RU" smtClean="0"/>
              <a:t>19.02.2024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66CE2-DA25-4292-8580-6EA3EFCBEC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DA240A97-DC15-4EFE-9C84-4AC6FC58B39D}" type="datetimeFigureOut">
              <a:rPr lang="ru-RU" smtClean="0"/>
              <a:t>19.02.2024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09966CE2-DA25-4292-8580-6EA3EFCBECEC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DA240A97-DC15-4EFE-9C84-4AC6FC58B39D}" type="datetimeFigureOut">
              <a:rPr lang="ru-RU" smtClean="0"/>
              <a:t>19.02.2024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9966CE2-DA25-4292-8580-6EA3EFCBEC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DA240A97-DC15-4EFE-9C84-4AC6FC58B39D}" type="datetimeFigureOut">
              <a:rPr lang="ru-RU" smtClean="0"/>
              <a:t>19.02.2024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09966CE2-DA25-4292-8580-6EA3EFCBECEC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40A97-DC15-4EFE-9C84-4AC6FC58B39D}" type="datetimeFigureOut">
              <a:rPr lang="ru-RU" smtClean="0"/>
              <a:t>19.02.2024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66CE2-DA25-4292-8580-6EA3EFCBEC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DA240A97-DC15-4EFE-9C84-4AC6FC58B39D}" type="datetimeFigureOut">
              <a:rPr lang="ru-RU" smtClean="0"/>
              <a:t>19.02.2024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9966CE2-DA25-4292-8580-6EA3EFCBEC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DA240A97-DC15-4EFE-9C84-4AC6FC58B39D}" type="datetimeFigureOut">
              <a:rPr lang="ru-RU" smtClean="0"/>
              <a:t>19.02.2024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09966CE2-DA25-4292-8580-6EA3EFCBECEC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DA240A97-DC15-4EFE-9C84-4AC6FC58B39D}" type="datetimeFigureOut">
              <a:rPr lang="ru-RU" smtClean="0"/>
              <a:t>19.02.2024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09966CE2-DA25-4292-8580-6EA3EFCBECEC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40A97-DC15-4EFE-9C84-4AC6FC58B39D}" type="datetimeFigureOut">
              <a:rPr lang="ru-RU" smtClean="0"/>
              <a:t>19.02.2024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66CE2-DA25-4292-8580-6EA3EFCBEC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40A97-DC15-4EFE-9C84-4AC6FC58B39D}" type="datetimeFigureOut">
              <a:rPr lang="ru-RU" smtClean="0"/>
              <a:t>19.02.2024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66CE2-DA25-4292-8580-6EA3EFCBEC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DA240A97-DC15-4EFE-9C84-4AC6FC58B39D}" type="datetimeFigureOut">
              <a:rPr lang="ru-RU" smtClean="0"/>
              <a:t>19.02.2024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09966CE2-DA25-4292-8580-6EA3EFCBECEC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UNYmLcsGb90" TargetMode="External"/><Relationship Id="rId2" Type="http://schemas.openxmlformats.org/officeDocument/2006/relationships/hyperlink" Target="https://www.youtube.com/watch?v=YIIl2LzVcfk" TargetMode="External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www.pinterest.ru/pin/633037291355877175/" TargetMode="External"/><Relationship Id="rId4" Type="http://schemas.openxmlformats.org/officeDocument/2006/relationships/hyperlink" Target="https://youtu.be/2fcexxncLH8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272472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Применение техники оригами для повышения мотивации к изучению английского языка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40544" y="3861048"/>
            <a:ext cx="8062912" cy="1728192"/>
          </a:xfrm>
        </p:spPr>
        <p:txBody>
          <a:bodyPr/>
          <a:lstStyle/>
          <a:p>
            <a:pPr marR="0" lvl="0" algn="l" defTabSz="449263" fontAlgn="base">
              <a:spcBef>
                <a:spcPts val="513"/>
              </a:spcBef>
              <a:spcAft>
                <a:spcPts val="13"/>
              </a:spcAft>
              <a:buClrTx/>
              <a:buSzPct val="100000"/>
            </a:pPr>
            <a:r>
              <a:rPr lang="ru-RU" sz="2000" i="1" dirty="0" err="1" smtClean="0">
                <a:ln>
                  <a:noFill/>
                </a:ln>
                <a:solidFill>
                  <a:srgbClr val="FFFFFF"/>
                </a:solidFill>
                <a:latin typeface="Arial" charset="0"/>
                <a:ea typeface="Microsoft YaHei"/>
                <a:cs typeface="Arial" charset="0"/>
              </a:rPr>
              <a:t>Долик</a:t>
            </a:r>
            <a:r>
              <a:rPr lang="ru-RU" sz="2000" i="1" dirty="0" smtClean="0">
                <a:ln>
                  <a:noFill/>
                </a:ln>
                <a:solidFill>
                  <a:srgbClr val="FFFFFF"/>
                </a:solidFill>
                <a:latin typeface="Arial" charset="0"/>
                <a:ea typeface="Microsoft YaHei"/>
                <a:cs typeface="Arial" charset="0"/>
              </a:rPr>
              <a:t> Оксана Олеговна</a:t>
            </a:r>
            <a:endParaRPr lang="ru-RU" sz="2000" i="1" dirty="0">
              <a:ln>
                <a:noFill/>
              </a:ln>
              <a:solidFill>
                <a:srgbClr val="FFFFFF"/>
              </a:solidFill>
              <a:latin typeface="Arial" charset="0"/>
              <a:ea typeface="Microsoft YaHei"/>
              <a:cs typeface="Arial" charset="0"/>
            </a:endParaRPr>
          </a:p>
          <a:p>
            <a:pPr marR="0" lvl="0" algn="l" defTabSz="449263" fontAlgn="base">
              <a:spcBef>
                <a:spcPts val="513"/>
              </a:spcBef>
              <a:spcAft>
                <a:spcPts val="13"/>
              </a:spcAft>
              <a:buClrTx/>
              <a:buSzPct val="100000"/>
            </a:pPr>
            <a:r>
              <a:rPr lang="ru-RU" sz="2000" i="1" dirty="0">
                <a:ln>
                  <a:noFill/>
                </a:ln>
                <a:solidFill>
                  <a:srgbClr val="FFFFFF"/>
                </a:solidFill>
                <a:latin typeface="Arial" charset="0"/>
                <a:ea typeface="Microsoft YaHei"/>
                <a:cs typeface="Arial" charset="0"/>
              </a:rPr>
              <a:t>Учитель английского языка </a:t>
            </a:r>
          </a:p>
          <a:p>
            <a:pPr marR="0" lvl="0" algn="l" defTabSz="449263" fontAlgn="base">
              <a:spcBef>
                <a:spcPts val="513"/>
              </a:spcBef>
              <a:spcAft>
                <a:spcPts val="13"/>
              </a:spcAft>
              <a:buClrTx/>
              <a:buSzPct val="100000"/>
            </a:pPr>
            <a:r>
              <a:rPr lang="ru-RU" sz="2000" i="1" dirty="0">
                <a:ln>
                  <a:noFill/>
                </a:ln>
                <a:solidFill>
                  <a:srgbClr val="FFFFFF"/>
                </a:solidFill>
                <a:latin typeface="Arial" charset="0"/>
                <a:ea typeface="Microsoft YaHei"/>
                <a:cs typeface="Arial" charset="0"/>
              </a:rPr>
              <a:t>ГБОУ школы 523 </a:t>
            </a:r>
            <a:r>
              <a:rPr lang="ru-RU" sz="2000" i="1" dirty="0" err="1">
                <a:ln>
                  <a:noFill/>
                </a:ln>
                <a:solidFill>
                  <a:srgbClr val="FFFFFF"/>
                </a:solidFill>
                <a:latin typeface="Arial" charset="0"/>
                <a:ea typeface="Microsoft YaHei"/>
                <a:cs typeface="Arial" charset="0"/>
              </a:rPr>
              <a:t>Колпинского</a:t>
            </a:r>
            <a:r>
              <a:rPr lang="ru-RU" sz="2000" i="1" dirty="0">
                <a:ln>
                  <a:noFill/>
                </a:ln>
                <a:solidFill>
                  <a:srgbClr val="FFFFFF"/>
                </a:solidFill>
                <a:latin typeface="Arial" charset="0"/>
                <a:ea typeface="Microsoft YaHei"/>
                <a:cs typeface="Arial" charset="0"/>
              </a:rPr>
              <a:t> района Санкт-Петербурга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59348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Оригами на уроках английского языка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Изучение английского языка с помощью оригами - увлекательный и креативный способ погружения в языковую среду. Оригами занимает важное место в японской культуре, и использование его в учебных целях может быть увлекательным способом изучения. Вот несколько способов, как использование оригами может быть полезным при изучении английского: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97108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/>
                <a:latin typeface="Arial"/>
              </a:rPr>
              <a:t>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effectLst/>
                <a:latin typeface="Arial"/>
              </a:rPr>
              <a:t>Визуальное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/>
                <a:latin typeface="Arial"/>
              </a:rPr>
              <a:t>обучение: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solidFill>
                  <a:srgbClr val="262626"/>
                </a:solidFill>
                <a:latin typeface="Arial"/>
              </a:rPr>
              <a:t> </a:t>
            </a:r>
            <a:r>
              <a:rPr lang="ru-RU" dirty="0">
                <a:latin typeface="Arial"/>
              </a:rPr>
              <a:t>Создание оригами поможет студентам визуализировать и запоминать новые слова, фразы и структуры предложений на английском языке</a:t>
            </a:r>
            <a:r>
              <a:rPr lang="ru-RU" dirty="0" smtClean="0">
                <a:latin typeface="Arial"/>
              </a:rPr>
              <a:t>.</a:t>
            </a:r>
            <a:endParaRPr lang="en-US" dirty="0" smtClean="0">
              <a:latin typeface="Arial"/>
            </a:endParaRPr>
          </a:p>
          <a:p>
            <a:endParaRPr lang="en-US" dirty="0" smtClean="0">
              <a:latin typeface="Arial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580756"/>
            <a:ext cx="4355975" cy="3060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730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  <a:effectLst/>
                <a:latin typeface="Arial"/>
              </a:rPr>
              <a:t>Повышение мотивации: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>
              <a:latin typeface="Arial"/>
            </a:endParaRPr>
          </a:p>
          <a:p>
            <a:endParaRPr lang="en-US" dirty="0">
              <a:latin typeface="Arial"/>
            </a:endParaRPr>
          </a:p>
          <a:p>
            <a:endParaRPr lang="en-US" dirty="0" smtClean="0">
              <a:latin typeface="Arial"/>
            </a:endParaRPr>
          </a:p>
          <a:p>
            <a:r>
              <a:rPr lang="ru-RU" dirty="0" smtClean="0">
                <a:latin typeface="Arial"/>
              </a:rPr>
              <a:t>Учащиеся </a:t>
            </a:r>
            <a:r>
              <a:rPr lang="ru-RU" dirty="0">
                <a:latin typeface="Arial"/>
              </a:rPr>
              <a:t>могут использовать оригами в качестве </a:t>
            </a:r>
            <a:r>
              <a:rPr lang="ru-RU" dirty="0" err="1">
                <a:latin typeface="Arial"/>
              </a:rPr>
              <a:t>мотиватора</a:t>
            </a:r>
            <a:r>
              <a:rPr lang="ru-RU" dirty="0">
                <a:latin typeface="Arial"/>
              </a:rPr>
              <a:t> для изучения английского языка, поскольку это позволит им создавать что-то красивое и одновременно узнавать новые слова и фразы.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365772"/>
            <a:ext cx="3090340" cy="1919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642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  <a:effectLst/>
                <a:latin typeface="Arial"/>
              </a:rPr>
              <a:t>Интерактивные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/>
                <a:latin typeface="Arial"/>
              </a:rPr>
              <a:t>уроки: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Учителя могут использовать оригами в качестве интерактивного метода обучения, чтобы стимулировать коммуникацию и сотрудничество среди учащихся, используя английский язык для инструкций и общения.</a:t>
            </a:r>
          </a:p>
        </p:txBody>
      </p:sp>
    </p:spTree>
    <p:extLst>
      <p:ext uri="{BB962C8B-B14F-4D97-AF65-F5344CB8AC3E}">
        <p14:creationId xmlns:p14="http://schemas.microsoft.com/office/powerpoint/2010/main" val="26138658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Культурное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погружение: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Arial"/>
              </a:rPr>
              <a:t>Изучение оригами также может стать более погруженным в англоязычную культуру, так как учащиеся узнают об истории и традициях этого искусства на английском языке.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036" y="4005064"/>
            <a:ext cx="4247964" cy="261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8943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435280" cy="5616624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1"/>
                </a:solidFill>
                <a:effectLst/>
              </a:rPr>
              <a:t>Таким образом</a:t>
            </a:r>
            <a:r>
              <a:rPr lang="ru-RU" dirty="0">
                <a:effectLst/>
              </a:rPr>
              <a:t>, использование оригами в процессе обучения английскому языку может быть </a:t>
            </a:r>
            <a:r>
              <a:rPr lang="ru-RU" dirty="0">
                <a:solidFill>
                  <a:schemeClr val="tx1"/>
                </a:solidFill>
              </a:rPr>
              <a:t>увлекательным</a:t>
            </a:r>
            <a:r>
              <a:rPr lang="ru-RU" dirty="0">
                <a:effectLst/>
              </a:rPr>
              <a:t> и </a:t>
            </a:r>
            <a:r>
              <a:rPr lang="ru-RU" dirty="0">
                <a:solidFill>
                  <a:schemeClr val="tx1"/>
                </a:solidFill>
                <a:effectLst/>
              </a:rPr>
              <a:t>эффективным</a:t>
            </a:r>
            <a:r>
              <a:rPr lang="ru-RU" dirty="0">
                <a:effectLst/>
              </a:rPr>
              <a:t> способом углубить </a:t>
            </a:r>
            <a:r>
              <a:rPr lang="ru-RU" dirty="0">
                <a:solidFill>
                  <a:schemeClr val="tx1"/>
                </a:solidFill>
                <a:effectLst/>
              </a:rPr>
              <a:t>понимание</a:t>
            </a:r>
            <a:r>
              <a:rPr lang="ru-RU" dirty="0">
                <a:effectLst/>
              </a:rPr>
              <a:t> языка и культуры, а также повысить уровень </a:t>
            </a:r>
            <a:r>
              <a:rPr lang="ru-RU" dirty="0">
                <a:solidFill>
                  <a:schemeClr val="tx1"/>
                </a:solidFill>
                <a:effectLst/>
              </a:rPr>
              <a:t>мотивации </a:t>
            </a:r>
            <a:r>
              <a:rPr lang="ru-RU" dirty="0">
                <a:effectLst/>
              </a:rPr>
              <a:t>учащихся.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69135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 for your attention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/>
              <a:t>Ссылки на видео:</a:t>
            </a:r>
          </a:p>
          <a:p>
            <a:r>
              <a:rPr lang="ru-RU" u="sng" dirty="0">
                <a:hlinkClick r:id="rId2"/>
              </a:rPr>
              <a:t>https://www.youtube.com/watch?v=YIIl2LzVcfk</a:t>
            </a:r>
            <a:endParaRPr lang="ru-RU" dirty="0"/>
          </a:p>
          <a:p>
            <a:r>
              <a:rPr lang="ru-RU" u="sng" dirty="0">
                <a:hlinkClick r:id="rId3"/>
              </a:rPr>
              <a:t>https://youtu.be/UNYmLcsGb90</a:t>
            </a:r>
            <a:endParaRPr lang="ru-RU" dirty="0"/>
          </a:p>
          <a:p>
            <a:r>
              <a:rPr lang="ru-RU" u="sng" dirty="0">
                <a:hlinkClick r:id="rId4"/>
              </a:rPr>
              <a:t>https://youtu.be/2fcexxncLH8</a:t>
            </a:r>
            <a:endParaRPr lang="ru-RU" dirty="0"/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C</a:t>
            </a:r>
            <a:r>
              <a:rPr lang="ru-RU" dirty="0" err="1" smtClean="0"/>
              <a:t>сылки</a:t>
            </a:r>
            <a:r>
              <a:rPr lang="ru-RU" dirty="0" smtClean="0"/>
              <a:t> </a:t>
            </a:r>
            <a:r>
              <a:rPr lang="ru-RU" dirty="0"/>
              <a:t>на печать :</a:t>
            </a:r>
          </a:p>
          <a:p>
            <a:r>
              <a:rPr lang="en-US" u="sng" dirty="0">
                <a:hlinkClick r:id="rId5"/>
              </a:rPr>
              <a:t>https://www.pinterest.ru/pin/633037291355877175/</a:t>
            </a:r>
            <a:endParaRPr lang="ru-RU" dirty="0"/>
          </a:p>
          <a:p>
            <a:r>
              <a:rPr lang="en-US" dirty="0"/>
              <a:t>https://www.pinterest.ru/pin/566186984405472254/</a:t>
            </a:r>
            <a:endParaRPr lang="ru-RU" dirty="0"/>
          </a:p>
          <a:p>
            <a:r>
              <a:rPr lang="en-US" dirty="0"/>
              <a:t>https://mavink.com/explore/Makigami-Origami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67803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Examples</a:t>
            </a:r>
            <a:br>
              <a:rPr lang="en-US" dirty="0" smtClean="0"/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87" y="1722438"/>
            <a:ext cx="3587426" cy="4525962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850117"/>
            <a:ext cx="4038600" cy="2270603"/>
          </a:xfrm>
        </p:spPr>
      </p:pic>
    </p:spTree>
    <p:extLst>
      <p:ext uri="{BB962C8B-B14F-4D97-AF65-F5344CB8AC3E}">
        <p14:creationId xmlns:p14="http://schemas.microsoft.com/office/powerpoint/2010/main" val="16830666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32</TotalTime>
  <Words>232</Words>
  <Application>Microsoft Office PowerPoint</Application>
  <PresentationFormat>Экран (4:3)</PresentationFormat>
  <Paragraphs>28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Яркая</vt:lpstr>
      <vt:lpstr>Применение техники оригами для повышения мотивации к изучению английского языка</vt:lpstr>
      <vt:lpstr>Оригами на уроках английского языка</vt:lpstr>
      <vt:lpstr> Визуальное обучение:</vt:lpstr>
      <vt:lpstr>Повышение мотивации:</vt:lpstr>
      <vt:lpstr>Интерактивные уроки:</vt:lpstr>
      <vt:lpstr>Культурное погружение:</vt:lpstr>
      <vt:lpstr>Таким образом, использование оригами в процессе обучения английскому языку может быть увлекательным и эффективным способом углубить понимание языка и культуры, а также повысить уровень мотивации учащихся.</vt:lpstr>
      <vt:lpstr>Thank you for your attention</vt:lpstr>
      <vt:lpstr>Examples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Применение техники оригами для повышения мотивации к изучению английского языка</dc:title>
  <dc:creator>523</dc:creator>
  <cp:lastModifiedBy>523</cp:lastModifiedBy>
  <cp:revision>4</cp:revision>
  <dcterms:created xsi:type="dcterms:W3CDTF">2024-02-19T12:52:55Z</dcterms:created>
  <dcterms:modified xsi:type="dcterms:W3CDTF">2024-02-19T13:25:54Z</dcterms:modified>
</cp:coreProperties>
</file>