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37"/>
  </p:notesMasterIdLst>
  <p:sldIdLst>
    <p:sldId id="256" r:id="rId2"/>
    <p:sldId id="295" r:id="rId3"/>
    <p:sldId id="258" r:id="rId4"/>
    <p:sldId id="259" r:id="rId5"/>
    <p:sldId id="261" r:id="rId6"/>
    <p:sldId id="262" r:id="rId7"/>
    <p:sldId id="264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92" r:id="rId24"/>
    <p:sldId id="280" r:id="rId25"/>
    <p:sldId id="293" r:id="rId26"/>
    <p:sldId id="294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9" r:id="rId35"/>
    <p:sldId id="291" r:id="rId36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4" d="100"/>
          <a:sy n="74" d="100"/>
        </p:scale>
        <p:origin x="-72" y="-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A22834-A7DC-4DE2-A87B-A3A4157193A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E1A300E-377D-4B55-8C01-9452CDBE622B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PowerPoint может работать в двух основных режимах:</a:t>
          </a:r>
          <a:endParaRPr lang="ru-RU" b="1" dirty="0">
            <a:solidFill>
              <a:srgbClr val="FF0000"/>
            </a:solidFill>
          </a:endParaRPr>
        </a:p>
      </dgm:t>
    </dgm:pt>
    <dgm:pt modelId="{087C7732-FE45-454F-B6D9-CA3D1232A83F}" type="parTrans" cxnId="{2C1E0B78-34C5-4EB8-85D8-D826CE119D7B}">
      <dgm:prSet/>
      <dgm:spPr/>
      <dgm:t>
        <a:bodyPr/>
        <a:lstStyle/>
        <a:p>
          <a:endParaRPr lang="ru-RU"/>
        </a:p>
      </dgm:t>
    </dgm:pt>
    <dgm:pt modelId="{DD5D7FE3-50A1-45A1-8FAC-8F8019EFDE81}" type="sibTrans" cxnId="{2C1E0B78-34C5-4EB8-85D8-D826CE119D7B}">
      <dgm:prSet/>
      <dgm:spPr/>
      <dgm:t>
        <a:bodyPr/>
        <a:lstStyle/>
        <a:p>
          <a:endParaRPr lang="ru-RU"/>
        </a:p>
      </dgm:t>
    </dgm:pt>
    <dgm:pt modelId="{E14FCF0D-F6BE-4AA1-80C3-D898390A06C0}">
      <dgm:prSet phldrT="[Текст]"/>
      <dgm:spPr/>
      <dgm:t>
        <a:bodyPr/>
        <a:lstStyle/>
        <a:p>
          <a:r>
            <a:rPr lang="ru-RU" b="1" dirty="0" smtClean="0"/>
            <a:t>режим создания </a:t>
          </a:r>
          <a:endParaRPr lang="ru-RU" b="1" dirty="0"/>
        </a:p>
      </dgm:t>
    </dgm:pt>
    <dgm:pt modelId="{2B4CE5B4-0B6E-4EE5-A766-A9F8FD003EF7}" type="parTrans" cxnId="{4F62708D-586E-483B-9365-3E4511CD7AB5}">
      <dgm:prSet/>
      <dgm:spPr/>
      <dgm:t>
        <a:bodyPr/>
        <a:lstStyle/>
        <a:p>
          <a:endParaRPr lang="ru-RU"/>
        </a:p>
      </dgm:t>
    </dgm:pt>
    <dgm:pt modelId="{9FA85287-CF29-4A22-880C-FFFA39DD6E9A}" type="sibTrans" cxnId="{4F62708D-586E-483B-9365-3E4511CD7AB5}">
      <dgm:prSet/>
      <dgm:spPr/>
      <dgm:t>
        <a:bodyPr/>
        <a:lstStyle/>
        <a:p>
          <a:endParaRPr lang="ru-RU"/>
        </a:p>
      </dgm:t>
    </dgm:pt>
    <dgm:pt modelId="{2590BE65-10F3-45A1-BC26-8630E971B5C4}">
      <dgm:prSet/>
      <dgm:spPr/>
      <dgm:t>
        <a:bodyPr/>
        <a:lstStyle/>
        <a:p>
          <a:r>
            <a:rPr lang="ru-RU" b="1" dirty="0" smtClean="0"/>
            <a:t>режиме её демонстрации</a:t>
          </a:r>
          <a:endParaRPr lang="ru-RU" b="1" dirty="0"/>
        </a:p>
      </dgm:t>
    </dgm:pt>
    <dgm:pt modelId="{35409472-8B0F-45CE-B863-1A218D6E0DB9}" type="parTrans" cxnId="{948230EA-9471-4336-A934-908E8787B27A}">
      <dgm:prSet/>
      <dgm:spPr/>
      <dgm:t>
        <a:bodyPr/>
        <a:lstStyle/>
        <a:p>
          <a:endParaRPr lang="ru-RU"/>
        </a:p>
      </dgm:t>
    </dgm:pt>
    <dgm:pt modelId="{2CDBE4BD-4902-408D-AD34-7664B54C4F5D}" type="sibTrans" cxnId="{948230EA-9471-4336-A934-908E8787B27A}">
      <dgm:prSet/>
      <dgm:spPr/>
      <dgm:t>
        <a:bodyPr/>
        <a:lstStyle/>
        <a:p>
          <a:endParaRPr lang="ru-RU"/>
        </a:p>
      </dgm:t>
    </dgm:pt>
    <dgm:pt modelId="{2B5474EA-2905-4F75-A99D-93B343722D8F}" type="pres">
      <dgm:prSet presAssocID="{3AA22834-A7DC-4DE2-A87B-A3A4157193A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3A56C2BE-4DCF-4028-8320-C34A35EAC1BA}" type="pres">
      <dgm:prSet presAssocID="{4E1A300E-377D-4B55-8C01-9452CDBE622B}" presName="hierRoot1" presStyleCnt="0"/>
      <dgm:spPr/>
    </dgm:pt>
    <dgm:pt modelId="{E4BC974C-8026-4659-ADF3-932F443BFE08}" type="pres">
      <dgm:prSet presAssocID="{4E1A300E-377D-4B55-8C01-9452CDBE622B}" presName="composite" presStyleCnt="0"/>
      <dgm:spPr/>
    </dgm:pt>
    <dgm:pt modelId="{3FFB9094-8F53-4C6A-80CB-2D3595243248}" type="pres">
      <dgm:prSet presAssocID="{4E1A300E-377D-4B55-8C01-9452CDBE622B}" presName="background" presStyleLbl="node0" presStyleIdx="0" presStyleCnt="1"/>
      <dgm:spPr/>
    </dgm:pt>
    <dgm:pt modelId="{767EEF0C-A652-4DED-841A-74A68ADDC686}" type="pres">
      <dgm:prSet presAssocID="{4E1A300E-377D-4B55-8C01-9452CDBE622B}" presName="text" presStyleLbl="fgAcc0" presStyleIdx="0" presStyleCnt="1" custScaleX="14650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9C481AF-DB8E-4F0E-971B-CB669C21EEF9}" type="pres">
      <dgm:prSet presAssocID="{4E1A300E-377D-4B55-8C01-9452CDBE622B}" presName="hierChild2" presStyleCnt="0"/>
      <dgm:spPr/>
    </dgm:pt>
    <dgm:pt modelId="{4BD52B24-EB18-413D-9971-D5B4C72A0174}" type="pres">
      <dgm:prSet presAssocID="{2B4CE5B4-0B6E-4EE5-A766-A9F8FD003EF7}" presName="Name10" presStyleLbl="parChTrans1D2" presStyleIdx="0" presStyleCnt="2"/>
      <dgm:spPr/>
      <dgm:t>
        <a:bodyPr/>
        <a:lstStyle/>
        <a:p>
          <a:endParaRPr lang="ru-RU"/>
        </a:p>
      </dgm:t>
    </dgm:pt>
    <dgm:pt modelId="{62E37BF3-8234-49C6-BABF-855EE962E04B}" type="pres">
      <dgm:prSet presAssocID="{E14FCF0D-F6BE-4AA1-80C3-D898390A06C0}" presName="hierRoot2" presStyleCnt="0"/>
      <dgm:spPr/>
    </dgm:pt>
    <dgm:pt modelId="{B147EEF7-B7D6-4ABD-B1D5-99BF3CE8238A}" type="pres">
      <dgm:prSet presAssocID="{E14FCF0D-F6BE-4AA1-80C3-D898390A06C0}" presName="composite2" presStyleCnt="0"/>
      <dgm:spPr/>
    </dgm:pt>
    <dgm:pt modelId="{3D7B242F-950E-4742-A75B-DA6643ACB242}" type="pres">
      <dgm:prSet presAssocID="{E14FCF0D-F6BE-4AA1-80C3-D898390A06C0}" presName="background2" presStyleLbl="node2" presStyleIdx="0" presStyleCnt="2"/>
      <dgm:spPr/>
    </dgm:pt>
    <dgm:pt modelId="{1DAA926D-CB65-4857-BA59-39A477A89455}" type="pres">
      <dgm:prSet presAssocID="{E14FCF0D-F6BE-4AA1-80C3-D898390A06C0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C605F81-ECC8-4A20-AC58-25BE8A8433A7}" type="pres">
      <dgm:prSet presAssocID="{E14FCF0D-F6BE-4AA1-80C3-D898390A06C0}" presName="hierChild3" presStyleCnt="0"/>
      <dgm:spPr/>
    </dgm:pt>
    <dgm:pt modelId="{E1471A6F-674A-41DD-93DC-4CF4CDF3C209}" type="pres">
      <dgm:prSet presAssocID="{35409472-8B0F-45CE-B863-1A218D6E0DB9}" presName="Name10" presStyleLbl="parChTrans1D2" presStyleIdx="1" presStyleCnt="2"/>
      <dgm:spPr/>
      <dgm:t>
        <a:bodyPr/>
        <a:lstStyle/>
        <a:p>
          <a:endParaRPr lang="ru-RU"/>
        </a:p>
      </dgm:t>
    </dgm:pt>
    <dgm:pt modelId="{FDEF6F97-F68B-4693-8572-F2A3DC07BC95}" type="pres">
      <dgm:prSet presAssocID="{2590BE65-10F3-45A1-BC26-8630E971B5C4}" presName="hierRoot2" presStyleCnt="0"/>
      <dgm:spPr/>
    </dgm:pt>
    <dgm:pt modelId="{F486262B-4DDB-4A0B-94F6-CA3195863F96}" type="pres">
      <dgm:prSet presAssocID="{2590BE65-10F3-45A1-BC26-8630E971B5C4}" presName="composite2" presStyleCnt="0"/>
      <dgm:spPr/>
    </dgm:pt>
    <dgm:pt modelId="{B7CB9487-B9B9-43B9-B15E-944407AC6F6E}" type="pres">
      <dgm:prSet presAssocID="{2590BE65-10F3-45A1-BC26-8630E971B5C4}" presName="background2" presStyleLbl="node2" presStyleIdx="1" presStyleCnt="2"/>
      <dgm:spPr/>
    </dgm:pt>
    <dgm:pt modelId="{9B184974-ABE5-4880-ABC0-6590CCA07648}" type="pres">
      <dgm:prSet presAssocID="{2590BE65-10F3-45A1-BC26-8630E971B5C4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181B10-921D-426E-8936-99899ED294E8}" type="pres">
      <dgm:prSet presAssocID="{2590BE65-10F3-45A1-BC26-8630E971B5C4}" presName="hierChild3" presStyleCnt="0"/>
      <dgm:spPr/>
    </dgm:pt>
  </dgm:ptLst>
  <dgm:cxnLst>
    <dgm:cxn modelId="{DEB013FA-BBAC-4AB3-9D22-574CCF115909}" type="presOf" srcId="{35409472-8B0F-45CE-B863-1A218D6E0DB9}" destId="{E1471A6F-674A-41DD-93DC-4CF4CDF3C209}" srcOrd="0" destOrd="0" presId="urn:microsoft.com/office/officeart/2005/8/layout/hierarchy1"/>
    <dgm:cxn modelId="{A65865E9-30DA-42DD-BA3F-6A91C09984E9}" type="presOf" srcId="{E14FCF0D-F6BE-4AA1-80C3-D898390A06C0}" destId="{1DAA926D-CB65-4857-BA59-39A477A89455}" srcOrd="0" destOrd="0" presId="urn:microsoft.com/office/officeart/2005/8/layout/hierarchy1"/>
    <dgm:cxn modelId="{83DB5C6E-D5B6-46B2-B695-8D70C2BCC289}" type="presOf" srcId="{3AA22834-A7DC-4DE2-A87B-A3A4157193AD}" destId="{2B5474EA-2905-4F75-A99D-93B343722D8F}" srcOrd="0" destOrd="0" presId="urn:microsoft.com/office/officeart/2005/8/layout/hierarchy1"/>
    <dgm:cxn modelId="{C932A1C4-2D21-402B-B8EC-0D9E7ED3A845}" type="presOf" srcId="{2590BE65-10F3-45A1-BC26-8630E971B5C4}" destId="{9B184974-ABE5-4880-ABC0-6590CCA07648}" srcOrd="0" destOrd="0" presId="urn:microsoft.com/office/officeart/2005/8/layout/hierarchy1"/>
    <dgm:cxn modelId="{4F62708D-586E-483B-9365-3E4511CD7AB5}" srcId="{4E1A300E-377D-4B55-8C01-9452CDBE622B}" destId="{E14FCF0D-F6BE-4AA1-80C3-D898390A06C0}" srcOrd="0" destOrd="0" parTransId="{2B4CE5B4-0B6E-4EE5-A766-A9F8FD003EF7}" sibTransId="{9FA85287-CF29-4A22-880C-FFFA39DD6E9A}"/>
    <dgm:cxn modelId="{212A4A38-9362-4E5D-8CA0-EB8ABEB2C5A4}" type="presOf" srcId="{4E1A300E-377D-4B55-8C01-9452CDBE622B}" destId="{767EEF0C-A652-4DED-841A-74A68ADDC686}" srcOrd="0" destOrd="0" presId="urn:microsoft.com/office/officeart/2005/8/layout/hierarchy1"/>
    <dgm:cxn modelId="{948230EA-9471-4336-A934-908E8787B27A}" srcId="{4E1A300E-377D-4B55-8C01-9452CDBE622B}" destId="{2590BE65-10F3-45A1-BC26-8630E971B5C4}" srcOrd="1" destOrd="0" parTransId="{35409472-8B0F-45CE-B863-1A218D6E0DB9}" sibTransId="{2CDBE4BD-4902-408D-AD34-7664B54C4F5D}"/>
    <dgm:cxn modelId="{2C1E0B78-34C5-4EB8-85D8-D826CE119D7B}" srcId="{3AA22834-A7DC-4DE2-A87B-A3A4157193AD}" destId="{4E1A300E-377D-4B55-8C01-9452CDBE622B}" srcOrd="0" destOrd="0" parTransId="{087C7732-FE45-454F-B6D9-CA3D1232A83F}" sibTransId="{DD5D7FE3-50A1-45A1-8FAC-8F8019EFDE81}"/>
    <dgm:cxn modelId="{41822C2C-C68F-4D84-9790-C76710C9545E}" type="presOf" srcId="{2B4CE5B4-0B6E-4EE5-A766-A9F8FD003EF7}" destId="{4BD52B24-EB18-413D-9971-D5B4C72A0174}" srcOrd="0" destOrd="0" presId="urn:microsoft.com/office/officeart/2005/8/layout/hierarchy1"/>
    <dgm:cxn modelId="{D5069638-4A8D-4F6F-850E-032BAD1305CB}" type="presParOf" srcId="{2B5474EA-2905-4F75-A99D-93B343722D8F}" destId="{3A56C2BE-4DCF-4028-8320-C34A35EAC1BA}" srcOrd="0" destOrd="0" presId="urn:microsoft.com/office/officeart/2005/8/layout/hierarchy1"/>
    <dgm:cxn modelId="{0BBCF21C-9A8B-471F-AE04-E3E9139E44D0}" type="presParOf" srcId="{3A56C2BE-4DCF-4028-8320-C34A35EAC1BA}" destId="{E4BC974C-8026-4659-ADF3-932F443BFE08}" srcOrd="0" destOrd="0" presId="urn:microsoft.com/office/officeart/2005/8/layout/hierarchy1"/>
    <dgm:cxn modelId="{09DC4265-8826-4D3B-B0FE-F5172FBB2E64}" type="presParOf" srcId="{E4BC974C-8026-4659-ADF3-932F443BFE08}" destId="{3FFB9094-8F53-4C6A-80CB-2D3595243248}" srcOrd="0" destOrd="0" presId="urn:microsoft.com/office/officeart/2005/8/layout/hierarchy1"/>
    <dgm:cxn modelId="{CA621EA0-92BF-4CB7-BCA6-A2D4EC05A317}" type="presParOf" srcId="{E4BC974C-8026-4659-ADF3-932F443BFE08}" destId="{767EEF0C-A652-4DED-841A-74A68ADDC686}" srcOrd="1" destOrd="0" presId="urn:microsoft.com/office/officeart/2005/8/layout/hierarchy1"/>
    <dgm:cxn modelId="{EC58A3CF-6356-4707-80A4-C46002C8444B}" type="presParOf" srcId="{3A56C2BE-4DCF-4028-8320-C34A35EAC1BA}" destId="{F9C481AF-DB8E-4F0E-971B-CB669C21EEF9}" srcOrd="1" destOrd="0" presId="urn:microsoft.com/office/officeart/2005/8/layout/hierarchy1"/>
    <dgm:cxn modelId="{002068DE-D108-4FFA-AAEC-4AEB41D959A7}" type="presParOf" srcId="{F9C481AF-DB8E-4F0E-971B-CB669C21EEF9}" destId="{4BD52B24-EB18-413D-9971-D5B4C72A0174}" srcOrd="0" destOrd="0" presId="urn:microsoft.com/office/officeart/2005/8/layout/hierarchy1"/>
    <dgm:cxn modelId="{C059C8B5-81B1-42EB-BB40-EBFD4CF7ACA2}" type="presParOf" srcId="{F9C481AF-DB8E-4F0E-971B-CB669C21EEF9}" destId="{62E37BF3-8234-49C6-BABF-855EE962E04B}" srcOrd="1" destOrd="0" presId="urn:microsoft.com/office/officeart/2005/8/layout/hierarchy1"/>
    <dgm:cxn modelId="{FC5B7CB5-DA69-466E-A930-E0E9A5FE408B}" type="presParOf" srcId="{62E37BF3-8234-49C6-BABF-855EE962E04B}" destId="{B147EEF7-B7D6-4ABD-B1D5-99BF3CE8238A}" srcOrd="0" destOrd="0" presId="urn:microsoft.com/office/officeart/2005/8/layout/hierarchy1"/>
    <dgm:cxn modelId="{8C44A7EC-8298-4085-B138-E3D236B73404}" type="presParOf" srcId="{B147EEF7-B7D6-4ABD-B1D5-99BF3CE8238A}" destId="{3D7B242F-950E-4742-A75B-DA6643ACB242}" srcOrd="0" destOrd="0" presId="urn:microsoft.com/office/officeart/2005/8/layout/hierarchy1"/>
    <dgm:cxn modelId="{98A20C45-6A98-49A0-B6EE-8F4314B09DC0}" type="presParOf" srcId="{B147EEF7-B7D6-4ABD-B1D5-99BF3CE8238A}" destId="{1DAA926D-CB65-4857-BA59-39A477A89455}" srcOrd="1" destOrd="0" presId="urn:microsoft.com/office/officeart/2005/8/layout/hierarchy1"/>
    <dgm:cxn modelId="{5113ED0C-C080-4009-A43B-1BE30918D71D}" type="presParOf" srcId="{62E37BF3-8234-49C6-BABF-855EE962E04B}" destId="{0C605F81-ECC8-4A20-AC58-25BE8A8433A7}" srcOrd="1" destOrd="0" presId="urn:microsoft.com/office/officeart/2005/8/layout/hierarchy1"/>
    <dgm:cxn modelId="{218B4296-0E5D-4FC6-B902-5C916D06E17E}" type="presParOf" srcId="{F9C481AF-DB8E-4F0E-971B-CB669C21EEF9}" destId="{E1471A6F-674A-41DD-93DC-4CF4CDF3C209}" srcOrd="2" destOrd="0" presId="urn:microsoft.com/office/officeart/2005/8/layout/hierarchy1"/>
    <dgm:cxn modelId="{CC086F07-60ED-4754-A8C6-1BA5CB82E509}" type="presParOf" srcId="{F9C481AF-DB8E-4F0E-971B-CB669C21EEF9}" destId="{FDEF6F97-F68B-4693-8572-F2A3DC07BC95}" srcOrd="3" destOrd="0" presId="urn:microsoft.com/office/officeart/2005/8/layout/hierarchy1"/>
    <dgm:cxn modelId="{90601DF8-5446-4A43-B6DA-5A66A9781CC4}" type="presParOf" srcId="{FDEF6F97-F68B-4693-8572-F2A3DC07BC95}" destId="{F486262B-4DDB-4A0B-94F6-CA3195863F96}" srcOrd="0" destOrd="0" presId="urn:microsoft.com/office/officeart/2005/8/layout/hierarchy1"/>
    <dgm:cxn modelId="{F8AFF419-442A-400B-880A-75BA98978604}" type="presParOf" srcId="{F486262B-4DDB-4A0B-94F6-CA3195863F96}" destId="{B7CB9487-B9B9-43B9-B15E-944407AC6F6E}" srcOrd="0" destOrd="0" presId="urn:microsoft.com/office/officeart/2005/8/layout/hierarchy1"/>
    <dgm:cxn modelId="{2CD04B26-44FD-4800-B146-01106B9FDE22}" type="presParOf" srcId="{F486262B-4DDB-4A0B-94F6-CA3195863F96}" destId="{9B184974-ABE5-4880-ABC0-6590CCA07648}" srcOrd="1" destOrd="0" presId="urn:microsoft.com/office/officeart/2005/8/layout/hierarchy1"/>
    <dgm:cxn modelId="{21077478-5FC1-4611-899D-E715FECB51DB}" type="presParOf" srcId="{FDEF6F97-F68B-4693-8572-F2A3DC07BC95}" destId="{3D181B10-921D-426E-8936-99899ED294E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BC1F0C-4A53-41F1-BA63-B36A1D38E8EB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8DF8652-7DE4-41DB-A257-1C81A3A6A525}">
      <dgm:prSet phldrT="[Текст]"/>
      <dgm:spPr/>
      <dgm:t>
        <a:bodyPr/>
        <a:lstStyle/>
        <a:p>
          <a:r>
            <a:rPr lang="ru-RU" b="1" dirty="0" smtClean="0"/>
            <a:t>Главная</a:t>
          </a:r>
          <a:endParaRPr lang="ru-RU" b="1" dirty="0"/>
        </a:p>
      </dgm:t>
    </dgm:pt>
    <dgm:pt modelId="{7BAF4214-371C-4007-997C-355DBFA1BFEC}" type="parTrans" cxnId="{0D3A7E07-EA70-4BFE-90C3-A0C9E99A6D80}">
      <dgm:prSet/>
      <dgm:spPr/>
      <dgm:t>
        <a:bodyPr/>
        <a:lstStyle/>
        <a:p>
          <a:endParaRPr lang="ru-RU"/>
        </a:p>
      </dgm:t>
    </dgm:pt>
    <dgm:pt modelId="{2797C422-F459-4857-B064-3C4704FFA694}" type="sibTrans" cxnId="{0D3A7E07-EA70-4BFE-90C3-A0C9E99A6D80}">
      <dgm:prSet/>
      <dgm:spPr/>
      <dgm:t>
        <a:bodyPr/>
        <a:lstStyle/>
        <a:p>
          <a:endParaRPr lang="ru-RU"/>
        </a:p>
      </dgm:t>
    </dgm:pt>
    <dgm:pt modelId="{A4623EDA-DE5D-407F-AE34-E50A8954E12C}">
      <dgm:prSet phldrT="[Текст]"/>
      <dgm:spPr/>
      <dgm:t>
        <a:bodyPr/>
        <a:lstStyle/>
        <a:p>
          <a:r>
            <a:rPr lang="ru-RU" b="1" dirty="0" smtClean="0"/>
            <a:t>Слайды</a:t>
          </a:r>
          <a:endParaRPr lang="ru-RU" b="1" dirty="0"/>
        </a:p>
      </dgm:t>
    </dgm:pt>
    <dgm:pt modelId="{9F9DFA68-4496-466A-AC90-5D6F52F4FBFA}" type="parTrans" cxnId="{C372CF4E-0B7A-48F2-9C17-FF8A8CDED98E}">
      <dgm:prSet/>
      <dgm:spPr/>
      <dgm:t>
        <a:bodyPr/>
        <a:lstStyle/>
        <a:p>
          <a:endParaRPr lang="ru-RU"/>
        </a:p>
      </dgm:t>
    </dgm:pt>
    <dgm:pt modelId="{1B234879-944B-4DDC-853A-6DB6A59FE072}" type="sibTrans" cxnId="{C372CF4E-0B7A-48F2-9C17-FF8A8CDED98E}">
      <dgm:prSet/>
      <dgm:spPr/>
      <dgm:t>
        <a:bodyPr/>
        <a:lstStyle/>
        <a:p>
          <a:endParaRPr lang="ru-RU"/>
        </a:p>
      </dgm:t>
    </dgm:pt>
    <dgm:pt modelId="{67189B56-7A5D-4420-93B0-8F9FB531F9E2}">
      <dgm:prSet/>
      <dgm:spPr/>
      <dgm:t>
        <a:bodyPr/>
        <a:lstStyle/>
        <a:p>
          <a:r>
            <a:rPr lang="ru-RU" b="1" dirty="0" smtClean="0"/>
            <a:t>Макет</a:t>
          </a:r>
          <a:endParaRPr lang="ru-RU" b="1" dirty="0"/>
        </a:p>
      </dgm:t>
    </dgm:pt>
    <dgm:pt modelId="{BB22C768-1D2E-49A4-8607-523F289FD650}" type="parTrans" cxnId="{F115F715-30ED-4E2B-9AB8-C8A0B5BEF246}">
      <dgm:prSet/>
      <dgm:spPr/>
      <dgm:t>
        <a:bodyPr/>
        <a:lstStyle/>
        <a:p>
          <a:endParaRPr lang="ru-RU"/>
        </a:p>
      </dgm:t>
    </dgm:pt>
    <dgm:pt modelId="{8D304BEB-9813-4CC5-AE7D-E9B57D6B7755}" type="sibTrans" cxnId="{F115F715-30ED-4E2B-9AB8-C8A0B5BEF246}">
      <dgm:prSet/>
      <dgm:spPr/>
      <dgm:t>
        <a:bodyPr/>
        <a:lstStyle/>
        <a:p>
          <a:endParaRPr lang="ru-RU"/>
        </a:p>
      </dgm:t>
    </dgm:pt>
    <dgm:pt modelId="{D94B268F-BCD5-4300-8B40-C5E66148DE98}" type="pres">
      <dgm:prSet presAssocID="{8BBC1F0C-4A53-41F1-BA63-B36A1D38E8EB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DE1D3F65-2991-42E9-A058-8FF2FE19FCBA}" type="pres">
      <dgm:prSet presAssocID="{48DF8652-7DE4-41DB-A257-1C81A3A6A525}" presName="composite" presStyleCnt="0"/>
      <dgm:spPr/>
    </dgm:pt>
    <dgm:pt modelId="{1EA6A2BF-036F-403B-957A-856159680351}" type="pres">
      <dgm:prSet presAssocID="{48DF8652-7DE4-41DB-A257-1C81A3A6A525}" presName="bentUpArrow1" presStyleLbl="alignImgPlace1" presStyleIdx="0" presStyleCnt="2"/>
      <dgm:spPr/>
    </dgm:pt>
    <dgm:pt modelId="{8B113D32-20D7-47A1-A369-FEAF9151B399}" type="pres">
      <dgm:prSet presAssocID="{48DF8652-7DE4-41DB-A257-1C81A3A6A525}" presName="ParentText" presStyleLbl="node1" presStyleIdx="0" presStyleCnt="3" custScaleX="165821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1AC145-D522-4A3E-96BF-AC456E015890}" type="pres">
      <dgm:prSet presAssocID="{48DF8652-7DE4-41DB-A257-1C81A3A6A525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67B60C-A1D9-4445-98D9-019EB2AD96A4}" type="pres">
      <dgm:prSet presAssocID="{2797C422-F459-4857-B064-3C4704FFA694}" presName="sibTrans" presStyleCnt="0"/>
      <dgm:spPr/>
    </dgm:pt>
    <dgm:pt modelId="{01EBDF9F-BBB1-4BE1-B394-5AB28B6D7FBD}" type="pres">
      <dgm:prSet presAssocID="{A4623EDA-DE5D-407F-AE34-E50A8954E12C}" presName="composite" presStyleCnt="0"/>
      <dgm:spPr/>
    </dgm:pt>
    <dgm:pt modelId="{BA136EC5-76E1-4DAA-80E0-8A78888A7599}" type="pres">
      <dgm:prSet presAssocID="{A4623EDA-DE5D-407F-AE34-E50A8954E12C}" presName="bentUpArrow1" presStyleLbl="alignImgPlace1" presStyleIdx="1" presStyleCnt="2"/>
      <dgm:spPr/>
    </dgm:pt>
    <dgm:pt modelId="{0C17E1DF-6BA8-42EC-A793-EEFC126E6A42}" type="pres">
      <dgm:prSet presAssocID="{A4623EDA-DE5D-407F-AE34-E50A8954E12C}" presName="ParentText" presStyleLbl="node1" presStyleIdx="1" presStyleCnt="3" custScaleX="1626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CDA532-95E5-42B3-AB56-5CC27B6E7710}" type="pres">
      <dgm:prSet presAssocID="{A4623EDA-DE5D-407F-AE34-E50A8954E12C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4F6401A9-C760-4CF1-9A68-57C5CCAAE31A}" type="pres">
      <dgm:prSet presAssocID="{1B234879-944B-4DDC-853A-6DB6A59FE072}" presName="sibTrans" presStyleCnt="0"/>
      <dgm:spPr/>
    </dgm:pt>
    <dgm:pt modelId="{8F9280B2-6FC1-4636-A929-0AA04294B261}" type="pres">
      <dgm:prSet presAssocID="{67189B56-7A5D-4420-93B0-8F9FB531F9E2}" presName="composite" presStyleCnt="0"/>
      <dgm:spPr/>
    </dgm:pt>
    <dgm:pt modelId="{40F60025-23B6-4ED4-9F96-F7160EE416B6}" type="pres">
      <dgm:prSet presAssocID="{67189B56-7A5D-4420-93B0-8F9FB531F9E2}" presName="ParentText" presStyleLbl="node1" presStyleIdx="2" presStyleCnt="3" custScaleX="13487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15F715-30ED-4E2B-9AB8-C8A0B5BEF246}" srcId="{8BBC1F0C-4A53-41F1-BA63-B36A1D38E8EB}" destId="{67189B56-7A5D-4420-93B0-8F9FB531F9E2}" srcOrd="2" destOrd="0" parTransId="{BB22C768-1D2E-49A4-8607-523F289FD650}" sibTransId="{8D304BEB-9813-4CC5-AE7D-E9B57D6B7755}"/>
    <dgm:cxn modelId="{0903A3FE-F870-4DC8-969D-4839F272522F}" type="presOf" srcId="{A4623EDA-DE5D-407F-AE34-E50A8954E12C}" destId="{0C17E1DF-6BA8-42EC-A793-EEFC126E6A42}" srcOrd="0" destOrd="0" presId="urn:microsoft.com/office/officeart/2005/8/layout/StepDownProcess"/>
    <dgm:cxn modelId="{0D3A7E07-EA70-4BFE-90C3-A0C9E99A6D80}" srcId="{8BBC1F0C-4A53-41F1-BA63-B36A1D38E8EB}" destId="{48DF8652-7DE4-41DB-A257-1C81A3A6A525}" srcOrd="0" destOrd="0" parTransId="{7BAF4214-371C-4007-997C-355DBFA1BFEC}" sibTransId="{2797C422-F459-4857-B064-3C4704FFA694}"/>
    <dgm:cxn modelId="{BD403BF1-2687-4B2A-AB01-A8E5D6463049}" type="presOf" srcId="{8BBC1F0C-4A53-41F1-BA63-B36A1D38E8EB}" destId="{D94B268F-BCD5-4300-8B40-C5E66148DE98}" srcOrd="0" destOrd="0" presId="urn:microsoft.com/office/officeart/2005/8/layout/StepDownProcess"/>
    <dgm:cxn modelId="{F59D48E4-F734-4EC8-93EA-9C53637B15B8}" type="presOf" srcId="{67189B56-7A5D-4420-93B0-8F9FB531F9E2}" destId="{40F60025-23B6-4ED4-9F96-F7160EE416B6}" srcOrd="0" destOrd="0" presId="urn:microsoft.com/office/officeart/2005/8/layout/StepDownProcess"/>
    <dgm:cxn modelId="{C372CF4E-0B7A-48F2-9C17-FF8A8CDED98E}" srcId="{8BBC1F0C-4A53-41F1-BA63-B36A1D38E8EB}" destId="{A4623EDA-DE5D-407F-AE34-E50A8954E12C}" srcOrd="1" destOrd="0" parTransId="{9F9DFA68-4496-466A-AC90-5D6F52F4FBFA}" sibTransId="{1B234879-944B-4DDC-853A-6DB6A59FE072}"/>
    <dgm:cxn modelId="{68CB089D-A72C-48E7-BBE6-65C996FE6466}" type="presOf" srcId="{48DF8652-7DE4-41DB-A257-1C81A3A6A525}" destId="{8B113D32-20D7-47A1-A369-FEAF9151B399}" srcOrd="0" destOrd="0" presId="urn:microsoft.com/office/officeart/2005/8/layout/StepDownProcess"/>
    <dgm:cxn modelId="{B2506943-FF8E-4556-A310-68ACE87B6C46}" type="presParOf" srcId="{D94B268F-BCD5-4300-8B40-C5E66148DE98}" destId="{DE1D3F65-2991-42E9-A058-8FF2FE19FCBA}" srcOrd="0" destOrd="0" presId="urn:microsoft.com/office/officeart/2005/8/layout/StepDownProcess"/>
    <dgm:cxn modelId="{26EC96A3-9DA5-494A-89DC-BD725E34E776}" type="presParOf" srcId="{DE1D3F65-2991-42E9-A058-8FF2FE19FCBA}" destId="{1EA6A2BF-036F-403B-957A-856159680351}" srcOrd="0" destOrd="0" presId="urn:microsoft.com/office/officeart/2005/8/layout/StepDownProcess"/>
    <dgm:cxn modelId="{0C83073F-7B04-44DA-960D-2DFC4E501D6A}" type="presParOf" srcId="{DE1D3F65-2991-42E9-A058-8FF2FE19FCBA}" destId="{8B113D32-20D7-47A1-A369-FEAF9151B399}" srcOrd="1" destOrd="0" presId="urn:microsoft.com/office/officeart/2005/8/layout/StepDownProcess"/>
    <dgm:cxn modelId="{A6696B94-8712-46BC-88F7-14DB2422C045}" type="presParOf" srcId="{DE1D3F65-2991-42E9-A058-8FF2FE19FCBA}" destId="{261AC145-D522-4A3E-96BF-AC456E015890}" srcOrd="2" destOrd="0" presId="urn:microsoft.com/office/officeart/2005/8/layout/StepDownProcess"/>
    <dgm:cxn modelId="{C4225990-5BB0-4785-B286-31C683CAEE6A}" type="presParOf" srcId="{D94B268F-BCD5-4300-8B40-C5E66148DE98}" destId="{6F67B60C-A1D9-4445-98D9-019EB2AD96A4}" srcOrd="1" destOrd="0" presId="urn:microsoft.com/office/officeart/2005/8/layout/StepDownProcess"/>
    <dgm:cxn modelId="{1F2184FC-4B63-4010-B270-E0624D73B775}" type="presParOf" srcId="{D94B268F-BCD5-4300-8B40-C5E66148DE98}" destId="{01EBDF9F-BBB1-4BE1-B394-5AB28B6D7FBD}" srcOrd="2" destOrd="0" presId="urn:microsoft.com/office/officeart/2005/8/layout/StepDownProcess"/>
    <dgm:cxn modelId="{7A33BB42-E7B8-470B-B3DC-33BD88E16E46}" type="presParOf" srcId="{01EBDF9F-BBB1-4BE1-B394-5AB28B6D7FBD}" destId="{BA136EC5-76E1-4DAA-80E0-8A78888A7599}" srcOrd="0" destOrd="0" presId="urn:microsoft.com/office/officeart/2005/8/layout/StepDownProcess"/>
    <dgm:cxn modelId="{255059B3-6F78-4559-849D-FD772E5E93C6}" type="presParOf" srcId="{01EBDF9F-BBB1-4BE1-B394-5AB28B6D7FBD}" destId="{0C17E1DF-6BA8-42EC-A793-EEFC126E6A42}" srcOrd="1" destOrd="0" presId="urn:microsoft.com/office/officeart/2005/8/layout/StepDownProcess"/>
    <dgm:cxn modelId="{9F552E87-375F-466E-97E1-6B85F291F377}" type="presParOf" srcId="{01EBDF9F-BBB1-4BE1-B394-5AB28B6D7FBD}" destId="{17CDA532-95E5-42B3-AB56-5CC27B6E7710}" srcOrd="2" destOrd="0" presId="urn:microsoft.com/office/officeart/2005/8/layout/StepDownProcess"/>
    <dgm:cxn modelId="{90E48092-B969-4044-A96D-C46A416FAF28}" type="presParOf" srcId="{D94B268F-BCD5-4300-8B40-C5E66148DE98}" destId="{4F6401A9-C760-4CF1-9A68-57C5CCAAE31A}" srcOrd="3" destOrd="0" presId="urn:microsoft.com/office/officeart/2005/8/layout/StepDownProcess"/>
    <dgm:cxn modelId="{CA1E5A6C-D344-4FFF-A26E-142559725267}" type="presParOf" srcId="{D94B268F-BCD5-4300-8B40-C5E66148DE98}" destId="{8F9280B2-6FC1-4636-A929-0AA04294B261}" srcOrd="4" destOrd="0" presId="urn:microsoft.com/office/officeart/2005/8/layout/StepDownProcess"/>
    <dgm:cxn modelId="{AD9005D4-1FEB-4BD8-8FC5-4691F7F114D0}" type="presParOf" srcId="{8F9280B2-6FC1-4636-A929-0AA04294B261}" destId="{40F60025-23B6-4ED4-9F96-F7160EE416B6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471A6F-674A-41DD-93DC-4CF4CDF3C209}">
      <dsp:nvSpPr>
        <dsp:cNvPr id="0" name=""/>
        <dsp:cNvSpPr/>
      </dsp:nvSpPr>
      <dsp:spPr>
        <a:xfrm>
          <a:off x="3238584" y="1585391"/>
          <a:ext cx="1525543" cy="7260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94761"/>
              </a:lnTo>
              <a:lnTo>
                <a:pt x="1525543" y="494761"/>
              </a:lnTo>
              <a:lnTo>
                <a:pt x="1525543" y="72601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D52B24-EB18-413D-9971-D5B4C72A0174}">
      <dsp:nvSpPr>
        <dsp:cNvPr id="0" name=""/>
        <dsp:cNvSpPr/>
      </dsp:nvSpPr>
      <dsp:spPr>
        <a:xfrm>
          <a:off x="1713041" y="1585391"/>
          <a:ext cx="1525543" cy="726019"/>
        </a:xfrm>
        <a:custGeom>
          <a:avLst/>
          <a:gdLst/>
          <a:ahLst/>
          <a:cxnLst/>
          <a:rect l="0" t="0" r="0" b="0"/>
          <a:pathLst>
            <a:path>
              <a:moveTo>
                <a:pt x="1525543" y="0"/>
              </a:moveTo>
              <a:lnTo>
                <a:pt x="1525543" y="494761"/>
              </a:lnTo>
              <a:lnTo>
                <a:pt x="0" y="494761"/>
              </a:lnTo>
              <a:lnTo>
                <a:pt x="0" y="72601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FB9094-8F53-4C6A-80CB-2D3595243248}">
      <dsp:nvSpPr>
        <dsp:cNvPr id="0" name=""/>
        <dsp:cNvSpPr/>
      </dsp:nvSpPr>
      <dsp:spPr>
        <a:xfrm>
          <a:off x="1409925" y="213"/>
          <a:ext cx="3657317" cy="1585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7EEF0C-A652-4DED-841A-74A68ADDC686}">
      <dsp:nvSpPr>
        <dsp:cNvPr id="0" name=""/>
        <dsp:cNvSpPr/>
      </dsp:nvSpPr>
      <dsp:spPr>
        <a:xfrm>
          <a:off x="1687296" y="263715"/>
          <a:ext cx="3657317" cy="1585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>
              <a:solidFill>
                <a:srgbClr val="FF0000"/>
              </a:solidFill>
            </a:rPr>
            <a:t>PowerPoint может работать в двух основных режимах:</a:t>
          </a:r>
          <a:endParaRPr lang="ru-RU" sz="2200" b="1" kern="1200" dirty="0">
            <a:solidFill>
              <a:srgbClr val="FF0000"/>
            </a:solidFill>
          </a:endParaRPr>
        </a:p>
      </dsp:txBody>
      <dsp:txXfrm>
        <a:off x="1733724" y="310143"/>
        <a:ext cx="3564461" cy="1492322"/>
      </dsp:txXfrm>
    </dsp:sp>
    <dsp:sp modelId="{3D7B242F-950E-4742-A75B-DA6643ACB242}">
      <dsp:nvSpPr>
        <dsp:cNvPr id="0" name=""/>
        <dsp:cNvSpPr/>
      </dsp:nvSpPr>
      <dsp:spPr>
        <a:xfrm>
          <a:off x="464869" y="2311410"/>
          <a:ext cx="2496343" cy="1585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AA926D-CB65-4857-BA59-39A477A89455}">
      <dsp:nvSpPr>
        <dsp:cNvPr id="0" name=""/>
        <dsp:cNvSpPr/>
      </dsp:nvSpPr>
      <dsp:spPr>
        <a:xfrm>
          <a:off x="742240" y="2574913"/>
          <a:ext cx="2496343" cy="1585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режим создания </a:t>
          </a:r>
          <a:endParaRPr lang="ru-RU" sz="2200" b="1" kern="1200" dirty="0"/>
        </a:p>
      </dsp:txBody>
      <dsp:txXfrm>
        <a:off x="788668" y="2621341"/>
        <a:ext cx="2403487" cy="1492322"/>
      </dsp:txXfrm>
    </dsp:sp>
    <dsp:sp modelId="{B7CB9487-B9B9-43B9-B15E-944407AC6F6E}">
      <dsp:nvSpPr>
        <dsp:cNvPr id="0" name=""/>
        <dsp:cNvSpPr/>
      </dsp:nvSpPr>
      <dsp:spPr>
        <a:xfrm>
          <a:off x="3515955" y="2311410"/>
          <a:ext cx="2496343" cy="15851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184974-ABE5-4880-ABC0-6590CCA07648}">
      <dsp:nvSpPr>
        <dsp:cNvPr id="0" name=""/>
        <dsp:cNvSpPr/>
      </dsp:nvSpPr>
      <dsp:spPr>
        <a:xfrm>
          <a:off x="3793327" y="2574913"/>
          <a:ext cx="2496343" cy="15851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режиме её демонстрации</a:t>
          </a:r>
          <a:endParaRPr lang="ru-RU" sz="2200" b="1" kern="1200" dirty="0"/>
        </a:p>
      </dsp:txBody>
      <dsp:txXfrm>
        <a:off x="3839755" y="2621341"/>
        <a:ext cx="2403487" cy="149232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AE937F9-934D-4B34-894E-AE292D195A18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9DA477-B78D-4633-A2D3-CF791CC9D4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6238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https://54.img.avito.st/1280x960/2813902954.jpg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https://goppt.ru/assets/files/424/slajd1.jpg</a:t>
            </a:r>
            <a:endParaRPr lang="ru-RU" altLang="ru-RU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668AD7-C260-4EDC-9B76-055B9B64B413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https://i.ytimg.com/vi/c8YiI9QzQBM/maxresdefault.jpg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https://avatars.mds.yandex.net/get-pdb/2305117/718b590f-fd0b-403b-9c4a-ce9f03de6b4e/s1200?webp=false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https://look.com.ua/pic/201410/1680x1050/look.com.ua-111322.jpg</a:t>
            </a:r>
            <a:endParaRPr lang="ru-RU" altLang="ru-RU" smtClean="0"/>
          </a:p>
        </p:txBody>
      </p:sp>
      <p:sp>
        <p:nvSpPr>
          <p:cNvPr id="3891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48F0F8F-E171-49AA-A55D-CC594A97251F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https://www.2masterit.com/img/Billede09.gif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https://pbs.twimg.com/profile_images/461483847582892032/9zpv8dgy_400x400.png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https://static5.depositphotos.com/1000128/450/i/950/depositphotos_4506023-stock-photo-download-folder-icon.jpg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thumbs.dreamstime.com/b/%D0%BF%D0%B0%D0%BF%D0%BA%D0%B0-%D1%81-scribble-%D0%B4%D0%BE%D0%BA%D1%83%D0%BC%D0%B5%D0%BD%D1%82%D0%BE%D0%B2-%D0%B3%D1%80%D0%B0%D1%84%D0%B8%D1%87%D0%B5%D1%81%D0%BA%D0%B8%D0%BC-%D0%B4%D0%B8%D0%B7%D0%B0%D0%B9%D0%BD%D0%BE%D0%BC-%D0%B8%D0%BB%D0%BB%D1%8E%D1%81%D1%82%D1%80%D0%B0%D1%86%D0%B8%D0%B8-%D0%B2%D0%B5%D0%BA%D1%82%D0%BE%D1%80%D0%B0-145606156.jpg</a:t>
            </a:r>
            <a:endParaRPr lang="ru-RU" altLang="ru-RU" smtClean="0"/>
          </a:p>
        </p:txBody>
      </p:sp>
      <p:sp>
        <p:nvSpPr>
          <p:cNvPr id="3994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D7A5BEE-D260-43A3-99E8-2A046954EF2B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https://www.officetutes.com/wp-content/uploads/2015/09/1442415079_maxresdefault.jpg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https://kaksdelat.guru/wp-content/uploads/2019/04/Kak-sdelat-kartinku-fonom-42-768x526.jpg</a:t>
            </a:r>
            <a:endParaRPr lang="ru-RU" altLang="ru-RU" smtClean="0"/>
          </a:p>
        </p:txBody>
      </p:sp>
      <p:sp>
        <p:nvSpPr>
          <p:cNvPr id="4096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C3442EF-FBD3-4C86-92BB-724EC514284C}" type="slidenum">
              <a:rPr lang="ru-RU" smtClean="0">
                <a:solidFill>
                  <a:srgbClr val="000000"/>
                </a:solidFill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https://www.soft-major.ru/uploads/posts/2012-05/1336288394_801157a521c89882e75961c4b7c7ce20.jpg</a:t>
            </a:r>
            <a:endParaRPr lang="ru-RU" altLang="ru-RU" smtClean="0"/>
          </a:p>
        </p:txBody>
      </p:sp>
      <p:sp>
        <p:nvSpPr>
          <p:cNvPr id="41988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54C64D5-F2A5-466F-ABBA-523DEB2D7F7B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https://img2.freepng.ru/20180205/tzw/kisspng-microsoft-powerpoint-presentation-microsoft-office-ms-powerpoint-png-picture-5a78a9b3849a65.7496837515178572035432.jpg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http://www.compbegin.ru/data/image/lenta_pp.png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https://propowerpoint.ru/wp-content/uploads/2013/12/ColorText.jpg</a:t>
            </a:r>
            <a:endParaRPr lang="ru-RU" altLang="ru-RU" smtClean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EF567E5-A7F2-4464-A700-3847207F7E2C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http://www.compbegin.ru/data/image/pp_6_1.png</a:t>
            </a:r>
            <a:endParaRPr lang="ru-RU" altLang="ru-RU" smtClean="0"/>
          </a:p>
        </p:txBody>
      </p:sp>
      <p:sp>
        <p:nvSpPr>
          <p:cNvPr id="4403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2C128F8-260C-4DF2-AE1C-CD8242AFCD4C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https://www.freegreatpicture.com/files/photo102/50707-creative-d-villain.jpg</a:t>
            </a:r>
            <a:endParaRPr lang="ru-RU" altLang="ru-RU" smtClean="0"/>
          </a:p>
        </p:txBody>
      </p:sp>
      <p:sp>
        <p:nvSpPr>
          <p:cNvPr id="4506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65192EC-B6C0-4CF8-8DD6-497DBFF6C5F4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608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27E2EA-8599-4BE9-93E8-960AF928A26C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https://avatars.mds.yandex.net/get-pdb/2449556/e0b835f0-cf98-489d-adfc-9842a7ede089/s1200?webp=false</a:t>
            </a:r>
            <a:endParaRPr lang="ru-RU" altLang="ru-RU" smtClean="0"/>
          </a:p>
        </p:txBody>
      </p:sp>
      <p:sp>
        <p:nvSpPr>
          <p:cNvPr id="47108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A8347D-3498-4AA5-9E6F-AA2AD38BF5CD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https://avatars.mds.yandex.net/get-zen_doc/1210285/pub_5c66c04431fe3800ae847403_5c72be393c18f100c3bde201/scale_1200</a:t>
            </a:r>
            <a:endParaRPr lang="ru-RU" altLang="ru-RU" smtClean="0"/>
          </a:p>
        </p:txBody>
      </p:sp>
      <p:sp>
        <p:nvSpPr>
          <p:cNvPr id="4813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EB24319-426E-4FD2-9BB2-72376EF6077D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https://www.internetprofitspartners.com/wp-content/uploads/2018/01/man-with-check-sign-04.png</a:t>
            </a:r>
            <a:endParaRPr lang="ru-RU" altLang="ru-RU" smtClean="0"/>
          </a:p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http://img0.liveinternet.ru/images/attach/c/9/126/98/126098386_10.gif</a:t>
            </a:r>
            <a:endParaRPr lang="ru-RU" alt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6C417D-AD71-478F-877D-1E0EAB39B5C6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427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https://ds04.infourok.ru/uploads/ex/0d78/0003072f-718d2c21/63/hello_html_m8f160e3.png</a:t>
            </a:r>
            <a:endParaRPr lang="ru-RU" altLang="ru-RU" smtClean="0"/>
          </a:p>
        </p:txBody>
      </p:sp>
      <p:sp>
        <p:nvSpPr>
          <p:cNvPr id="5018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D602205-8F57-4EE9-88C4-FC58724D5E7C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https://st2.depositphotos.com/1000128/7064/i/950/depositphotos_70649413-stock-photo-mobile-finance-accounting-and-statistics.jpg</a:t>
            </a:r>
            <a:endParaRPr lang="ru-RU" altLang="ru-RU" smtClean="0"/>
          </a:p>
        </p:txBody>
      </p:sp>
      <p:sp>
        <p:nvSpPr>
          <p:cNvPr id="5120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272F916-F550-48E5-B42D-B0393C52FEAE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63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https://img3.stockfresh.com/files/n/nasirkhan/m/92/2668231_stock-photo-3d-man-and-project-gantt-chart.jpg</a:t>
            </a:r>
            <a:endParaRPr lang="ru-RU" altLang="ru-RU" smtClean="0"/>
          </a:p>
        </p:txBody>
      </p:sp>
      <p:sp>
        <p:nvSpPr>
          <p:cNvPr id="52228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EB848B-AB94-460A-A406-5E2BC3F641D9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https://pbs.twimg.com/media/DoAm23TXkAERE_N.jpg:large</a:t>
            </a:r>
            <a:endParaRPr lang="ru-RU" altLang="ru-RU" smtClean="0"/>
          </a:p>
        </p:txBody>
      </p:sp>
      <p:sp>
        <p:nvSpPr>
          <p:cNvPr id="5325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0332051-B6BD-43F5-AF93-C749DCE4E01D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837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https://avatars.mds.yandex.net/get-pdb/1926871/dd7a5e2f-a01f-4b6e-9c8f-883acb12461f/s1200?webp=false</a:t>
            </a:r>
            <a:endParaRPr lang="ru-RU" altLang="ru-RU" smtClean="0"/>
          </a:p>
        </p:txBody>
      </p:sp>
      <p:sp>
        <p:nvSpPr>
          <p:cNvPr id="54276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27367E7-EAEE-4F91-BD82-C38AC679691B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30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https://img2.freepng.ru/20180403/hve/kisspng-laptop-stock-photography-royalty-free-login-3d-computer-graphics-5ac314bc89c1c1.2649825015227342685643.jpg</a:t>
            </a:r>
            <a:endParaRPr lang="ru-RU" altLang="ru-RU" smtClean="0"/>
          </a:p>
        </p:txBody>
      </p:sp>
      <p:sp>
        <p:nvSpPr>
          <p:cNvPr id="553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E6FAAF0-2707-4140-A097-C90CCB6C4703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n-US" altLang="ru-RU" smtClean="0"/>
              <a:t>http://www.cartton.ru/upload/medialibrary/6fa/6fa8a2082f6277b1f38f5384c4579986.jpg</a:t>
            </a:r>
            <a:endParaRPr lang="ru-RU" altLang="ru-RU" smtClean="0"/>
          </a:p>
        </p:txBody>
      </p:sp>
      <p:sp>
        <p:nvSpPr>
          <p:cNvPr id="56324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entury Gothic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84E60BE-C19A-422B-B029-C358362A566D}" type="slidenum">
              <a:rPr lang="ru-RU" smtClean="0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15"/>
          <p:cNvCxnSpPr/>
          <p:nvPr/>
        </p:nvCxnSpPr>
        <p:spPr>
          <a:xfrm flipH="1">
            <a:off x="8228013" y="7938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16"/>
          <p:cNvCxnSpPr/>
          <p:nvPr/>
        </p:nvCxnSpPr>
        <p:spPr>
          <a:xfrm flipH="1">
            <a:off x="6108700" y="92075"/>
            <a:ext cx="6080125" cy="6080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20"/>
          <p:cNvCxnSpPr/>
          <p:nvPr/>
        </p:nvCxnSpPr>
        <p:spPr>
          <a:xfrm flipH="1">
            <a:off x="7335838" y="31750"/>
            <a:ext cx="4852987" cy="4852988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22"/>
          <p:cNvCxnSpPr/>
          <p:nvPr/>
        </p:nvCxnSpPr>
        <p:spPr>
          <a:xfrm flipH="1">
            <a:off x="7845425" y="609600"/>
            <a:ext cx="4343400" cy="434340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/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B5754-594B-4146-8C0C-17C95C9888C4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170E7A-4233-4A29-851B-2D9543F7AC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471432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0F6B8-948B-4EF0-ABB8-D7DCC0E9BB48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9C64C-A70C-48F2-86E8-41F4AD5BEF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0021099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7CA06-03C1-4B17-B81E-067C6FA494E9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BAEA3-36F7-431D-913D-DFF048D09A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6575415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6EFB4-976D-4783-9F72-A3DE5BA808C9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E7CF07-BDC0-4AAE-811E-7AC5788B82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672345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47D699-EC6E-4A0D-AAC1-BDB479FB497E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310A5-75AD-4647-B427-AFA434B55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232497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C52E3-198A-474A-80FD-CB8C5FAC3C5B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55F2A5-0BE7-4146-8CD9-AB83CCF735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5102087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765738-2D73-42BE-A8AA-D47A49D506C0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4E455-D0EA-45A7-98F4-A1D8BD35AA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4441102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F2C2E-655F-4390-B481-017DC571E57F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27C35-1600-486C-9945-BD22268230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0961969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D302A-34FC-44DF-A62B-657D1DA0B0A7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EFFBC4-C6FB-43F9-82E5-D17FCA4F8CE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218644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75BC35-38D5-4521-B94D-9CE3050B795E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E6096D-2E65-43BA-BE4B-0D2FFD1181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177277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F5A4F5-2CE2-4D93-BCB5-0B5AF519E11B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EE8F5-4E30-4F3F-84A2-81301D5DD78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6108356"/>
      </p:ext>
    </p:extLst>
  </p:cSld>
  <p:clrMapOvr>
    <a:masterClrMapping/>
  </p:clrMapOvr>
  <p:transition spd="slow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1813" y="8128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latin typeface="Century Gothic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285413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sz="8000" smtClean="0">
                <a:latin typeface="Century Gothic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5233C3-2938-4C20-BB49-C2FFBFA4D412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56D54F-3705-4A5D-A558-15DC957998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843751"/>
      </p:ext>
    </p:extLst>
  </p:cSld>
  <p:clrMapOvr>
    <a:masterClrMapping/>
  </p:clrMapOvr>
  <p:transition spd="slow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/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BFB1A-6CC1-4244-A86D-10A6C7595BA6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8E253-2A1A-469C-B550-F63A21620A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98021"/>
      </p:ext>
    </p:extLst>
  </p:cSld>
  <p:clrMapOvr>
    <a:masterClrMapping/>
  </p:clrMapOvr>
  <p:transition spd="slow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31813" y="8128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n-US" sz="8000" smtClean="0">
                <a:latin typeface="Century Gothic" pitchFamily="34" charset="0"/>
              </a:rPr>
              <a:t>“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285413" y="2768600"/>
            <a:ext cx="609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sz="8000" smtClean="0">
                <a:latin typeface="Century Gothic" pitchFamily="34" charset="0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/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B700C-4B70-4AA0-B8F9-294CC2FBAE9E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E03765-EF15-47AF-9C9F-B48151CC0C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806976"/>
      </p:ext>
    </p:extLst>
  </p:cSld>
  <p:clrMapOvr>
    <a:masterClrMapping/>
  </p:clrMapOvr>
  <p:transition spd="slow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B5664-CDD6-4292-9EA3-433FDE808827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1B60F3-0F93-43B9-8B50-58AF617EA9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035758"/>
      </p:ext>
    </p:extLst>
  </p:cSld>
  <p:clrMapOvr>
    <a:masterClrMapping/>
  </p:clrMapOvr>
  <p:transition spd="slow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EBF0FC-84F5-494C-8CEC-3AF991DB641E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54BFDD-2283-4901-9305-CA64D40BB7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7218081"/>
      </p:ext>
    </p:extLst>
  </p:cSld>
  <p:clrMapOvr>
    <a:masterClrMapping/>
  </p:clrMapOvr>
  <p:transition spd="slow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BE77C-2490-4411-82C1-D76D23D6128B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ECBCEC-784D-4190-98EA-DEF054A477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723040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9207500" y="2963863"/>
            <a:ext cx="2981325" cy="320833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5852" y="2963333"/>
              <a:ext cx="912975" cy="91296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83"/>
              <a:ext cx="2981858" cy="2981817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3013" y="3285648"/>
              <a:ext cx="1895814" cy="189578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853" y="3131636"/>
              <a:ext cx="1744974" cy="174495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600" y="3682589"/>
              <a:ext cx="1270227" cy="127021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3" y="4487863"/>
            <a:ext cx="8534400" cy="150653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4213" y="685800"/>
            <a:ext cx="8534400" cy="3614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3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44C93CD3-04CB-4BFD-9B55-5CC94AC724AB}" type="datetimeFigureOut">
              <a:rPr lang="ru-RU"/>
              <a:pPr>
                <a:defRPr/>
              </a:pPr>
              <a:t>25.04.2024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3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3000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9A7011CE-A4AB-48B2-BD3A-CEDC59B199C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34" r:id="rId12"/>
    <p:sldLayoutId id="2147483829" r:id="rId13"/>
    <p:sldLayoutId id="2147483835" r:id="rId14"/>
    <p:sldLayoutId id="2147483830" r:id="rId15"/>
    <p:sldLayoutId id="2147483831" r:id="rId16"/>
    <p:sldLayoutId id="2147483832" r:id="rId17"/>
  </p:sldLayoutIdLst>
  <p:transition spd="slow">
    <p:pull/>
  </p:transition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2000" kern="1200">
          <a:solidFill>
            <a:srgbClr val="806309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kern="1200">
          <a:solidFill>
            <a:srgbClr val="806309"/>
          </a:solidFill>
          <a:latin typeface="+mn-lt"/>
          <a:ea typeface="+mn-ea"/>
          <a:cs typeface="+mn-cs"/>
        </a:defRPr>
      </a:lvl2pPr>
      <a:lvl3pPr marL="12001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600" kern="1200">
          <a:solidFill>
            <a:srgbClr val="806309"/>
          </a:solidFill>
          <a:latin typeface="+mn-lt"/>
          <a:ea typeface="+mn-ea"/>
          <a:cs typeface="+mn-cs"/>
        </a:defRPr>
      </a:lvl3pPr>
      <a:lvl4pPr marL="1543050" indent="-1714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806309"/>
          </a:solidFill>
          <a:latin typeface="+mn-lt"/>
          <a:ea typeface="+mn-ea"/>
          <a:cs typeface="+mn-cs"/>
        </a:defRPr>
      </a:lvl4pPr>
      <a:lvl5pPr marL="2114550" indent="-285750" algn="l" defTabSz="457200" rtl="0" eaLnBrk="0" fontAlgn="base" hangingPunct="0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itchFamily="18" charset="2"/>
        <a:buChar char=""/>
        <a:defRPr sz="1400" kern="1200">
          <a:solidFill>
            <a:srgbClr val="806309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13" Type="http://schemas.openxmlformats.org/officeDocument/2006/relationships/slide" Target="slide34.xml"/><Relationship Id="rId3" Type="http://schemas.openxmlformats.org/officeDocument/2006/relationships/slide" Target="slide6.xml"/><Relationship Id="rId7" Type="http://schemas.openxmlformats.org/officeDocument/2006/relationships/slide" Target="slide24.xml"/><Relationship Id="rId12" Type="http://schemas.openxmlformats.org/officeDocument/2006/relationships/slide" Target="slide3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11" Type="http://schemas.openxmlformats.org/officeDocument/2006/relationships/slide" Target="slide31.xml"/><Relationship Id="rId5" Type="http://schemas.openxmlformats.org/officeDocument/2006/relationships/slide" Target="slide13.xml"/><Relationship Id="rId15" Type="http://schemas.openxmlformats.org/officeDocument/2006/relationships/image" Target="../media/image5.jpeg"/><Relationship Id="rId10" Type="http://schemas.openxmlformats.org/officeDocument/2006/relationships/slide" Target="slide27.xml"/><Relationship Id="rId4" Type="http://schemas.openxmlformats.org/officeDocument/2006/relationships/slide" Target="slide10.xml"/><Relationship Id="rId9" Type="http://schemas.openxmlformats.org/officeDocument/2006/relationships/slide" Target="slide26.xml"/><Relationship Id="rId14" Type="http://schemas.openxmlformats.org/officeDocument/2006/relationships/slide" Target="slide3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23.pn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slide" Target="slide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hyperlink" Target="https://nsportal.ru/vuz/istoricheskie-nauki/library/2014/03/20/metodicheskie-ukazaniya-pravila-sozdaniya-prezentatsii-v" TargetMode="External"/><Relationship Id="rId7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pedsovet.org/blogs/blog/view/id/1326" TargetMode="External"/><Relationship Id="rId5" Type="http://schemas.openxmlformats.org/officeDocument/2006/relationships/hyperlink" Target="http://urok.1sept.ru/%D1%81%D1%82%D0%B0%D1%82%D1%8C%D0%B8/310931/" TargetMode="External"/><Relationship Id="rId4" Type="http://schemas.openxmlformats.org/officeDocument/2006/relationships/hyperlink" Target="https://works.doklad.ru/view/UFluevvMzd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12825" y="2009775"/>
            <a:ext cx="10550525" cy="1592263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Создание презентации                             в Microsoft </a:t>
            </a:r>
            <a:r>
              <a:rPr lang="ru-RU" b="1" dirty="0" err="1">
                <a:solidFill>
                  <a:srgbClr val="C00000"/>
                </a:solidFill>
                <a:latin typeface="Georgia" pitchFamily="18" charset="0"/>
              </a:rPr>
              <a:t>PowerPoint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2010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512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4663" y="3740150"/>
            <a:ext cx="5786437" cy="612775"/>
          </a:xfrm>
        </p:spPr>
        <p:txBody>
          <a:bodyPr>
            <a:normAutofit fontScale="77500" lnSpcReduction="20000"/>
          </a:bodyPr>
          <a:lstStyle/>
          <a:p>
            <a:pPr eaLnBrk="1" hangingPunct="1">
              <a:defRPr/>
            </a:pPr>
            <a:r>
              <a:rPr lang="ru-RU" altLang="ru-RU" b="1" dirty="0" smtClean="0">
                <a:solidFill>
                  <a:schemeClr val="tx1"/>
                </a:solidFill>
                <a:latin typeface="Georgia" pitchFamily="18" charset="0"/>
              </a:rPr>
              <a:t>/Обучающая презентация по </a:t>
            </a:r>
          </a:p>
          <a:p>
            <a:pPr eaLnBrk="1" hangingPunct="1">
              <a:defRPr/>
            </a:pPr>
            <a:r>
              <a:rPr lang="ru-RU" altLang="ru-RU" b="1" dirty="0" smtClean="0">
                <a:solidFill>
                  <a:schemeClr val="tx1"/>
                </a:solidFill>
                <a:latin typeface="Georgia" pitchFamily="18" charset="0"/>
              </a:rPr>
              <a:t>УД Информатика/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" y="3602038"/>
            <a:ext cx="3443288" cy="3444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125" name="Подзаголовок 2"/>
          <p:cNvSpPr txBox="1">
            <a:spLocks/>
          </p:cNvSpPr>
          <p:nvPr/>
        </p:nvSpPr>
        <p:spPr bwMode="auto">
          <a:xfrm>
            <a:off x="6516688" y="4545013"/>
            <a:ext cx="4711700" cy="105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defTabSz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defTabSz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defTabSz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defTabSz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buFont typeface="Wingdings 3" pitchFamily="18" charset="2"/>
              <a:buNone/>
            </a:pPr>
            <a:r>
              <a:rPr lang="ru-RU" altLang="ru-RU" sz="1800" b="1" i="1">
                <a:solidFill>
                  <a:schemeClr val="tx1"/>
                </a:solidFill>
                <a:latin typeface="Georgia" pitchFamily="18" charset="0"/>
              </a:rPr>
              <a:t>Подготовила:</a:t>
            </a:r>
          </a:p>
          <a:p>
            <a:pPr eaLnBrk="1" hangingPunct="1">
              <a:buFont typeface="Wingdings 3" pitchFamily="18" charset="2"/>
              <a:buNone/>
            </a:pPr>
            <a:r>
              <a:rPr lang="ru-RU" altLang="ru-RU" sz="1800" b="1" i="1">
                <a:solidFill>
                  <a:schemeClr val="tx1"/>
                </a:solidFill>
                <a:latin typeface="Georgia" pitchFamily="18" charset="0"/>
              </a:rPr>
              <a:t>преподаватель информатики Шеметова Людмила Васильевна</a:t>
            </a:r>
            <a:endParaRPr lang="ru-RU" altLang="ru-RU" sz="1100">
              <a:solidFill>
                <a:schemeClr val="tx1"/>
              </a:solidFill>
              <a:latin typeface="Georg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361950" y="381000"/>
          <a:ext cx="11169650" cy="842963"/>
        </p:xfrm>
        <a:graphic>
          <a:graphicData uri="http://schemas.openxmlformats.org/drawingml/2006/table">
            <a:tbl>
              <a:tblPr firstRow="1" firstCol="1" bandRow="1"/>
              <a:tblGrid>
                <a:gridCol w="2334285"/>
                <a:gridCol w="8835365"/>
              </a:tblGrid>
              <a:tr h="84296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indent="-6858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ОГАПОУ «Белгородский правоохранительный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колледж имени Героя России В.В. Бурцева»</a:t>
                      </a:r>
                      <a:endParaRPr lang="ru-RU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5129" name="Рисунок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288" y="501650"/>
            <a:ext cx="206216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0" name="TextBox 4"/>
          <p:cNvSpPr txBox="1">
            <a:spLocks noChangeArrowheads="1"/>
          </p:cNvSpPr>
          <p:nvPr/>
        </p:nvSpPr>
        <p:spPr bwMode="auto">
          <a:xfrm>
            <a:off x="5602288" y="6327775"/>
            <a:ext cx="2254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2024 г.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757488" y="360363"/>
            <a:ext cx="5227637" cy="901700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Аннотация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6147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46113" y="2365375"/>
            <a:ext cx="10648950" cy="3640138"/>
          </a:xfrm>
        </p:spPr>
        <p:txBody>
          <a:bodyPr/>
          <a:lstStyle/>
          <a:p>
            <a:r>
              <a:rPr lang="ru-RU" altLang="ru-RU" b="1" dirty="0" smtClean="0">
                <a:solidFill>
                  <a:schemeClr val="tx1"/>
                </a:solidFill>
                <a:latin typeface="Georgia" pitchFamily="18" charset="0"/>
              </a:rPr>
              <a:t>Цель презентации – систематизировать  и обобщить материал по теме «Создание презентаций в среде </a:t>
            </a:r>
            <a:r>
              <a:rPr lang="en-US" altLang="ru-RU" b="1" dirty="0" smtClean="0">
                <a:solidFill>
                  <a:schemeClr val="tx1"/>
                </a:solidFill>
                <a:latin typeface="Georgia" pitchFamily="18" charset="0"/>
              </a:rPr>
              <a:t>PowerPoint</a:t>
            </a:r>
            <a:r>
              <a:rPr lang="ru-RU" altLang="ru-RU" b="1" smtClean="0">
                <a:solidFill>
                  <a:schemeClr val="tx1"/>
                </a:solidFill>
                <a:latin typeface="Georgia" pitchFamily="18" charset="0"/>
              </a:rPr>
              <a:t>».</a:t>
            </a:r>
            <a:endParaRPr lang="ru-RU" altLang="ru-RU" b="1" dirty="0" smtClean="0">
              <a:solidFill>
                <a:schemeClr val="tx1"/>
              </a:solidFill>
              <a:latin typeface="Georgia" pitchFamily="18" charset="0"/>
            </a:endParaRPr>
          </a:p>
          <a:p>
            <a:r>
              <a:rPr lang="ru-RU" altLang="ru-RU" b="1" dirty="0" smtClean="0">
                <a:solidFill>
                  <a:schemeClr val="tx1"/>
                </a:solidFill>
                <a:latin typeface="Georgia" pitchFamily="18" charset="0"/>
              </a:rPr>
              <a:t>Для удобства работы в презентации используются гиперссылки. Со слайда «Оглавление» вы можете перейти по гиперссылке к любому разделу, а так же вернуться обратно в «Оглавление» при помощи «горячей» кнопки</a:t>
            </a:r>
          </a:p>
          <a:p>
            <a:endParaRPr lang="ru-RU" altLang="ru-RU" dirty="0" smtClean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6" name="Управляющая кнопка: домой 5">
            <a:hlinkClick r:id="" action="ppaction://noaction" highlightClick="1"/>
          </p:cNvPr>
          <p:cNvSpPr/>
          <p:nvPr/>
        </p:nvSpPr>
        <p:spPr>
          <a:xfrm>
            <a:off x="3476625" y="4159250"/>
            <a:ext cx="541338" cy="438150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614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163" y="-231775"/>
            <a:ext cx="3016251" cy="301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7175" y="153988"/>
          <a:ext cx="9055100" cy="60786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0338"/>
                <a:gridCol w="8284762"/>
              </a:tblGrid>
              <a:tr h="700981">
                <a:tc gridSpan="2"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4000" b="1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Georgia" pitchFamily="18" charset="0"/>
                        </a:rPr>
                        <a:t>Оглавление</a:t>
                      </a:r>
                    </a:p>
                  </a:txBody>
                  <a:tcPr marL="91435" marR="91435" marT="45707" marB="45707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2" action="ppaction://hlinksldjump"/>
                        </a:rPr>
                        <a:t>Введение. Основные понятия</a:t>
                      </a:r>
                      <a:endParaRPr lang="ru-RU" sz="1800" b="1" dirty="0" smtClean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7924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2</a:t>
                      </a:r>
                      <a:endParaRPr lang="ru-RU" sz="2000" b="1" dirty="0"/>
                    </a:p>
                  </a:txBody>
                  <a:tcPr marL="46800" marR="46800" marT="46797" marB="0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3" action="ppaction://hlinksldjump"/>
                        </a:rPr>
                        <a:t>Интерфейс среды </a:t>
                      </a:r>
                      <a:r>
                        <a:rPr lang="en-US" sz="1800" b="1" dirty="0" smtClean="0">
                          <a:latin typeface="Georgia" pitchFamily="18" charset="0"/>
                          <a:hlinkClick r:id="rId3" action="ppaction://hlinksldjump"/>
                        </a:rPr>
                        <a:t>PowerPoint 2010</a:t>
                      </a:r>
                      <a:endParaRPr lang="en-US" sz="1800" b="1" dirty="0" smtClean="0">
                        <a:latin typeface="Georgia" pitchFamily="18" charset="0"/>
                      </a:endParaRPr>
                    </a:p>
                  </a:txBody>
                  <a:tcPr marL="46800" marR="46800" marT="46797" marB="0"/>
                </a:tc>
              </a:tr>
              <a:tr h="37924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3</a:t>
                      </a:r>
                      <a:endParaRPr lang="ru-RU" sz="2000" b="1" dirty="0"/>
                    </a:p>
                  </a:txBody>
                  <a:tcPr marL="46800" marR="46800" marT="46797" marB="0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4" action="ppaction://hlinksldjump"/>
                        </a:rPr>
                        <a:t>Создание типовой презентации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46800" marR="46800" marT="46797" marB="0"/>
                </a:tc>
              </a:tr>
              <a:tr h="41092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4</a:t>
                      </a:r>
                      <a:endParaRPr lang="ru-RU" sz="2000" b="1" dirty="0"/>
                    </a:p>
                  </a:txBody>
                  <a:tcPr marL="46800" marR="46800" marT="46797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Georgia" pitchFamily="18" charset="0"/>
                          <a:hlinkClick r:id="rId5" action="ppaction://hlinksldjump"/>
                        </a:rPr>
                        <a:t>Вставка, редактирование и форматирование текстовых объектов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46800" marR="46800" marT="46797" marB="0"/>
                </a:tc>
              </a:tr>
              <a:tr h="612642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5</a:t>
                      </a:r>
                      <a:endParaRPr lang="ru-RU" sz="2000" b="1" dirty="0"/>
                    </a:p>
                  </a:txBody>
                  <a:tcPr marL="46800" marR="46800" marT="46797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Georgia" pitchFamily="18" charset="0"/>
                          <a:hlinkClick r:id="rId6" action="ppaction://hlinksldjump"/>
                        </a:rPr>
                        <a:t>Вставка, редактирование и форматирование графических объектов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46800" marR="46800" marT="46797" marB="0"/>
                </a:tc>
              </a:tr>
              <a:tr h="419565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6</a:t>
                      </a:r>
                      <a:endParaRPr lang="ru-RU" sz="2000" b="1" dirty="0"/>
                    </a:p>
                  </a:txBody>
                  <a:tcPr marL="46800" marR="46800" marT="46797" marB="0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Georgia" pitchFamily="18" charset="0"/>
                          <a:hlinkClick r:id="rId7" action="ppaction://hlinksldjump"/>
                        </a:rPr>
                        <a:t>Вставка, редактирование и форматирование таблиц 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46800" marR="46800" marT="46797" marB="0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7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8" action="ppaction://hlinksldjump"/>
                        </a:rPr>
                        <a:t>Вставка звука и видео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8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9" action="ppaction://hlinksldjump"/>
                        </a:rPr>
                        <a:t>Добавление эффекта анимации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9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10" action="ppaction://hlinksldjump"/>
                        </a:rPr>
                        <a:t>Стилевое оформление презентации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10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11" action="ppaction://hlinksldjump"/>
                        </a:rPr>
                        <a:t>Просмотр и редактирование презентации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11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12" action="ppaction://hlinksldjump"/>
                        </a:rPr>
                        <a:t>Печать презентации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402541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12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latin typeface="Georgia" pitchFamily="18" charset="0"/>
                          <a:hlinkClick r:id="rId13" action="ppaction://hlinksldjump"/>
                        </a:rPr>
                        <a:t>Заключение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  <a:tr h="396198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 smtClean="0"/>
                        <a:t>13</a:t>
                      </a:r>
                      <a:endParaRPr lang="ru-RU" sz="2000" b="1" dirty="0"/>
                    </a:p>
                  </a:txBody>
                  <a:tcPr marL="91435" marR="91435" marT="45707" marB="45707"/>
                </a:tc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latin typeface="Georgia" pitchFamily="18" charset="0"/>
                          <a:hlinkClick r:id="rId14" action="ppaction://hlinksldjump"/>
                        </a:rPr>
                        <a:t>Список литературы</a:t>
                      </a:r>
                      <a:endParaRPr lang="ru-RU" sz="1800" b="1" dirty="0">
                        <a:latin typeface="Georgia" pitchFamily="18" charset="0"/>
                      </a:endParaRPr>
                    </a:p>
                  </a:txBody>
                  <a:tcPr marL="91435" marR="91435" marT="45707" marB="45707"/>
                </a:tc>
              </a:tr>
            </a:tbl>
          </a:graphicData>
        </a:graphic>
      </p:graphicFrame>
      <p:pic>
        <p:nvPicPr>
          <p:cNvPr id="1026" name="Picture 2" descr="PowerPoint 2010 для начинающих: Создание первой презентации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9980613" y="257175"/>
            <a:ext cx="2073275" cy="2073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25788" y="6350"/>
            <a:ext cx="5803900" cy="8159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 smtClean="0">
                <a:solidFill>
                  <a:srgbClr val="C00000"/>
                </a:solidFill>
                <a:latin typeface="Garamond" pitchFamily="18" charset="0"/>
              </a:rPr>
              <a:t>1</a:t>
            </a:r>
            <a:r>
              <a:rPr lang="ru-RU" sz="4400" b="1" dirty="0" smtClean="0">
                <a:solidFill>
                  <a:srgbClr val="C00000"/>
                </a:solidFill>
                <a:latin typeface="Georgia" pitchFamily="18" charset="0"/>
              </a:rPr>
              <a:t>. Введение</a:t>
            </a:r>
            <a:endParaRPr lang="ru-RU" sz="4400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3" y="822325"/>
            <a:ext cx="11126787" cy="62547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ctr" eaLnBrk="1" fontAlgn="auto" hangingPunct="1">
              <a:buFont typeface="Wingdings 3" pitchFamily="18" charset="2"/>
              <a:buNone/>
              <a:defRPr/>
            </a:pPr>
            <a:r>
              <a:rPr lang="ru-RU" sz="2400" b="1" i="1" dirty="0" smtClean="0">
                <a:latin typeface="Georgia" pitchFamily="18" charset="0"/>
              </a:rPr>
              <a:t>Что </a:t>
            </a:r>
            <a:r>
              <a:rPr lang="ru-RU" sz="2400" b="1" i="1" dirty="0">
                <a:latin typeface="Georgia" pitchFamily="18" charset="0"/>
              </a:rPr>
              <a:t>такое электронная презентация и для чего она нужна?</a:t>
            </a:r>
          </a:p>
        </p:txBody>
      </p:sp>
      <p:sp>
        <p:nvSpPr>
          <p:cNvPr id="8196" name="TextBox 3"/>
          <p:cNvSpPr txBox="1">
            <a:spLocks noChangeArrowheads="1"/>
          </p:cNvSpPr>
          <p:nvPr/>
        </p:nvSpPr>
        <p:spPr bwMode="auto">
          <a:xfrm>
            <a:off x="198438" y="1639888"/>
            <a:ext cx="11833225" cy="347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</a:rPr>
              <a:t>      </a:t>
            </a: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Многие из вас еще знают или даже помнят, что такое диафильмы. В 70-е годы прошлого века домашнее кино считалось чудом. Для наглядного повествования или рассказа, например, какой-либо истории, использовались изображения (слайды), отпечатанные на обычной позитивной фотопленке. 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В наши дни электронная презентация – стала инструментом и для детской и для  взрослой аудитории.</a:t>
            </a:r>
          </a:p>
          <a:p>
            <a:pPr algn="just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    Самой популярной программой среди систем подготовки презентацией однозначно является приложение</a:t>
            </a:r>
            <a:r>
              <a:rPr lang="ru-RU" altLang="ru-RU" b="1">
                <a:solidFill>
                  <a:srgbClr val="FF0000"/>
                </a:solidFill>
                <a:latin typeface="Georgia" pitchFamily="18" charset="0"/>
              </a:rPr>
              <a:t> PowerPoint</a:t>
            </a: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, входящее в состав пакета Microsoft Office. С его помощью вы сможете превратить графическую, текстовую и числовую информацию в красочно оформленные слайды и диаграммы, снабдив их в случае необходимости, анимацией и звуковым сопровождением.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0475" y="5173663"/>
            <a:ext cx="2397125" cy="1477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8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745659">
            <a:off x="9672638" y="4733925"/>
            <a:ext cx="2359025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4983163"/>
            <a:ext cx="2224088" cy="1668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975" y="69850"/>
            <a:ext cx="9967913" cy="63182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b="1" i="1" dirty="0" smtClean="0"/>
              <a:t/>
            </a:r>
            <a:br>
              <a:rPr lang="ru-RU" sz="4000" b="1" i="1" dirty="0" smtClean="0"/>
            </a:b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Основные </a:t>
            </a:r>
            <a:r>
              <a:rPr lang="ru-RU" sz="4000" b="1" dirty="0">
                <a:solidFill>
                  <a:srgbClr val="C00000"/>
                </a:solidFill>
                <a:latin typeface="Georgia" pitchFamily="18" charset="0"/>
              </a:rPr>
              <a:t>понятия:</a:t>
            </a:r>
            <a:r>
              <a:rPr lang="ru-RU" sz="4000" b="1" dirty="0">
                <a:latin typeface="Georgia" pitchFamily="18" charset="0"/>
              </a:rPr>
              <a:t/>
            </a:r>
            <a:br>
              <a:rPr lang="ru-RU" sz="4000" b="1" dirty="0">
                <a:latin typeface="Georgia" pitchFamily="18" charset="0"/>
              </a:rPr>
            </a:br>
            <a:endParaRPr lang="ru-RU" sz="4000" b="1" dirty="0">
              <a:latin typeface="Georgia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80975" y="701675"/>
          <a:ext cx="11734800" cy="5907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23312"/>
                <a:gridCol w="8011488"/>
              </a:tblGrid>
              <a:tr h="1588241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dirty="0" smtClean="0">
                          <a:solidFill>
                            <a:srgbClr val="FF0000"/>
                          </a:solidFill>
                          <a:latin typeface="Georgia" pitchFamily="18" charset="0"/>
                        </a:rPr>
                        <a:t>Microsoft PowerPoint</a:t>
                      </a:r>
                      <a:r>
                        <a:rPr lang="ru-RU" sz="2000" dirty="0" smtClean="0">
                          <a:latin typeface="Georgia" pitchFamily="18" charset="0"/>
                        </a:rPr>
                        <a:t> – программа для создания и проведения презентаций, входящая в состав офисного пакета приложений Microsoft </a:t>
                      </a:r>
                      <a:r>
                        <a:rPr lang="ru-RU" sz="2000" dirty="0" err="1" smtClean="0">
                          <a:latin typeface="Georgia" pitchFamily="18" charset="0"/>
                        </a:rPr>
                        <a:t>Office</a:t>
                      </a:r>
                      <a:r>
                        <a:rPr lang="ru-RU" sz="2000" dirty="0" smtClean="0">
                          <a:latin typeface="Georgia" pitchFamily="18" charset="0"/>
                        </a:rPr>
                        <a:t>.</a:t>
                      </a:r>
                    </a:p>
                    <a:p>
                      <a:endParaRPr lang="ru-RU" sz="2000" dirty="0">
                        <a:latin typeface="Georgia" pitchFamily="18" charset="0"/>
                      </a:endParaRPr>
                    </a:p>
                  </a:txBody>
                  <a:tcPr marT="45716" marB="45716" anchor="ctr"/>
                </a:tc>
              </a:tr>
              <a:tr h="1530841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2000" b="1" dirty="0" smtClean="0">
                          <a:solidFill>
                            <a:srgbClr val="FF0000"/>
                          </a:solidFill>
                          <a:latin typeface="Georgia" pitchFamily="18" charset="0"/>
                        </a:rPr>
                        <a:t>Компьютерная презентация</a:t>
                      </a:r>
                      <a:r>
                        <a:rPr lang="ru-RU" sz="2000" b="1" dirty="0" smtClean="0">
                          <a:latin typeface="Georgia" pitchFamily="18" charset="0"/>
                        </a:rPr>
                        <a:t> – представление рекламной, иллюстративной и пр. информации с помощью компьютера, состоящее в смене слайдов на экране с использованием эффектов мультимедиа.</a:t>
                      </a:r>
                    </a:p>
                  </a:txBody>
                  <a:tcPr marT="45716" marB="45716" anchor="ctr"/>
                </a:tc>
              </a:tr>
              <a:tr h="1300156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  <a:latin typeface="Georgia" pitchFamily="18" charset="0"/>
                        </a:rPr>
                        <a:t>Слайд</a:t>
                      </a:r>
                      <a:r>
                        <a:rPr lang="ru-RU" sz="2000" b="1" dirty="0" smtClean="0">
                          <a:latin typeface="Georgia" pitchFamily="18" charset="0"/>
                        </a:rPr>
                        <a:t> – отдельный кадр презентации, который может содержать текстовые, графические, видео- и звуковые объекты, гиперссылки.</a:t>
                      </a:r>
                    </a:p>
                  </a:txBody>
                  <a:tcPr marT="45716" marB="45716" anchor="ctr"/>
                </a:tc>
              </a:tr>
              <a:tr h="1487850"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T="45716" marB="45716"/>
                </a:tc>
                <a:tc>
                  <a:txBody>
                    <a:bodyPr/>
                    <a:lstStyle/>
                    <a:p>
                      <a:r>
                        <a:rPr lang="ru-RU" sz="2000" b="1" dirty="0" smtClean="0">
                          <a:solidFill>
                            <a:srgbClr val="FF0000"/>
                          </a:solidFill>
                          <a:latin typeface="Georgia" pitchFamily="18" charset="0"/>
                        </a:rPr>
                        <a:t>Мультимедиа</a:t>
                      </a:r>
                      <a:r>
                        <a:rPr lang="ru-RU" sz="2000" b="1" dirty="0" smtClean="0">
                          <a:latin typeface="Georgia" pitchFamily="18" charset="0"/>
                        </a:rPr>
                        <a:t> – технология, позволяющая совмещать вывод разнотипной информации: символьной, графической, видеоизображения, звука</a:t>
                      </a:r>
                    </a:p>
                  </a:txBody>
                  <a:tcPr marT="45716" marB="45716" anchor="ctr"/>
                </a:tc>
              </a:tr>
            </a:tbl>
          </a:graphicData>
        </a:graphic>
      </p:graphicFrame>
      <p:pic>
        <p:nvPicPr>
          <p:cNvPr id="9236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914400"/>
            <a:ext cx="2428875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963" y="2311400"/>
            <a:ext cx="2479675" cy="12430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38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3892550"/>
            <a:ext cx="2428875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Рисунок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3" y="5275263"/>
            <a:ext cx="247967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омой 2">
            <a:hlinkClick r:id="rId7" action="ppaction://hlinksldjump" highlightClick="1"/>
          </p:cNvPr>
          <p:cNvSpPr/>
          <p:nvPr/>
        </p:nvSpPr>
        <p:spPr>
          <a:xfrm>
            <a:off x="11191875" y="5908675"/>
            <a:ext cx="695325" cy="633413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9575" y="250825"/>
            <a:ext cx="11296650" cy="7699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2. Интерфейс 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среды </a:t>
            </a:r>
            <a:r>
              <a:rPr lang="en-US" b="1" dirty="0">
                <a:solidFill>
                  <a:srgbClr val="C00000"/>
                </a:solidFill>
                <a:latin typeface="Georgia" pitchFamily="18" charset="0"/>
              </a:rPr>
              <a:t>PowerPoint </a:t>
            </a:r>
            <a:r>
              <a:rPr lang="en-US" b="1" dirty="0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2010</a:t>
            </a:r>
            <a:r>
              <a:rPr lang="en-US" b="1" dirty="0">
                <a:latin typeface="Georgia" pitchFamily="18" charset="0"/>
              </a:rPr>
              <a:t/>
            </a:r>
            <a:br>
              <a:rPr lang="en-US" b="1" dirty="0">
                <a:latin typeface="Georgia" pitchFamily="18" charset="0"/>
              </a:rPr>
            </a:br>
            <a:endParaRPr lang="ru-RU" b="1" dirty="0"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6850" y="960438"/>
            <a:ext cx="11782425" cy="2419350"/>
          </a:xfrm>
        </p:spPr>
        <p:txBody>
          <a:bodyPr rtlCol="0">
            <a:normAutofit fontScale="85000" lnSpcReduction="20000"/>
          </a:bodyPr>
          <a:lstStyle/>
          <a:p>
            <a:pPr marL="0" indent="0" algn="just" eaLnBrk="1" fontAlgn="auto" hangingPunct="1">
              <a:buFont typeface="Wingdings 3" pitchFamily="18" charset="2"/>
              <a:buNone/>
              <a:defRPr/>
            </a:pPr>
            <a:r>
              <a:rPr lang="ru-RU" b="1" dirty="0" smtClean="0">
                <a:solidFill>
                  <a:schemeClr val="bg2">
                    <a:lumMod val="50000"/>
                  </a:schemeClr>
                </a:solidFill>
              </a:rPr>
              <a:t>  </a:t>
            </a:r>
            <a:r>
              <a:rPr lang="ru-RU" sz="2600" b="1" dirty="0" smtClean="0">
                <a:solidFill>
                  <a:schemeClr val="tx1"/>
                </a:solidFill>
                <a:latin typeface="Georgia" pitchFamily="18" charset="0"/>
              </a:rPr>
              <a:t>Основой </a:t>
            </a:r>
            <a:r>
              <a:rPr lang="ru-RU" sz="2600" b="1" dirty="0">
                <a:solidFill>
                  <a:schemeClr val="tx1"/>
                </a:solidFill>
                <a:latin typeface="Georgia" pitchFamily="18" charset="0"/>
              </a:rPr>
              <a:t>любой презентации является набор слайдов или кадров, которые могут содержать в себе: изображения, графики, тексты, видео, звуковое сопровождение и прочие объекты. </a:t>
            </a:r>
            <a:endParaRPr lang="ru-RU" sz="2600" b="1" dirty="0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 algn="just" eaLnBrk="1" fontAlgn="auto" hangingPunct="1">
              <a:buFont typeface="Wingdings 3" pitchFamily="18" charset="2"/>
              <a:buNone/>
              <a:defRPr/>
            </a:pPr>
            <a:r>
              <a:rPr lang="ru-RU" sz="2600" b="1" dirty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ru-RU" sz="2600" b="1" dirty="0" smtClean="0">
                <a:solidFill>
                  <a:schemeClr val="tx1"/>
                </a:solidFill>
                <a:latin typeface="Georgia" pitchFamily="18" charset="0"/>
              </a:rPr>
              <a:t>     Так </a:t>
            </a:r>
            <a:r>
              <a:rPr lang="ru-RU" sz="2600" b="1" dirty="0">
                <a:solidFill>
                  <a:schemeClr val="tx1"/>
                </a:solidFill>
                <a:latin typeface="Georgia" pitchFamily="18" charset="0"/>
              </a:rPr>
              <a:t>что, прежде чем создавать новую презентацию, лучше заранее подготовить все материалы, которые должны будут в нее войти (фотографии, видеоролики, диаграммы и т.д.), по возможности структурировать их, и положить в специальную папку. В дальнейшем это сэкономит вам кучу времени и избавит от </a:t>
            </a:r>
            <a:r>
              <a:rPr lang="ru-RU" sz="2600" b="1" dirty="0" smtClean="0">
                <a:solidFill>
                  <a:schemeClr val="tx1"/>
                </a:solidFill>
                <a:latin typeface="Georgia" pitchFamily="18" charset="0"/>
              </a:rPr>
              <a:t>путаницы.</a:t>
            </a:r>
            <a:endParaRPr lang="ru-RU" sz="26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10244" name="Рисунок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3063" y="3298825"/>
            <a:ext cx="4175125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26" descr="https://pbs.twimg.com/profile_images/461483847582892032/9zpv8dgy_400x40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6850" y="3775075"/>
            <a:ext cx="2484438" cy="2484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76" name="Picture 28" descr="https://static5.depositphotos.com/1000128/450/i/950/depositphotos_4506023-stock-photo-download-folder-ico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35288" y="3775075"/>
            <a:ext cx="2319337" cy="2484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2080" name="Picture 32" descr="https://thumbs.dreamstime.com/b/%D0%BF%D0%B0%D0%BF%D0%BA%D0%B0-%D1%81-scribble-%D0%B4%D0%BE%D0%BA%D1%83%D0%BC%D0%B5%D0%BD%D1%82%D0%BE%D0%B2-%D0%B3%D1%80%D0%B0%D1%84%D0%B8%D1%87%D0%B5%D1%81%D0%BA%D0%B8%D0%BC-%D0%B4%D0%B8%D0%B7%D0%B0%D0%B9%D0%BD%D0%BE%D0%BC-%D0%B8%D0%BB%D0%BB%D1%8E%D1%81%D1%82%D1%80%D0%B0%D1%86%D0%B8%D0%B8-%D0%B2%D0%B5%D0%BA%D1%82%D0%BE%D1%80%D0%B0-145606156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508625" y="3775075"/>
            <a:ext cx="2484438" cy="2484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9738" y="0"/>
            <a:ext cx="10802937" cy="7699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Интерфейс 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среды </a:t>
            </a:r>
            <a:r>
              <a:rPr lang="en-US" b="1" dirty="0">
                <a:solidFill>
                  <a:srgbClr val="C00000"/>
                </a:solidFill>
                <a:latin typeface="Georgia" pitchFamily="18" charset="0"/>
              </a:rPr>
              <a:t>PowerPoint 2010</a:t>
            </a:r>
            <a:r>
              <a:rPr lang="en-US" b="1" dirty="0"/>
              <a:t/>
            </a:r>
            <a:br>
              <a:rPr lang="en-US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725" y="4495800"/>
            <a:ext cx="11796713" cy="2144713"/>
          </a:xfrm>
          <a:ln w="381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algn="just" eaLnBrk="1" fontAlgn="auto" hangingPunct="1">
              <a:buFont typeface="Wingdings 3" pitchFamily="18" charset="2"/>
              <a:buNone/>
              <a:defRPr/>
            </a:pPr>
            <a:r>
              <a:rPr lang="ru-RU" b="1" dirty="0" smtClean="0">
                <a:latin typeface="Georgia" pitchFamily="18" charset="0"/>
              </a:rPr>
              <a:t>После запуска </a:t>
            </a:r>
            <a:r>
              <a:rPr lang="ru-RU" b="1" dirty="0" err="1" smtClean="0">
                <a:latin typeface="Georgia" pitchFamily="18" charset="0"/>
              </a:rPr>
              <a:t>PowerPointу</a:t>
            </a:r>
            <a:r>
              <a:rPr lang="ru-RU" b="1" dirty="0" smtClean="0">
                <a:latin typeface="Georgia" pitchFamily="18" charset="0"/>
              </a:rPr>
              <a:t> появляется  </a:t>
            </a:r>
            <a:r>
              <a:rPr lang="ru-RU" b="1" dirty="0">
                <a:latin typeface="Georgia" pitchFamily="18" charset="0"/>
              </a:rPr>
              <a:t>фирменный пользовательский интерфейс, характерный для последних пакетов Microsoft </a:t>
            </a:r>
            <a:r>
              <a:rPr lang="ru-RU" b="1" dirty="0" err="1">
                <a:latin typeface="Georgia" pitchFamily="18" charset="0"/>
              </a:rPr>
              <a:t>Office</a:t>
            </a:r>
            <a:r>
              <a:rPr lang="ru-RU" b="1" dirty="0">
                <a:latin typeface="Georgia" pitchFamily="18" charset="0"/>
              </a:rPr>
              <a:t>. </a:t>
            </a:r>
            <a:endParaRPr lang="ru-RU" b="1" dirty="0" smtClean="0">
              <a:latin typeface="Georgia" pitchFamily="18" charset="0"/>
            </a:endParaRPr>
          </a:p>
          <a:p>
            <a:pPr marL="0" indent="0" algn="just" eaLnBrk="1" fontAlgn="auto" hangingPunct="1">
              <a:buFont typeface="Wingdings 3" pitchFamily="18" charset="2"/>
              <a:buNone/>
              <a:defRPr/>
            </a:pPr>
            <a:r>
              <a:rPr lang="ru-RU" b="1" dirty="0" smtClean="0">
                <a:latin typeface="Georgia" pitchFamily="18" charset="0"/>
              </a:rPr>
              <a:t>      Как </a:t>
            </a:r>
            <a:r>
              <a:rPr lang="ru-RU" b="1" dirty="0">
                <a:latin typeface="Georgia" pitchFamily="18" charset="0"/>
              </a:rPr>
              <a:t>и всегда, в верхней части окна располагается главный инструмент управления – Лента, с набором тематических вкладок и групп команд. Прямо над ней разместились панель быстрого запуска, область заголовков и стандартные кнопки управления окном.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9738" y="769938"/>
            <a:ext cx="5626100" cy="3573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62725" y="769938"/>
            <a:ext cx="5216525" cy="34671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592138" y="152400"/>
            <a:ext cx="10802937" cy="769938"/>
          </a:xfrm>
          <a:prstGeom prst="rect">
            <a:avLst/>
          </a:prstGeom>
          <a:effectLst/>
        </p:spPr>
        <p:txBody>
          <a:bodyPr anchor="ctr">
            <a:normAutofit fontScale="75000" lnSpcReduction="20000"/>
          </a:bodyPr>
          <a:lstStyle>
            <a:lvl1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 kern="1200" cap="all">
                <a:ln w="3175" cmpd="sng">
                  <a:noFill/>
                </a:ln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entury Gothic" pitchFamily="34" charset="0"/>
              </a:defRPr>
            </a:lvl2pPr>
            <a:lvl3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entury Gothic" pitchFamily="34" charset="0"/>
              </a:defRPr>
            </a:lvl3pPr>
            <a:lvl4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entury Gothic" pitchFamily="34" charset="0"/>
              </a:defRPr>
            </a:lvl4pPr>
            <a:lvl5pPr algn="l" defTabSz="457200" rtl="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Century Gothic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endParaRPr lang="ru-RU" b="1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Объект 2"/>
          <p:cNvSpPr>
            <a:spLocks noGrp="1"/>
          </p:cNvSpPr>
          <p:nvPr>
            <p:ph idx="1"/>
          </p:nvPr>
        </p:nvSpPr>
        <p:spPr>
          <a:xfrm>
            <a:off x="7559675" y="304800"/>
            <a:ext cx="4402138" cy="6294438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Рабочая область, расположенная сразу под Лентой и занимающая практически все остальное пространство окна, разбита                             </a:t>
            </a:r>
            <a:r>
              <a:rPr lang="ru-RU" altLang="ru-RU" sz="2200" b="1" smtClean="0">
                <a:solidFill>
                  <a:srgbClr val="FF0000"/>
                </a:solidFill>
                <a:latin typeface="Georgia" pitchFamily="18" charset="0"/>
              </a:rPr>
              <a:t>на четыре части:</a:t>
            </a:r>
            <a:r>
              <a:rPr lang="ru-RU" altLang="ru-RU" sz="2200" b="1" smtClean="0">
                <a:latin typeface="Georgia" pitchFamily="18" charset="0"/>
              </a:rPr>
              <a:t> 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слева находится область эскизов с вкладками                       Слайды и Структура,  по центру лист самого слайда, а снизу него – поле для заметок.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75" y="995363"/>
            <a:ext cx="7097713" cy="53228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292" name="Прямоугольник 5"/>
          <p:cNvSpPr>
            <a:spLocks noChangeArrowheads="1"/>
          </p:cNvSpPr>
          <p:nvPr/>
        </p:nvSpPr>
        <p:spPr bwMode="auto">
          <a:xfrm>
            <a:off x="889000" y="411163"/>
            <a:ext cx="109077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200" b="1">
                <a:solidFill>
                  <a:srgbClr val="C00000"/>
                </a:solidFill>
                <a:latin typeface="Georgia" pitchFamily="18" charset="0"/>
              </a:rPr>
              <a:t>ИНТЕРФЕЙС СРЕДЫ </a:t>
            </a:r>
            <a:r>
              <a:rPr lang="en-US" altLang="ru-RU" sz="3200" b="1">
                <a:solidFill>
                  <a:srgbClr val="C00000"/>
                </a:solidFill>
                <a:latin typeface="Georgia" pitchFamily="18" charset="0"/>
              </a:rPr>
              <a:t>POWERPOINT </a:t>
            </a:r>
            <a:r>
              <a:rPr lang="en-US" altLang="ru-RU" sz="3200" b="1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2010</a:t>
            </a:r>
            <a:endParaRPr lang="ru-RU" altLang="ru-RU" sz="3200">
              <a:solidFill>
                <a:schemeClr val="tx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Объект 2"/>
          <p:cNvSpPr>
            <a:spLocks noGrp="1"/>
          </p:cNvSpPr>
          <p:nvPr>
            <p:ph idx="1"/>
          </p:nvPr>
        </p:nvSpPr>
        <p:spPr>
          <a:xfrm>
            <a:off x="179388" y="3074988"/>
            <a:ext cx="11768137" cy="2060575"/>
          </a:xfrm>
        </p:spPr>
        <p:txBody>
          <a:bodyPr/>
          <a:lstStyle/>
          <a:p>
            <a:pPr marL="0" indent="0" algn="just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Все инструменты для создания и работы с презентациями располагаются на </a:t>
            </a:r>
            <a:r>
              <a:rPr lang="ru-RU" altLang="ru-RU" sz="2200" b="1" smtClean="0">
                <a:solidFill>
                  <a:srgbClr val="FF0000"/>
                </a:solidFill>
                <a:latin typeface="Georgia" pitchFamily="18" charset="0"/>
              </a:rPr>
              <a:t>Ленте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, которая имеет несколько тематических вкладок, таких как: </a:t>
            </a:r>
            <a:r>
              <a:rPr lang="ru-RU" altLang="ru-RU" sz="2200" b="1" smtClean="0">
                <a:solidFill>
                  <a:srgbClr val="FF0000"/>
                </a:solidFill>
                <a:latin typeface="Georgia" pitchFamily="18" charset="0"/>
              </a:rPr>
              <a:t>Файл, Главная, Вставка и другие. 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Каждая из этих вкладок содержит команды и средства управления, которые распределены по группам. Кнопки в каждой группе могут выполнять либо отдельное действие, либо содержать целое меню команд.</a:t>
            </a:r>
          </a:p>
        </p:txBody>
      </p:sp>
      <p:pic>
        <p:nvPicPr>
          <p:cNvPr id="1331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211763"/>
            <a:ext cx="10818812" cy="164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938" y="136525"/>
            <a:ext cx="5895975" cy="29003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8175" y="136525"/>
            <a:ext cx="2663825" cy="266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11385550" y="6034088"/>
            <a:ext cx="695325" cy="7143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363" y="220663"/>
            <a:ext cx="11088687" cy="97631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3. Создание типовой 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презентации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6" name="Схема 5"/>
          <p:cNvGraphicFramePr/>
          <p:nvPr/>
        </p:nvGraphicFramePr>
        <p:xfrm>
          <a:off x="-121920" y="1493520"/>
          <a:ext cx="6754540" cy="41603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4340" name="Прямоугольник 6"/>
          <p:cNvSpPr>
            <a:spLocks noChangeArrowheads="1"/>
          </p:cNvSpPr>
          <p:nvPr/>
        </p:nvSpPr>
        <p:spPr bwMode="auto">
          <a:xfrm>
            <a:off x="6516688" y="1000125"/>
            <a:ext cx="5522912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ts val="2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altLang="ru-RU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ts val="2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 i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endParaRPr lang="ru-RU" altLang="ru-RU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11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Создание новой презентации можно осуществить тремя способами: с помощью шаблона, на основе темы и с использованием уже существующей презентации.</a:t>
            </a:r>
          </a:p>
          <a:p>
            <a:pPr eaLnBrk="1" hangingPunct="1">
              <a:lnSpc>
                <a:spcPct val="112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В PowerPoint содержится немалое количество тематических шаблонов презентаций, где слайды уже оформлены определенным образом. Вам остается только вставить в них свой текст, изображения, диаграммы и таблицы, не заботясь о художественном оформлении.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163" y="152400"/>
            <a:ext cx="6570662" cy="6705600"/>
          </a:xfrm>
        </p:spPr>
        <p:txBody>
          <a:bodyPr rtlCol="0">
            <a:normAutofit fontScale="92500" lnSpcReduction="20000"/>
          </a:bodyPr>
          <a:lstStyle/>
          <a:p>
            <a:pPr marL="0" indent="0" algn="ctr" eaLnBrk="1" fontAlgn="auto" hangingPunct="1">
              <a:buFont typeface="Wingdings 3" pitchFamily="18" charset="2"/>
              <a:buNone/>
              <a:defRPr/>
            </a:pPr>
            <a:r>
              <a:rPr lang="ru-RU" sz="3500" b="1" dirty="0">
                <a:solidFill>
                  <a:srgbClr val="C00000"/>
                </a:solidFill>
                <a:latin typeface="Georgia" pitchFamily="18" charset="0"/>
              </a:rPr>
              <a:t>Создание новой </a:t>
            </a:r>
            <a:r>
              <a:rPr lang="ru-RU" sz="3500" b="1" dirty="0" smtClean="0">
                <a:solidFill>
                  <a:srgbClr val="C00000"/>
                </a:solidFill>
                <a:latin typeface="Georgia" pitchFamily="18" charset="0"/>
              </a:rPr>
              <a:t>презентации</a:t>
            </a:r>
            <a:endParaRPr lang="ru-RU" sz="3500" b="1" dirty="0">
              <a:solidFill>
                <a:srgbClr val="C00000"/>
              </a:solidFill>
              <a:latin typeface="Georgia" pitchFamily="18" charset="0"/>
            </a:endParaRPr>
          </a:p>
          <a:p>
            <a:pPr eaLnBrk="1" fontAlgn="auto" hangingPunct="1">
              <a:defRPr/>
            </a:pPr>
            <a:r>
              <a:rPr lang="ru-RU" sz="2400" b="1" dirty="0">
                <a:solidFill>
                  <a:schemeClr val="tx1"/>
                </a:solidFill>
                <a:latin typeface="Georgia" pitchFamily="18" charset="0"/>
              </a:rPr>
              <a:t>    При запуске программы PowerPoint автоматически создается начальный слайд презентации – титульный, далее пользователю следует вставить в презентацию нужное количество слайдов соответствующей структуры и заполнить их.</a:t>
            </a:r>
          </a:p>
          <a:p>
            <a:pPr eaLnBrk="1" fontAlgn="auto" hangingPunct="1">
              <a:defRPr/>
            </a:pPr>
            <a:r>
              <a:rPr lang="ru-RU" sz="2400" b="1" dirty="0">
                <a:solidFill>
                  <a:schemeClr val="tx1"/>
                </a:solidFill>
                <a:latin typeface="Georgia" pitchFamily="18" charset="0"/>
              </a:rPr>
              <a:t>    Исходя из того, какую </a:t>
            </a: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</a:rPr>
              <a:t>информацию, 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</a:rPr>
              <a:t>при создании каждого слайда необходимо задать его разметку, используя встроенные макеты слайдов PowerPoint (Главная → Слайды → Макет).</a:t>
            </a:r>
          </a:p>
          <a:p>
            <a:pPr eaLnBrk="1" fontAlgn="auto" hangingPunct="1">
              <a:defRPr/>
            </a:pPr>
            <a:r>
              <a:rPr lang="ru-RU" sz="2400" b="1" dirty="0">
                <a:solidFill>
                  <a:schemeClr val="tx1"/>
                </a:solidFill>
                <a:latin typeface="Georgia" pitchFamily="18" charset="0"/>
              </a:rPr>
              <a:t>    Обратите внимание, что среди встроенных макетов имеется и </a:t>
            </a: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</a:rPr>
              <a:t>           Пустой 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</a:rPr>
              <a:t>слайд, который может быть заполнен любыми текстовыми, графическими объектами, таблицами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Georgia" pitchFamily="18" charset="0"/>
              </a:rPr>
              <a:t>.</a:t>
            </a:r>
          </a:p>
          <a:p>
            <a:pPr eaLnBrk="1" fontAlgn="auto" hangingPunct="1">
              <a:defRPr/>
            </a:pPr>
            <a:endParaRPr lang="ru-RU" b="1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5363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0825" y="0"/>
            <a:ext cx="5713413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Схема 4"/>
          <p:cNvGraphicFramePr/>
          <p:nvPr/>
        </p:nvGraphicFramePr>
        <p:xfrm>
          <a:off x="7423156" y="4190999"/>
          <a:ext cx="4069080" cy="25603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Объект 2"/>
          <p:cNvSpPr>
            <a:spLocks noGrp="1"/>
          </p:cNvSpPr>
          <p:nvPr>
            <p:ph idx="1"/>
          </p:nvPr>
        </p:nvSpPr>
        <p:spPr>
          <a:xfrm>
            <a:off x="111125" y="307975"/>
            <a:ext cx="11552238" cy="1095375"/>
          </a:xfrm>
        </p:spPr>
        <p:txBody>
          <a:bodyPr/>
          <a:lstStyle/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ru-RU" sz="4000" b="1" dirty="0" smtClean="0">
                <a:solidFill>
                  <a:srgbClr val="C00000"/>
                </a:solidFill>
                <a:latin typeface="Georgia" pitchFamily="18" charset="0"/>
              </a:rPr>
              <a:t>Сохранение презентации</a:t>
            </a:r>
          </a:p>
          <a:p>
            <a:pPr eaLnBrk="1" hangingPunct="1">
              <a:defRPr/>
            </a:pPr>
            <a:endParaRPr lang="ru-RU" sz="2200" b="1" dirty="0" smtClean="0">
              <a:solidFill>
                <a:schemeClr val="tx1"/>
              </a:solidFill>
            </a:endParaRPr>
          </a:p>
        </p:txBody>
      </p:sp>
      <p:sp>
        <p:nvSpPr>
          <p:cNvPr id="16387" name="Прямоугольник 4"/>
          <p:cNvSpPr>
            <a:spLocks noChangeArrowheads="1"/>
          </p:cNvSpPr>
          <p:nvPr/>
        </p:nvSpPr>
        <p:spPr bwMode="auto">
          <a:xfrm>
            <a:off x="7102475" y="1528763"/>
            <a:ext cx="4841875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rgbClr val="C00000"/>
                </a:solidFill>
                <a:latin typeface="Georgia" pitchFamily="18" charset="0"/>
              </a:rPr>
              <a:t> </a:t>
            </a:r>
            <a:endParaRPr lang="ru-RU" altLang="ru-RU" sz="2200" b="1">
              <a:solidFill>
                <a:schemeClr val="tx1"/>
              </a:solidFill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</a:rPr>
              <a:t> Команда Файл /Сохранить как, в диалоговом окне Сохранение документа выберите папку, в которую будет сохранен файл, дайте ему имя в строке Имя файла и нажмите кнопку Сохранить.</a:t>
            </a:r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949" r="7936" b="8540"/>
          <a:stretch>
            <a:fillRect/>
          </a:stretch>
        </p:blipFill>
        <p:spPr bwMode="auto">
          <a:xfrm>
            <a:off x="58738" y="1274763"/>
            <a:ext cx="694055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домой 1">
            <a:hlinkClick r:id="rId4" action="ppaction://hlinksldjump" highlightClick="1"/>
          </p:cNvPr>
          <p:cNvSpPr/>
          <p:nvPr/>
        </p:nvSpPr>
        <p:spPr>
          <a:xfrm>
            <a:off x="11126788" y="5949950"/>
            <a:ext cx="817562" cy="69532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525" y="244475"/>
            <a:ext cx="11506200" cy="1339850"/>
          </a:xfrm>
        </p:spPr>
        <p:txBody>
          <a:bodyPr>
            <a:noAutofit/>
          </a:bodyPr>
          <a:lstStyle/>
          <a:p>
            <a:pPr marL="541338" eaLnBrk="1" fontAlgn="auto" hangingPunct="1">
              <a:spcAft>
                <a:spcPts val="0"/>
              </a:spcAft>
              <a:defRPr/>
            </a:pPr>
            <a:r>
              <a:rPr lang="ru-RU" sz="2800" b="1" dirty="0" smtClean="0"/>
              <a:t/>
            </a:r>
            <a:br>
              <a:rPr lang="ru-RU" sz="2800" b="1" dirty="0" smtClean="0"/>
            </a:b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4. Вставка</a:t>
            </a: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, редактирование </a:t>
            </a: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и </a:t>
            </a:r>
            <a:b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800" b="1" dirty="0" smtClean="0">
                <a:solidFill>
                  <a:srgbClr val="C00000"/>
                </a:solidFill>
                <a:latin typeface="Georgia" pitchFamily="18" charset="0"/>
              </a:rPr>
              <a:t>форматирование </a:t>
            </a:r>
            <a:r>
              <a:rPr lang="ru-RU" sz="2800" b="1" dirty="0">
                <a:solidFill>
                  <a:srgbClr val="C00000"/>
                </a:solidFill>
                <a:latin typeface="Georgia" pitchFamily="18" charset="0"/>
              </a:rPr>
              <a:t>текстовых объектов</a:t>
            </a:r>
            <a:r>
              <a:rPr lang="ru-RU" sz="2800" b="1" dirty="0"/>
              <a:t/>
            </a:r>
            <a:br>
              <a:rPr lang="ru-RU" sz="2800" b="1" dirty="0"/>
            </a:br>
            <a:endParaRPr lang="ru-RU" sz="2800" b="1" dirty="0"/>
          </a:p>
        </p:txBody>
      </p:sp>
      <p:sp>
        <p:nvSpPr>
          <p:cNvPr id="17411" name="Объект 2"/>
          <p:cNvSpPr>
            <a:spLocks noGrp="1"/>
          </p:cNvSpPr>
          <p:nvPr>
            <p:ph idx="1"/>
          </p:nvPr>
        </p:nvSpPr>
        <p:spPr>
          <a:xfrm>
            <a:off x="7250113" y="1095375"/>
            <a:ext cx="4759325" cy="5762625"/>
          </a:xfrm>
        </p:spPr>
        <p:txBody>
          <a:bodyPr/>
          <a:lstStyle/>
          <a:p>
            <a:pPr eaLnBrk="1" hangingPunct="1"/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  Вводимый текст связывается с рамкой и перемещается вместе с ней (при этом должна быть выделена рамка надписи, а не текст внутри надписи), при этом PowerPoint автоматически изменяет размер текста, чтобы он помещался выделенной области и не выходил за пределы слайда. </a:t>
            </a:r>
          </a:p>
          <a:p>
            <a:pPr eaLnBrk="1" hangingPunct="1"/>
            <a:endParaRPr lang="ru-RU" altLang="ru-RU" sz="2200" smtClean="0">
              <a:solidFill>
                <a:schemeClr val="tx1"/>
              </a:solidFill>
            </a:endParaRPr>
          </a:p>
        </p:txBody>
      </p:sp>
      <p:pic>
        <p:nvPicPr>
          <p:cNvPr id="17412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188" y="1841500"/>
            <a:ext cx="7391400" cy="436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42300" y="165100"/>
            <a:ext cx="3949700" cy="5308600"/>
          </a:xfr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>
            <a:norm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ru-RU" sz="2200" b="1" dirty="0">
                <a:solidFill>
                  <a:srgbClr val="C00000"/>
                </a:solidFill>
                <a:latin typeface="Georgia" pitchFamily="18" charset="0"/>
              </a:rPr>
              <a:t>Если необходимо на слайде разместить новую </a:t>
            </a:r>
            <a:r>
              <a:rPr lang="ru-RU" sz="2200" b="1" dirty="0" smtClean="0">
                <a:solidFill>
                  <a:srgbClr val="C00000"/>
                </a:solidFill>
                <a:latin typeface="Georgia" pitchFamily="18" charset="0"/>
              </a:rPr>
              <a:t>надпись и ввести </a:t>
            </a:r>
            <a:r>
              <a:rPr lang="ru-RU" sz="2200" b="1" dirty="0">
                <a:solidFill>
                  <a:srgbClr val="C00000"/>
                </a:solidFill>
                <a:latin typeface="Georgia" pitchFamily="18" charset="0"/>
              </a:rPr>
              <a:t>в нее текст, то для этого необходимо: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1. Вставка 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→ Текст → Надпись.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2. Выделить 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на слайде прямоугольную область надписи, в которую будет введен текст.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3.Ввести 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в созданную надпись нужный текст</a:t>
            </a:r>
            <a:r>
              <a:rPr lang="ru-RU" sz="2200" b="1" dirty="0" smtClean="0">
                <a:latin typeface="Georgia" pitchFamily="18" charset="0"/>
              </a:rPr>
              <a:t>.</a:t>
            </a:r>
            <a:endParaRPr lang="ru-RU" sz="2200" b="1" dirty="0"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09575" y="5068888"/>
            <a:ext cx="11782425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atin typeface="+mn-lt"/>
                <a:cs typeface="+mn-cs"/>
              </a:rPr>
              <a:t> 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>
                <a:latin typeface="Georgia" pitchFamily="18" charset="0"/>
                <a:cs typeface="+mn-cs"/>
              </a:rPr>
              <a:t>Обратите внимание, что при выполнении операций с надписью, автоматически активизируется контекстная вкладка </a:t>
            </a:r>
            <a:r>
              <a:rPr lang="ru-RU" sz="2200" b="1" dirty="0">
                <a:solidFill>
                  <a:srgbClr val="FF0000"/>
                </a:solidFill>
                <a:latin typeface="Georgia" pitchFamily="18" charset="0"/>
                <a:cs typeface="+mn-cs"/>
              </a:rPr>
              <a:t>Средства </a:t>
            </a:r>
            <a:r>
              <a:rPr lang="ru-RU" sz="2200" b="1" dirty="0" err="1">
                <a:solidFill>
                  <a:srgbClr val="FF0000"/>
                </a:solidFill>
                <a:latin typeface="Georgia" pitchFamily="18" charset="0"/>
                <a:cs typeface="+mn-cs"/>
              </a:rPr>
              <a:t>рисования|Форма</a:t>
            </a:r>
            <a:r>
              <a:rPr lang="ru-RU" sz="2200" b="1" dirty="0" err="1">
                <a:latin typeface="Georgia" pitchFamily="18" charset="0"/>
                <a:cs typeface="+mn-cs"/>
              </a:rPr>
              <a:t>т</a:t>
            </a:r>
            <a:r>
              <a:rPr lang="ru-RU" sz="2200" b="1" dirty="0">
                <a:latin typeface="Georgia" pitchFamily="18" charset="0"/>
                <a:cs typeface="+mn-cs"/>
              </a:rPr>
              <a:t>, где расположены соответствующие для этого команды.</a:t>
            </a: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" y="642938"/>
            <a:ext cx="7737475" cy="464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725" y="0"/>
            <a:ext cx="10888663" cy="7127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i="1" dirty="0" smtClean="0"/>
              <a:t/>
            </a:r>
            <a:br>
              <a:rPr lang="ru-RU" b="1" i="1" dirty="0" smtClean="0"/>
            </a:b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Вкладка 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Средства </a:t>
            </a:r>
            <a:r>
              <a:rPr lang="ru-RU" b="1" dirty="0" err="1">
                <a:solidFill>
                  <a:srgbClr val="C00000"/>
                </a:solidFill>
                <a:latin typeface="Georgia" pitchFamily="18" charset="0"/>
              </a:rPr>
              <a:t>рисования|Формат</a:t>
            </a:r>
            <a:r>
              <a:rPr lang="ru-RU" b="1" i="1" dirty="0"/>
              <a:t/>
            </a:r>
            <a:br>
              <a:rPr lang="ru-RU" b="1" i="1" dirty="0"/>
            </a:b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2725" y="2654300"/>
            <a:ext cx="11766550" cy="3990975"/>
          </a:xfrm>
        </p:spPr>
        <p:txBody>
          <a:bodyPr rtlCol="0">
            <a:noAutofit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В PowerPoint 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можно преобразовывать существующий текст в объект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(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– это коллекция стилей текста, которые можно добавлять в документы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Office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для создания декоративных эффектов, например затененного или зеркального (отраженного) текста). Для этого необходимо</a:t>
            </a: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:</a:t>
            </a:r>
            <a:endParaRPr lang="ru-RU" sz="2200" b="1" dirty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Выделить текст, который необходимо преобразовать</a:t>
            </a: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.</a:t>
            </a:r>
            <a:endParaRPr lang="ru-RU" sz="2200" b="1" dirty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На вкладке Средства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рисования|Формат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в группе Стили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в коллекции стилей текста выберите нужный</a:t>
            </a: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.</a:t>
            </a:r>
            <a:endParaRPr lang="ru-RU" sz="2200" b="1" dirty="0">
              <a:solidFill>
                <a:schemeClr val="tx1"/>
              </a:solidFill>
              <a:latin typeface="Georgia" pitchFamily="18" charset="0"/>
            </a:endParaRPr>
          </a:p>
          <a:p>
            <a:pPr marL="457200" indent="-457200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В любой момент текст в существующем объекте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 можно изменять или дополнять, а также изменять заливку текста, его контуры и применять текстовые эффекты</a:t>
            </a: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.</a:t>
            </a:r>
            <a:endParaRPr lang="ru-RU" sz="2200" b="1" dirty="0">
              <a:solidFill>
                <a:schemeClr val="tx1"/>
              </a:solidFill>
              <a:latin typeface="Georgia" pitchFamily="18" charset="0"/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Wingdings 3" pitchFamily="18" charset="2"/>
              <a:buNone/>
              <a:defRPr/>
            </a:pP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Если пользователю нужно вставить объект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, то на вкладке Вставка в группе Текст просто нажать на кнопку </a:t>
            </a:r>
            <a:r>
              <a:rPr lang="ru-RU" sz="2200" b="1" dirty="0" err="1">
                <a:solidFill>
                  <a:schemeClr val="tx1"/>
                </a:solidFill>
                <a:latin typeface="Georgia" pitchFamily="18" charset="0"/>
              </a:rPr>
              <a:t>WordArt</a:t>
            </a:r>
            <a:r>
              <a:rPr lang="ru-RU" sz="2200" b="1" dirty="0" smtClean="0">
                <a:solidFill>
                  <a:schemeClr val="tx1"/>
                </a:solidFill>
                <a:latin typeface="Georgia" pitchFamily="18" charset="0"/>
              </a:rPr>
              <a:t>.</a:t>
            </a:r>
            <a:endParaRPr lang="ru-RU" sz="2200" b="1" dirty="0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63" y="534988"/>
            <a:ext cx="11979275" cy="2298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6100" y="0"/>
            <a:ext cx="6688138" cy="15065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Параметры вставки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83425" y="798513"/>
            <a:ext cx="5108575" cy="5191125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200" b="1" dirty="0">
                <a:solidFill>
                  <a:schemeClr val="tx1"/>
                </a:solidFill>
                <a:latin typeface="Georgia" pitchFamily="18" charset="0"/>
              </a:rPr>
              <a:t>Кроме введения текста с клавиатуры, при создании презентации можно выполнить вставку фрагментов текста, созданных в других прикладных программах. Вставленный текст автоматически форматируется в соответствии с форматом символов избранного шаблона.</a:t>
            </a:r>
          </a:p>
          <a:p>
            <a:pPr eaLnBrk="1" fontAlgn="auto" hangingPunct="1">
              <a:defRPr/>
            </a:pPr>
            <a:endParaRPr lang="ru-RU" sz="22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163" y="992188"/>
            <a:ext cx="6588125" cy="5768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Объект 2"/>
          <p:cNvSpPr>
            <a:spLocks noGrp="1"/>
          </p:cNvSpPr>
          <p:nvPr>
            <p:ph idx="1"/>
          </p:nvPr>
        </p:nvSpPr>
        <p:spPr>
          <a:xfrm>
            <a:off x="7134225" y="669925"/>
            <a:ext cx="5194300" cy="2674938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</a:rPr>
              <a:t>      </a:t>
            </a:r>
            <a:endParaRPr lang="ru-RU" altLang="ru-RU" sz="2200" b="1" smtClean="0">
              <a:solidFill>
                <a:schemeClr val="tx1"/>
              </a:solidFill>
              <a:latin typeface="Georgia" pitchFamily="18" charset="0"/>
            </a:endParaRPr>
          </a:p>
        </p:txBody>
      </p:sp>
      <p:sp>
        <p:nvSpPr>
          <p:cNvPr id="21507" name="Прямоугольник 4"/>
          <p:cNvSpPr>
            <a:spLocks noChangeArrowheads="1"/>
          </p:cNvSpPr>
          <p:nvPr/>
        </p:nvSpPr>
        <p:spPr bwMode="auto">
          <a:xfrm>
            <a:off x="7972425" y="823913"/>
            <a:ext cx="3808413" cy="4154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</a:rPr>
              <a:t>   Снова обратимся к вкладке Вставка на ленте, откроем ее. Кроме текстовых объектов на слайды презентации можно </a:t>
            </a:r>
            <a:r>
              <a:rPr lang="ru-RU" altLang="ru-RU" sz="2200" b="1">
                <a:solidFill>
                  <a:srgbClr val="FF0000"/>
                </a:solidFill>
                <a:latin typeface="Georgia" pitchFamily="18" charset="0"/>
              </a:rPr>
              <a:t>вставлять таблицы, диаграммы, изображения, иллюстрации, гиперссылки, символы и мультимедиа.</a:t>
            </a:r>
          </a:p>
        </p:txBody>
      </p:sp>
      <p:pic>
        <p:nvPicPr>
          <p:cNvPr id="2150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6" t="37070" r="1332" b="8446"/>
          <a:stretch>
            <a:fillRect/>
          </a:stretch>
        </p:blipFill>
        <p:spPr bwMode="auto">
          <a:xfrm>
            <a:off x="225425" y="1893888"/>
            <a:ext cx="7662863" cy="320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509" name="TextBox 1"/>
          <p:cNvSpPr txBox="1">
            <a:spLocks noChangeArrowheads="1"/>
          </p:cNvSpPr>
          <p:nvPr/>
        </p:nvSpPr>
        <p:spPr bwMode="auto">
          <a:xfrm>
            <a:off x="1268413" y="363538"/>
            <a:ext cx="651033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3600" b="1">
                <a:solidFill>
                  <a:srgbClr val="C00000"/>
                </a:solidFill>
                <a:latin typeface="Georgia" pitchFamily="18" charset="0"/>
              </a:rPr>
              <a:t>ВКЛАДКА ВСТАВКА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01700"/>
            <a:ext cx="11218863" cy="57753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314450" y="303213"/>
            <a:ext cx="10134600" cy="11557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dirty="0">
                <a:solidFill>
                  <a:srgbClr val="C00000"/>
                </a:solidFill>
                <a:latin typeface="Georgia" pitchFamily="18" charset="0"/>
              </a:rPr>
              <a:t>Кнопки вставки объектов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2" name="Управляющая кнопка: домой 1">
            <a:hlinkClick r:id="rId4" action="ppaction://hlinksldjump" highlightClick="1"/>
          </p:cNvPr>
          <p:cNvSpPr/>
          <p:nvPr/>
        </p:nvSpPr>
        <p:spPr>
          <a:xfrm>
            <a:off x="11333163" y="6234113"/>
            <a:ext cx="858837" cy="623887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373063"/>
            <a:ext cx="11569700" cy="938212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5. Вставка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, редактирование и форматирование графических объектов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9738" y="1674813"/>
            <a:ext cx="11387137" cy="1597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556" name="Прямоугольник 5"/>
          <p:cNvSpPr>
            <a:spLocks noChangeArrowheads="1"/>
          </p:cNvSpPr>
          <p:nvPr/>
        </p:nvSpPr>
        <p:spPr bwMode="auto">
          <a:xfrm>
            <a:off x="257175" y="3475038"/>
            <a:ext cx="11569700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tabLst>
                <a:tab pos="711200" algn="l"/>
              </a:tabLst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Нажмите кнопку </a:t>
            </a:r>
            <a:r>
              <a:rPr lang="ru-RU" altLang="ru-RU" sz="2200" b="1" i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Рисунок.</a:t>
            </a:r>
            <a:endParaRPr lang="ru-RU" altLang="ru-RU" sz="2200" b="1">
              <a:solidFill>
                <a:schemeClr val="tx1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2. В диалоговом окне </a:t>
            </a:r>
            <a:r>
              <a:rPr lang="ru-RU" altLang="ru-RU" sz="2200" b="1" i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Вставка рисунка</a:t>
            </a: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выделите нужный рисунок.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3.Нажмите кнопку </a:t>
            </a:r>
            <a:r>
              <a:rPr lang="ru-RU" altLang="ru-RU" sz="2200" b="1" i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Вставить</a:t>
            </a: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ts val="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При вставке графического объекта (или при выделении графического объекта) автоматически активизируется на ленте контекстная вкладка </a:t>
            </a:r>
          </a:p>
          <a:p>
            <a:pPr algn="just" eaLnBrk="1" hangingPunct="1"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 i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Работа с рисунками</a:t>
            </a: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|</a:t>
            </a:r>
            <a:r>
              <a:rPr lang="ru-RU" altLang="ru-RU" sz="2200" b="1" i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Формат,</a:t>
            </a: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 где сгруппированы команды по созданию, редактированию и форматированию графических объектов.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Объект 2"/>
          <p:cNvSpPr>
            <a:spLocks noGrp="1"/>
          </p:cNvSpPr>
          <p:nvPr>
            <p:ph idx="1"/>
          </p:nvPr>
        </p:nvSpPr>
        <p:spPr>
          <a:xfrm>
            <a:off x="6992938" y="576263"/>
            <a:ext cx="5022850" cy="527050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  Еще изменять графическое изображение или объект (надпись, таблица и другие) можно в диалоговом окне, например </a:t>
            </a:r>
            <a:r>
              <a:rPr lang="ru-RU" altLang="ru-RU" sz="2200" b="1" smtClean="0">
                <a:solidFill>
                  <a:srgbClr val="C00000"/>
                </a:solidFill>
                <a:latin typeface="Georgia" pitchFamily="18" charset="0"/>
              </a:rPr>
              <a:t>Формат рисунка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, которое открывается с помощью контекстного меню (щелчок правой кнопкой мыши по изображению).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413" y="98425"/>
            <a:ext cx="6867525" cy="6759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500" y="2560638"/>
            <a:ext cx="12001500" cy="4662487"/>
          </a:xfrm>
        </p:spPr>
        <p:txBody>
          <a:bodyPr rtlCol="0">
            <a:normAutofit fontScale="47500" lnSpcReduction="20000"/>
          </a:bodyPr>
          <a:lstStyle/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000" b="1" dirty="0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  <a:latin typeface="Georgia" pitchFamily="18" charset="0"/>
              </a:rPr>
              <a:t>  </a:t>
            </a:r>
            <a:r>
              <a:rPr lang="ru-RU" sz="4600" b="1" dirty="0" smtClean="0">
                <a:solidFill>
                  <a:schemeClr val="tx1"/>
                </a:solidFill>
                <a:latin typeface="Georgia" pitchFamily="18" charset="0"/>
              </a:rPr>
              <a:t>Сейчас </a:t>
            </a: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уделим внимание группе Иллюстрации на вкладке Вставка, где пользователь видит три кнопки</a:t>
            </a:r>
            <a:r>
              <a:rPr lang="ru-RU" sz="4600" b="1" dirty="0" smtClean="0">
                <a:solidFill>
                  <a:schemeClr val="tx1"/>
                </a:solidFill>
                <a:latin typeface="Georgia" pitchFamily="18" charset="0"/>
              </a:rPr>
              <a:t>:</a:t>
            </a:r>
            <a:endParaRPr lang="ru-RU" sz="4600" b="1" dirty="0">
              <a:solidFill>
                <a:schemeClr val="tx1"/>
              </a:solidFill>
              <a:latin typeface="Georgia" pitchFamily="18" charset="0"/>
            </a:endParaRP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	</a:t>
            </a:r>
            <a:r>
              <a:rPr lang="ru-RU" sz="4600" b="1" i="1" dirty="0">
                <a:solidFill>
                  <a:srgbClr val="FF0000"/>
                </a:solidFill>
                <a:latin typeface="Georgia" pitchFamily="18" charset="0"/>
              </a:rPr>
              <a:t>Фигуры</a:t>
            </a: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, позволяет добавить одну фигуру или объединить несколько фигур, чтобы создать рисунок или более сложную фигуру.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	</a:t>
            </a:r>
            <a:r>
              <a:rPr lang="ru-RU" sz="4500" b="1" dirty="0">
                <a:solidFill>
                  <a:srgbClr val="FF0000"/>
                </a:solidFill>
                <a:latin typeface="Georgia" pitchFamily="18" charset="0"/>
              </a:rPr>
              <a:t>Нажмите кнопку Фигуры.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	В </a:t>
            </a:r>
            <a:r>
              <a:rPr lang="ru-RU" sz="4600" b="1" dirty="0">
                <a:solidFill>
                  <a:srgbClr val="FF0000"/>
                </a:solidFill>
                <a:latin typeface="Georgia" pitchFamily="18" charset="0"/>
              </a:rPr>
              <a:t>коллекции фигур </a:t>
            </a: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выберите необходимую фигуру, щелкните в любом месте слайда.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	Перетащите фигуру в требуемое место.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 smtClean="0">
                <a:solidFill>
                  <a:schemeClr val="tx1"/>
                </a:solidFill>
                <a:latin typeface="Georgia" pitchFamily="18" charset="0"/>
              </a:rPr>
              <a:t>     С </a:t>
            </a: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помощью маркеров, если фигура выделена, можно изменять ее размер, поворачивать</a:t>
            </a:r>
            <a:r>
              <a:rPr lang="ru-RU" sz="4600" b="1" dirty="0" smtClean="0">
                <a:solidFill>
                  <a:schemeClr val="tx1"/>
                </a:solidFill>
                <a:latin typeface="Georgia" pitchFamily="18" charset="0"/>
              </a:rPr>
              <a:t>.</a:t>
            </a:r>
            <a:endParaRPr lang="ru-RU" sz="4600" b="1" dirty="0">
              <a:solidFill>
                <a:schemeClr val="tx1"/>
              </a:solidFill>
              <a:latin typeface="Georgia" pitchFamily="18" charset="0"/>
            </a:endParaRP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 smtClean="0">
                <a:solidFill>
                  <a:schemeClr val="tx1"/>
                </a:solidFill>
                <a:latin typeface="Georgia" pitchFamily="18" charset="0"/>
              </a:rPr>
              <a:t>      Фигуру </a:t>
            </a:r>
            <a:r>
              <a:rPr lang="ru-RU" sz="4600" b="1" dirty="0">
                <a:solidFill>
                  <a:schemeClr val="tx1"/>
                </a:solidFill>
                <a:latin typeface="Georgia" pitchFamily="18" charset="0"/>
              </a:rPr>
              <a:t>можно вставить и с помощью коллекции фигур в группе Рисование вкладки Главная.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4600" b="1" dirty="0">
                <a:solidFill>
                  <a:schemeClr val="tx1"/>
                </a:solidFill>
              </a:rPr>
              <a:t> 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endParaRPr lang="ru-RU" sz="46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863" y="166688"/>
            <a:ext cx="11247437" cy="1958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Стрелка вправо с вырезом 4"/>
          <p:cNvSpPr/>
          <p:nvPr/>
        </p:nvSpPr>
        <p:spPr>
          <a:xfrm>
            <a:off x="0" y="3124200"/>
            <a:ext cx="593725" cy="228600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Объект 2"/>
          <p:cNvSpPr>
            <a:spLocks noGrp="1"/>
          </p:cNvSpPr>
          <p:nvPr>
            <p:ph idx="1"/>
          </p:nvPr>
        </p:nvSpPr>
        <p:spPr>
          <a:xfrm>
            <a:off x="546100" y="3108325"/>
            <a:ext cx="11752263" cy="3048000"/>
          </a:xfrm>
          <a:extLs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defTabSz="91440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endParaRPr lang="ru-RU" altLang="ru-RU" sz="2200" smtClean="0">
              <a:latin typeface="Georgia" pitchFamily="18" charset="0"/>
            </a:endParaRPr>
          </a:p>
        </p:txBody>
      </p:sp>
      <p:sp>
        <p:nvSpPr>
          <p:cNvPr id="26627" name="Прямоугольник 4"/>
          <p:cNvSpPr>
            <a:spLocks noChangeArrowheads="1"/>
          </p:cNvSpPr>
          <p:nvPr/>
        </p:nvSpPr>
        <p:spPr bwMode="auto">
          <a:xfrm>
            <a:off x="652463" y="144463"/>
            <a:ext cx="11539537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indent="4572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 b="1" i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altLang="ru-RU" sz="2400" b="1" i="1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Диаграмма</a:t>
            </a:r>
            <a:r>
              <a:rPr lang="ru-RU" altLang="ru-RU" sz="24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, позволяет вставлять диаграммы и графики данных различного типа</a:t>
            </a:r>
            <a:r>
              <a:rPr lang="en-US" altLang="ru-RU" sz="24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.</a:t>
            </a:r>
            <a:endParaRPr lang="ru-RU" altLang="ru-RU" sz="2400" b="1">
              <a:solidFill>
                <a:srgbClr val="000000"/>
              </a:solidFill>
              <a:latin typeface="Georgia" pitchFamily="18" charset="0"/>
              <a:cs typeface="Times New Roman" pitchFamily="18" charset="0"/>
            </a:endParaRPr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 b="1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Нажмите кнопку </a:t>
            </a:r>
            <a:r>
              <a:rPr lang="ru-RU" altLang="ru-RU" sz="2400" b="1" i="1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Диаграммы.</a:t>
            </a:r>
            <a:endParaRPr lang="ru-RU" altLang="ru-RU" sz="2400" b="1">
              <a:solidFill>
                <a:srgbClr val="FF0000"/>
              </a:solidFill>
              <a:latin typeface="Georgia" pitchFamily="18" charset="0"/>
              <a:cs typeface="Times New Roman" pitchFamily="18" charset="0"/>
            </a:endParaRPr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В диалоговом окне </a:t>
            </a:r>
            <a:r>
              <a:rPr lang="ru-RU" altLang="ru-RU" sz="2400" b="1" i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Вставка диаграммы</a:t>
            </a:r>
            <a:r>
              <a:rPr lang="ru-RU" altLang="ru-RU" sz="24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выберите диаграмму нужного типа и нажмите ОК.</a:t>
            </a:r>
          </a:p>
          <a:p>
            <a:pPr marL="0" lvl="1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Отредактируйте данные в Microsoft Excel 2010. По окончании редактирования данных приложение Excel можно закрыть.</a:t>
            </a:r>
            <a:endParaRPr lang="ru-RU" altLang="ru-RU" sz="2000" b="1">
              <a:solidFill>
                <a:srgbClr val="000000"/>
              </a:solidFill>
              <a:latin typeface="Georgia" pitchFamily="18" charset="0"/>
              <a:cs typeface="Times New Roman" pitchFamily="18" charset="0"/>
            </a:endParaRPr>
          </a:p>
        </p:txBody>
      </p:sp>
      <p:pic>
        <p:nvPicPr>
          <p:cNvPr id="26628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375" y="319088"/>
            <a:ext cx="639763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175" y="2822575"/>
            <a:ext cx="8048625" cy="403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3"/>
          <p:cNvSpPr>
            <a:spLocks noGrp="1"/>
          </p:cNvSpPr>
          <p:nvPr>
            <p:ph type="ctrTitle"/>
          </p:nvPr>
        </p:nvSpPr>
        <p:spPr bwMode="auto">
          <a:xfrm>
            <a:off x="674688" y="1284288"/>
            <a:ext cx="11126787" cy="109220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defRPr/>
            </a:pPr>
            <a:r>
              <a:rPr lang="ru-RU" sz="2400" b="1" i="1" cap="none" smtClean="0">
                <a:ln>
                  <a:noFill/>
                </a:ln>
                <a:solidFill>
                  <a:srgbClr val="FF0000"/>
                </a:solidFill>
                <a:latin typeface="Georgia" pitchFamily="18" charset="0"/>
              </a:rPr>
              <a:t>Smart</a:t>
            </a:r>
            <a:r>
              <a:rPr lang="en-US" sz="2400" b="1" i="1" cap="none" smtClean="0">
                <a:ln>
                  <a:noFill/>
                </a:ln>
                <a:solidFill>
                  <a:srgbClr val="FF0000"/>
                </a:solidFill>
                <a:latin typeface="Georgia" pitchFamily="18" charset="0"/>
              </a:rPr>
              <a:t>A</a:t>
            </a:r>
            <a:r>
              <a:rPr lang="ru-RU" sz="2400" b="1" i="1" cap="none" smtClean="0">
                <a:ln>
                  <a:noFill/>
                </a:ln>
                <a:solidFill>
                  <a:srgbClr val="FF0000"/>
                </a:solidFill>
                <a:latin typeface="Georgia" pitchFamily="18" charset="0"/>
              </a:rPr>
              <a:t>rt, 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позволяет добавить графические элементы 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S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mart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A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rt, которые служат для наглядного представления данных. Нажмите кнопку 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S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mart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A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rt.</a:t>
            </a:r>
            <a:br>
              <a:rPr lang="ru-RU" sz="2400" b="1" cap="none" smtClean="0">
                <a:ln>
                  <a:noFill/>
                </a:ln>
                <a:latin typeface="Georgia" pitchFamily="18" charset="0"/>
              </a:rPr>
            </a:b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В диалоговом окне выбор рисунка 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S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mart</a:t>
            </a:r>
            <a:r>
              <a:rPr lang="en-US" sz="2400" b="1" cap="none" smtClean="0">
                <a:ln>
                  <a:noFill/>
                </a:ln>
                <a:latin typeface="Georgia" pitchFamily="18" charset="0"/>
              </a:rPr>
              <a:t>A</a:t>
            </a:r>
            <a:r>
              <a:rPr lang="ru-RU" sz="2400" b="1" cap="none" smtClean="0">
                <a:ln>
                  <a:noFill/>
                </a:ln>
                <a:latin typeface="Georgia" pitchFamily="18" charset="0"/>
              </a:rPr>
              <a:t>rt выберите необходимый тип и макет.</a:t>
            </a:r>
            <a:br>
              <a:rPr lang="ru-RU" sz="2400" b="1" cap="none" smtClean="0">
                <a:ln>
                  <a:noFill/>
                </a:ln>
                <a:latin typeface="Georgia" pitchFamily="18" charset="0"/>
              </a:rPr>
            </a:br>
            <a:endParaRPr lang="ru-RU" sz="2400" b="1" cap="none" smtClean="0">
              <a:ln>
                <a:noFill/>
              </a:ln>
              <a:latin typeface="Georgia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6427788" y="3856038"/>
            <a:ext cx="6400800" cy="1947862"/>
          </a:xfrm>
        </p:spPr>
        <p:txBody>
          <a:bodyPr/>
          <a:lstStyle/>
          <a:p>
            <a:pPr>
              <a:defRPr/>
            </a:pPr>
            <a:endParaRPr lang="ru-RU" dirty="0"/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7150" y="1995488"/>
            <a:ext cx="9075738" cy="486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3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54000"/>
            <a:ext cx="63976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Управляющая кнопка: домой 1">
            <a:hlinkClick r:id="rId4" action="ppaction://hlinksldjump" highlightClick="1"/>
          </p:cNvPr>
          <p:cNvSpPr/>
          <p:nvPr/>
        </p:nvSpPr>
        <p:spPr>
          <a:xfrm>
            <a:off x="11345863" y="6219825"/>
            <a:ext cx="846137" cy="6381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3213" y="250825"/>
            <a:ext cx="11274425" cy="150653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6. Вставка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, редактирование 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и форматирование 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таблиц</a:t>
            </a: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  <p:sp>
        <p:nvSpPr>
          <p:cNvPr id="28675" name="Объект 2"/>
          <p:cNvSpPr>
            <a:spLocks noGrp="1"/>
          </p:cNvSpPr>
          <p:nvPr>
            <p:ph idx="1"/>
          </p:nvPr>
        </p:nvSpPr>
        <p:spPr>
          <a:xfrm>
            <a:off x="7123113" y="441325"/>
            <a:ext cx="5068887" cy="6188075"/>
          </a:xfrm>
        </p:spPr>
        <p:txBody>
          <a:bodyPr/>
          <a:lstStyle/>
          <a:p>
            <a:pPr eaLnBrk="1" hangingPunct="1"/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Если таблица выделена, то автоматически активизируются две вкладки для работы с таблицами Конструктор и Макет, где собраны команды для работы с таблицей и ее содержимым.</a:t>
            </a:r>
          </a:p>
          <a:p>
            <a:pPr eaLnBrk="1" hangingPunct="1"/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При вставке таблицы можно просматривать различные варианты того, как будет выглядеть текст после выбора параметров вставки, которые доступны на вкладке Главная при нажатой </a:t>
            </a:r>
            <a:r>
              <a:rPr lang="ru-RU" altLang="ru-RU" sz="2200" b="1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кнопке Вставить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28676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00163"/>
            <a:ext cx="73533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526838" y="6219825"/>
            <a:ext cx="665162" cy="6381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3650" y="225425"/>
            <a:ext cx="8534400" cy="1243013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7. Вставка звука и видео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pic>
        <p:nvPicPr>
          <p:cNvPr id="29699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288" y="1323975"/>
            <a:ext cx="7272337" cy="4445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9700" name="TextBox 3"/>
          <p:cNvSpPr txBox="1">
            <a:spLocks noChangeArrowheads="1"/>
          </p:cNvSpPr>
          <p:nvPr/>
        </p:nvSpPr>
        <p:spPr bwMode="auto">
          <a:xfrm>
            <a:off x="7546975" y="1312863"/>
            <a:ext cx="4567238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Вставить видеофайл или музыку в PowerPoint 2010 довольно просто.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Прежде всего, нужно выбрать слайд, на который вы хотите добавить видео/музыкальный файл.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Затем перейти на вкладку</a:t>
            </a:r>
            <a:r>
              <a:rPr lang="ru-RU" altLang="ru-RU" b="1" i="1">
                <a:solidFill>
                  <a:schemeClr val="tx1"/>
                </a:solidFill>
                <a:latin typeface="Georgia" pitchFamily="18" charset="0"/>
              </a:rPr>
              <a:t> Вставка</a:t>
            </a: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 и в группе </a:t>
            </a:r>
            <a:r>
              <a:rPr lang="ru-RU" altLang="ru-RU" b="1" i="1">
                <a:solidFill>
                  <a:schemeClr val="tx1"/>
                </a:solidFill>
                <a:latin typeface="Georgia" pitchFamily="18" charset="0"/>
              </a:rPr>
              <a:t>Мультимедиа</a:t>
            </a: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 нажать на кнопку Фильм/</a:t>
            </a:r>
            <a:r>
              <a:rPr lang="ru-RU" altLang="ru-RU" b="1" i="1">
                <a:solidFill>
                  <a:schemeClr val="tx1"/>
                </a:solidFill>
                <a:latin typeface="Georgia" pitchFamily="18" charset="0"/>
              </a:rPr>
              <a:t>Звук</a:t>
            </a: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b="1">
                <a:solidFill>
                  <a:schemeClr val="tx1"/>
                </a:solidFill>
                <a:latin typeface="Georgia" pitchFamily="18" charset="0"/>
              </a:rPr>
              <a:t>В открывшемся окне выбрать папку, в которой находится нужный видео/звуковой файл, и кликнуть по нему левой кнопкой мыши.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>
                <a:solidFill>
                  <a:schemeClr val="tx1"/>
                </a:solidFill>
                <a:latin typeface="Arial" charset="0"/>
              </a:rPr>
              <a:t/>
            </a:r>
            <a:br>
              <a:rPr lang="ru-RU" altLang="ru-RU" sz="1800">
                <a:solidFill>
                  <a:schemeClr val="tx1"/>
                </a:solidFill>
                <a:latin typeface="Arial" charset="0"/>
              </a:rPr>
            </a:br>
            <a:endParaRPr lang="ru-RU" altLang="ru-RU" sz="180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410950" y="6234113"/>
            <a:ext cx="703263" cy="623887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0488" y="676275"/>
            <a:ext cx="10204450" cy="792163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8. ДОБАВЛЕНИЕ ЭФФЕКТА АНИМАЦИИ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0723" name="TextBox 4"/>
          <p:cNvSpPr txBox="1">
            <a:spLocks noChangeArrowheads="1"/>
          </p:cNvSpPr>
          <p:nvPr/>
        </p:nvSpPr>
        <p:spPr bwMode="auto">
          <a:xfrm>
            <a:off x="7791450" y="1647825"/>
            <a:ext cx="4133850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>
                <a:solidFill>
                  <a:srgbClr val="FF0000"/>
                </a:solidFill>
                <a:latin typeface="Georgia" pitchFamily="18" charset="0"/>
              </a:rPr>
              <a:t>Анимирование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 любого неподвижного объекта, в том числе и текста, предполагает 4 шага.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Выделите объект, который желаете анимировать (вокруг него должны обозначиться маркеры изменения размера).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На вкладке «Анимация» кликните «Добавить анимацию».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Выберите желаемый эффект.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Определите параметры эффекта.</a:t>
            </a:r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8" y="1431925"/>
            <a:ext cx="7483475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166475" y="6143625"/>
            <a:ext cx="758825" cy="604838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175" y="174625"/>
            <a:ext cx="11307763" cy="13335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9</a:t>
            </a: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. Стилевое оформление презентации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1747" name="Объект 2"/>
          <p:cNvSpPr>
            <a:spLocks noGrp="1"/>
          </p:cNvSpPr>
          <p:nvPr>
            <p:ph idx="1"/>
          </p:nvPr>
        </p:nvSpPr>
        <p:spPr>
          <a:xfrm>
            <a:off x="257175" y="1417638"/>
            <a:ext cx="11720513" cy="2909887"/>
          </a:xfrm>
        </p:spPr>
        <p:txBody>
          <a:bodyPr/>
          <a:lstStyle/>
          <a:p>
            <a:pPr marL="0" indent="449263" algn="just" defTabSz="91440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Пользователь во время создания новой презентации выбирает и определенный стиль ее оформления.</a:t>
            </a:r>
          </a:p>
          <a:p>
            <a:pPr marL="0" indent="449263" defTabSz="914400" eaLnBrk="1" hangingPunct="1">
              <a:lnSpc>
                <a:spcPts val="125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 </a:t>
            </a:r>
          </a:p>
          <a:p>
            <a:pPr marL="0" indent="449263" algn="just" defTabSz="914400" eaLnBrk="1" hangingPunct="1">
              <a:lnSpc>
                <a:spcPct val="8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Стиль оформления слайда 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задает формат символов</a:t>
            </a: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(шрифт,</a:t>
            </a: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размер символов,</a:t>
            </a: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начертание,</a:t>
            </a: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эффекты, цвет и т.п.); формат фона (цвет, наличие, размещение и вид графических объектов); дополнительные цвета; формат графических и других объектов.</a:t>
            </a:r>
          </a:p>
          <a:p>
            <a:pPr marL="0" indent="449263" defTabSz="914400" eaLnBrk="1" hangingPunct="1">
              <a:lnSpc>
                <a:spcPts val="1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 </a:t>
            </a:r>
          </a:p>
          <a:p>
            <a:pPr marL="0" indent="449263" defTabSz="914400" eaLnBrk="1" hangingPunct="1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    На ленте откройте вкладку </a:t>
            </a:r>
            <a:r>
              <a:rPr lang="ru-RU" altLang="ru-RU" sz="2400" b="1" i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Дизайн</a:t>
            </a:r>
            <a:r>
              <a:rPr lang="ru-RU" altLang="ru-RU" sz="24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и изучите группы и параметры, доступные на этой вкладке.</a:t>
            </a:r>
          </a:p>
          <a:p>
            <a:pPr marL="0" indent="449263" defTabSz="914400" eaLnBrk="1" hangingPunct="1">
              <a:lnSpc>
                <a:spcPct val="90000"/>
              </a:lnSpc>
            </a:pPr>
            <a:endParaRPr lang="ru-RU" altLang="ru-RU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57675"/>
            <a:ext cx="11023600" cy="2374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11295063" y="6156325"/>
            <a:ext cx="773112" cy="7016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Объект 2"/>
          <p:cNvSpPr>
            <a:spLocks noGrp="1"/>
          </p:cNvSpPr>
          <p:nvPr>
            <p:ph idx="1"/>
          </p:nvPr>
        </p:nvSpPr>
        <p:spPr>
          <a:xfrm>
            <a:off x="150813" y="441325"/>
            <a:ext cx="11888787" cy="2362200"/>
          </a:xfrm>
        </p:spPr>
        <p:txBody>
          <a:bodyPr/>
          <a:lstStyle/>
          <a:p>
            <a:pPr marL="0" indent="0" defTabSz="91440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4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altLang="ru-RU" sz="22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Чтобы опробовать разные темы, наведите указатель на эскиз в коллекции тем и обратите внимание на то, как изменился внешний вид документа.</a:t>
            </a:r>
          </a:p>
          <a:p>
            <a:pPr marL="0" indent="0" defTabSz="914400"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</a:pPr>
            <a:r>
              <a:rPr lang="ru-RU" altLang="ru-RU" sz="2200" b="1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	Выбранные изменения всей темы, цветов, шрифтов и стилей фона можно применить ко всем слайдам презентации или только к выделенным. Для выбора способа применения изменений следует в контекстном меню эскиза темы выбрать вариант применения – ко всем слайдам или только к выделенным</a:t>
            </a:r>
            <a:r>
              <a:rPr lang="ru-RU" altLang="ru-RU" sz="220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. </a:t>
            </a:r>
          </a:p>
          <a:p>
            <a:pPr marL="0" indent="0" defTabSz="914400" eaLnBrk="1" hangingPunct="1">
              <a:buFont typeface="Wingdings 3" pitchFamily="18" charset="2"/>
              <a:buNone/>
            </a:pPr>
            <a:endParaRPr lang="ru-RU" altLang="ru-RU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9025" y="2803525"/>
            <a:ext cx="7472363" cy="3956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ъект 2"/>
          <p:cNvSpPr>
            <a:spLocks noGrp="1"/>
          </p:cNvSpPr>
          <p:nvPr>
            <p:ph idx="1"/>
          </p:nvPr>
        </p:nvSpPr>
        <p:spPr>
          <a:xfrm>
            <a:off x="212725" y="228600"/>
            <a:ext cx="9952038" cy="6629400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</a:rPr>
              <a:t>    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Выбрав определенную тему, пользователь в дальнейшем может изменить цвета, шрифты, эффекты и стили фона. Эти кнопки расположены на вкладке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Дизайн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в группах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 Темы и Фон.</a:t>
            </a:r>
            <a:endParaRPr lang="ru-RU" altLang="ru-RU" sz="2200" b="1" smtClean="0">
              <a:solidFill>
                <a:schemeClr val="tx1"/>
              </a:solidFill>
              <a:latin typeface="Georgia" pitchFamily="18" charset="0"/>
            </a:endParaRP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      При нажатии кнопки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Цвета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в группе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Темы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рядом                                                   с именем темы отображаются контрастные                                                                       цвета и цвета гиперссылок данной темы.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  В коллекции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Цвета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отображаются все цветовые                                      наборы встроенных тем. Чтобы создать собственные пользовательские цвета темы, в группе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Темы 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нажмите                                                   кнопку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Цвета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, а затем выберите пункт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Создать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новые                                           цвета темы. </a:t>
            </a:r>
          </a:p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При нажатии кнопки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Шрифты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в группе </a:t>
            </a:r>
            <a:r>
              <a:rPr lang="ru-RU" altLang="ru-RU" sz="2200" b="1" i="1" smtClean="0">
                <a:solidFill>
                  <a:srgbClr val="FF0000"/>
                </a:solidFill>
                <a:latin typeface="Georgia" pitchFamily="18" charset="0"/>
              </a:rPr>
              <a:t>Темы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 имена шрифтов заголовков и основного текста, применяемые в каждой теме, отображаются под названием темы. Изменение шрифтов темы приводит к обновлению текста всех заголовков и маркированных списков в презентации.</a:t>
            </a:r>
          </a:p>
          <a:p>
            <a:pPr marL="0" indent="0" eaLnBrk="1" hangingPunct="1">
              <a:buFont typeface="Wingdings 3" pitchFamily="18" charset="2"/>
              <a:buNone/>
            </a:pPr>
            <a:endParaRPr lang="ru-RU" altLang="ru-RU" sz="2200" b="1" smtClean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14926">
            <a:off x="8910638" y="2030413"/>
            <a:ext cx="2984500" cy="21097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Объект 2"/>
          <p:cNvSpPr>
            <a:spLocks noGrp="1"/>
          </p:cNvSpPr>
          <p:nvPr>
            <p:ph idx="1"/>
          </p:nvPr>
        </p:nvSpPr>
        <p:spPr>
          <a:xfrm>
            <a:off x="438150" y="0"/>
            <a:ext cx="11752263" cy="2193925"/>
          </a:xfrm>
        </p:spPr>
        <p:txBody>
          <a:bodyPr/>
          <a:lstStyle/>
          <a:p>
            <a:pPr marL="0" indent="0" eaLnBrk="1" hangingPunct="1">
              <a:buFont typeface="Wingdings 3" pitchFamily="18" charset="2"/>
              <a:buNone/>
            </a:pPr>
            <a:r>
              <a:rPr lang="ru-RU" altLang="ru-RU" sz="2200" b="1" smtClean="0">
                <a:solidFill>
                  <a:schemeClr val="tx1"/>
                </a:solidFill>
              </a:rPr>
              <a:t>    </a:t>
            </a:r>
            <a:r>
              <a:rPr lang="ru-RU" altLang="ru-RU" sz="2200" b="1" smtClean="0">
                <a:solidFill>
                  <a:schemeClr val="tx1"/>
                </a:solidFill>
                <a:latin typeface="Georgia" pitchFamily="18" charset="0"/>
              </a:rPr>
              <a:t>Эффекты темы определяют параметры применения эффектов к диаграммам, объектам SmartArt, фигурам, рисункам, таблицам, объектам WordArt и тексту. С помощью коллекции Эффекты можно менять различные наборы эффектов для быстрого изменения внешнего вида этих объектов.</a:t>
            </a:r>
          </a:p>
          <a:p>
            <a:pPr marL="0" indent="0" eaLnBrk="1" hangingPunct="1">
              <a:buFont typeface="Wingdings 3" pitchFamily="18" charset="2"/>
              <a:buNone/>
            </a:pPr>
            <a:endParaRPr lang="ru-RU" altLang="ru-RU" smtClean="0">
              <a:latin typeface="Georgia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1844" r="8644"/>
          <a:stretch/>
        </p:blipFill>
        <p:spPr>
          <a:xfrm>
            <a:off x="244475" y="1779588"/>
            <a:ext cx="4972050" cy="5000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4820" name="Прямоугольник 4"/>
          <p:cNvSpPr>
            <a:spLocks noChangeArrowheads="1"/>
          </p:cNvSpPr>
          <p:nvPr/>
        </p:nvSpPr>
        <p:spPr bwMode="auto">
          <a:xfrm>
            <a:off x="5364163" y="1779588"/>
            <a:ext cx="6850062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chemeClr val="tx1"/>
                </a:solidFill>
                <a:latin typeface="Georgia" pitchFamily="18" charset="0"/>
              </a:rPr>
              <a:t>Для изменения фона слайда используют элементы управления группы Фон. В этой группе два элемента управления – кнопка открытия списка Стили фона и флажок Скрыть фоновые рисунки. Выбор кнопки открывает список из 12 образцов оформления фона презентации, а установление метки флажка скрывает графические объекты (линии, фигуры, рисунки), которые являются элементами оформления фона. Расширенные возможности по настройке фона слайдов презентации пользователь может получить, открыв окно Формат фона.</a:t>
            </a:r>
          </a:p>
        </p:txBody>
      </p:sp>
      <p:sp>
        <p:nvSpPr>
          <p:cNvPr id="2" name="Управляющая кнопка: домой 1">
            <a:hlinkClick r:id="rId4" action="ppaction://hlinksldjump" highlightClick="1"/>
          </p:cNvPr>
          <p:cNvSpPr/>
          <p:nvPr/>
        </p:nvSpPr>
        <p:spPr>
          <a:xfrm>
            <a:off x="11320463" y="6169025"/>
            <a:ext cx="760412" cy="611188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5888" y="96838"/>
            <a:ext cx="11899900" cy="1023937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100" b="1" dirty="0" smtClean="0">
                <a:solidFill>
                  <a:srgbClr val="C00000"/>
                </a:solidFill>
                <a:latin typeface="Georgia" pitchFamily="18" charset="0"/>
              </a:rPr>
              <a:t>10. Просмотр </a:t>
            </a:r>
            <a:r>
              <a:rPr lang="ru-RU" sz="3100" b="1" dirty="0">
                <a:solidFill>
                  <a:srgbClr val="C00000"/>
                </a:solidFill>
                <a:latin typeface="Georgia" pitchFamily="18" charset="0"/>
              </a:rPr>
              <a:t>и редактирование презентации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/>
            </a:r>
            <a:br>
              <a:rPr lang="ru-RU" b="1" dirty="0">
                <a:solidFill>
                  <a:srgbClr val="C00000"/>
                </a:solidFill>
                <a:latin typeface="Georgia" pitchFamily="18" charset="0"/>
              </a:rPr>
            </a:b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2771" name="Объект 2"/>
          <p:cNvSpPr>
            <a:spLocks noGrp="1"/>
          </p:cNvSpPr>
          <p:nvPr>
            <p:ph idx="1"/>
          </p:nvPr>
        </p:nvSpPr>
        <p:spPr>
          <a:xfrm>
            <a:off x="347663" y="927100"/>
            <a:ext cx="11909425" cy="2119313"/>
          </a:xfrm>
        </p:spPr>
        <p:txBody>
          <a:bodyPr/>
          <a:lstStyle/>
          <a:p>
            <a:pPr marL="0" indent="449263" defTabSz="914400" eaLnBrk="1" hangingPunct="1">
              <a:lnSpc>
                <a:spcPct val="9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Существует несколько режимов просмотра презентации                                                           (Вкладка </a:t>
            </a:r>
            <a:r>
              <a:rPr lang="ru-RU" sz="2200" b="1" i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Вид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, группа </a:t>
            </a:r>
            <a:r>
              <a:rPr lang="ru-RU" sz="2200" b="1" i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Режимы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просмотра презентации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):</a:t>
            </a:r>
          </a:p>
          <a:p>
            <a:pPr marL="0" indent="449263" defTabSz="914400" eaLnBrk="1" hangingPunct="1">
              <a:lnSpc>
                <a:spcPts val="1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 </a:t>
            </a:r>
          </a:p>
          <a:p>
            <a:pPr defTabSz="914400" eaLnBrk="1" hangingPunct="1">
              <a:lnSpc>
                <a:spcPct val="9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режим </a:t>
            </a:r>
            <a:r>
              <a:rPr lang="ru-RU" sz="2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Обычный</a:t>
            </a:r>
            <a:r>
              <a:rPr lang="ru-RU" sz="2200" b="1" i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200" b="1" i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(режим редактирования);</a:t>
            </a:r>
            <a:endParaRPr lang="ru-RU" sz="2200" b="1" dirty="0" smtClean="0">
              <a:solidFill>
                <a:srgbClr val="000000"/>
              </a:solidFill>
              <a:latin typeface="Georgia" pitchFamily="18" charset="0"/>
              <a:cs typeface="Times New Roman" pitchFamily="18" charset="0"/>
            </a:endParaRPr>
          </a:p>
          <a:p>
            <a:pPr algn="just" defTabSz="914400" eaLnBrk="1" hangingPunct="1">
              <a:lnSpc>
                <a:spcPct val="97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режим </a:t>
            </a:r>
            <a:r>
              <a:rPr lang="ru-RU" sz="2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Сортировщик слайдов</a:t>
            </a:r>
            <a:r>
              <a:rPr lang="ru-RU" sz="2200" b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(в миниатюре все слайды);</a:t>
            </a:r>
          </a:p>
          <a:p>
            <a:pPr marL="0" indent="449263" defTabSz="914400" eaLnBrk="1" hangingPunct="1">
              <a:lnSpc>
                <a:spcPts val="15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ea typeface="Symbol" pitchFamily="18" charset="2"/>
                <a:cs typeface="Symbol" pitchFamily="18" charset="2"/>
              </a:rPr>
              <a:t> </a:t>
            </a:r>
            <a:endParaRPr lang="ru-RU" sz="2200" b="1" dirty="0" smtClean="0">
              <a:solidFill>
                <a:srgbClr val="000000"/>
              </a:solidFill>
              <a:latin typeface="Georgia" pitchFamily="18" charset="0"/>
              <a:cs typeface="Times New Roman" pitchFamily="18" charset="0"/>
            </a:endParaRPr>
          </a:p>
          <a:p>
            <a:pPr defTabSz="914400" eaLnBrk="1" hangingPunct="1">
              <a:lnSpc>
                <a:spcPct val="9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defRPr/>
            </a:pPr>
            <a:r>
              <a:rPr lang="ru-RU" sz="2200" b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ежим</a:t>
            </a:r>
            <a:r>
              <a:rPr lang="ru-RU" sz="2200" b="1" i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</a:t>
            </a:r>
            <a:r>
              <a:rPr lang="ru-RU" sz="2200" b="1" i="1" dirty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П</a:t>
            </a:r>
            <a:r>
              <a:rPr lang="ru-RU" sz="2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оказ слайдов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;</a:t>
            </a:r>
          </a:p>
          <a:p>
            <a:pPr marL="0" indent="449263" defTabSz="914400" eaLnBrk="1" hangingPunct="1">
              <a:lnSpc>
                <a:spcPts val="163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 3" pitchFamily="18" charset="2"/>
              <a:buNone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ea typeface="Symbol" pitchFamily="18" charset="2"/>
                <a:cs typeface="Symbol" pitchFamily="18" charset="2"/>
              </a:rPr>
              <a:t> </a:t>
            </a:r>
            <a:endParaRPr lang="ru-RU" sz="2200" b="1" dirty="0" smtClean="0">
              <a:solidFill>
                <a:srgbClr val="000000"/>
              </a:solidFill>
              <a:latin typeface="Georgia" pitchFamily="18" charset="0"/>
              <a:cs typeface="Times New Roman" pitchFamily="18" charset="0"/>
            </a:endParaRPr>
          </a:p>
          <a:p>
            <a:pPr defTabSz="914400" eaLnBrk="1" hangingPunct="1">
              <a:lnSpc>
                <a:spcPct val="94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режим </a:t>
            </a:r>
            <a:r>
              <a:rPr lang="ru-RU" sz="2200" b="1" i="1" dirty="0" smtClean="0">
                <a:solidFill>
                  <a:srgbClr val="FF0000"/>
                </a:solidFill>
                <a:latin typeface="Georgia" pitchFamily="18" charset="0"/>
                <a:cs typeface="Times New Roman" pitchFamily="18" charset="0"/>
              </a:rPr>
              <a:t>Страницы заметок</a:t>
            </a:r>
            <a:r>
              <a:rPr lang="ru-RU" sz="2200" b="1" dirty="0" smtClean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используется, если необходимо просматривать заметки и работать с ними в формате целой страницы.</a:t>
            </a:r>
            <a:endParaRPr lang="ru-RU" sz="2200" b="1" dirty="0" smtClean="0">
              <a:latin typeface="Georgia" pitchFamily="18" charset="0"/>
            </a:endParaRPr>
          </a:p>
        </p:txBody>
      </p:sp>
      <p:pic>
        <p:nvPicPr>
          <p:cNvPr id="3584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" t="18123" r="4852" b="28732"/>
          <a:stretch>
            <a:fillRect/>
          </a:stretch>
        </p:blipFill>
        <p:spPr bwMode="auto">
          <a:xfrm>
            <a:off x="1597025" y="3213100"/>
            <a:ext cx="8307388" cy="3644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3"/>
          <p:cNvSpPr>
            <a:spLocks noChangeArrowheads="1"/>
          </p:cNvSpPr>
          <p:nvPr/>
        </p:nvSpPr>
        <p:spPr bwMode="auto">
          <a:xfrm>
            <a:off x="471488" y="384175"/>
            <a:ext cx="11720512" cy="206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445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4000" b="1">
                <a:solidFill>
                  <a:srgbClr val="C00000"/>
                </a:solidFill>
                <a:latin typeface="Georgia" pitchFamily="18" charset="0"/>
                <a:cs typeface="Times New Roman" pitchFamily="18" charset="0"/>
              </a:rPr>
              <a:t>Демонстрация презентации:</a:t>
            </a:r>
            <a:endParaRPr lang="ru-RU" altLang="ru-RU" sz="4000">
              <a:solidFill>
                <a:srgbClr val="C00000"/>
              </a:solidFill>
              <a:latin typeface="Georgia" pitchFamily="18" charset="0"/>
              <a:cs typeface="Times New Roman" pitchFamily="18" charset="0"/>
            </a:endParaRPr>
          </a:p>
          <a:p>
            <a:pPr eaLnBrk="1" hangingPunct="1">
              <a:lnSpc>
                <a:spcPts val="38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4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just" eaLnBrk="1" hangingPunct="1">
              <a:lnSpc>
                <a:spcPct val="98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Char char="•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Начать демонстрацию презентации можно, выбрав на вкладке </a:t>
            </a:r>
            <a:r>
              <a:rPr lang="ru-RU" altLang="ru-RU" sz="2200" b="1" i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Показ слайдов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в группе </a:t>
            </a:r>
            <a:r>
              <a:rPr lang="ru-RU" altLang="ru-RU" sz="2200" b="1" i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Начать показ слайдов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одну из кнопок </a:t>
            </a:r>
            <a:r>
              <a:rPr lang="ru-RU" altLang="ru-RU" sz="2200" b="1" i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С начала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или </a:t>
            </a:r>
            <a:r>
              <a:rPr lang="ru-RU" altLang="ru-RU" sz="2200" b="1" i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С текущего слайда.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На этой вкладке также имеются кнопки настройки демонстрации презентации</a:t>
            </a:r>
            <a:r>
              <a:rPr lang="ru-RU" altLang="ru-RU" sz="240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6867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2657475"/>
            <a:ext cx="11028362" cy="241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Прямоугольник 5"/>
          <p:cNvSpPr>
            <a:spLocks noChangeArrowheads="1"/>
          </p:cNvSpPr>
          <p:nvPr/>
        </p:nvSpPr>
        <p:spPr bwMode="auto">
          <a:xfrm>
            <a:off x="4498975" y="2398713"/>
            <a:ext cx="31654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1800" b="1" i="1">
                <a:solidFill>
                  <a:schemeClr val="tx1"/>
                </a:solidFill>
                <a:latin typeface="Georgia" pitchFamily="18" charset="0"/>
              </a:rPr>
              <a:t>Вкладка Показ слайдов</a:t>
            </a:r>
          </a:p>
        </p:txBody>
      </p:sp>
      <p:sp>
        <p:nvSpPr>
          <p:cNvPr id="33797" name="Прямоугольник 6"/>
          <p:cNvSpPr>
            <a:spLocks noChangeArrowheads="1"/>
          </p:cNvSpPr>
          <p:nvPr/>
        </p:nvSpPr>
        <p:spPr bwMode="auto">
          <a:xfrm>
            <a:off x="258763" y="5075238"/>
            <a:ext cx="11568112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ru-RU" sz="2200" b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Или с помощью кнопки Показ слайдов , которая расположена справа на строке состояния. </a:t>
            </a:r>
            <a:r>
              <a:rPr lang="ru-RU" sz="2200" b="1" i="1" u="sng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Примечание:</a:t>
            </a:r>
            <a:r>
              <a:rPr lang="ru-RU" sz="2200" b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 данная кнопка начинает демонстрацию с текущего слайда.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2200" b="1" dirty="0">
                <a:solidFill>
                  <a:srgbClr val="000000"/>
                </a:solidFill>
                <a:latin typeface="Georgia" pitchFamily="18" charset="0"/>
                <a:cs typeface="Times New Roman" pitchFamily="18" charset="0"/>
              </a:rPr>
              <a:t>С помощью клавиши F5 начинается демонстрация презентации с начала.</a:t>
            </a:r>
          </a:p>
        </p:txBody>
      </p:sp>
      <p:sp>
        <p:nvSpPr>
          <p:cNvPr id="2" name="Управляющая кнопка: домой 1">
            <a:hlinkClick r:id="rId3" action="ppaction://hlinksldjump" highlightClick="1"/>
          </p:cNvPr>
          <p:cNvSpPr/>
          <p:nvPr/>
        </p:nvSpPr>
        <p:spPr>
          <a:xfrm>
            <a:off x="11307763" y="6130925"/>
            <a:ext cx="708025" cy="7270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488" y="373063"/>
            <a:ext cx="8697912" cy="89217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11.</a:t>
            </a:r>
            <a:r>
              <a:rPr lang="ru-RU" b="1" dirty="0">
                <a:solidFill>
                  <a:srgbClr val="C00000"/>
                </a:solidFill>
                <a:latin typeface="Georgia" pitchFamily="18" charset="0"/>
              </a:rPr>
              <a:t> Печать презентации</a:t>
            </a:r>
          </a:p>
        </p:txBody>
      </p:sp>
      <p:sp>
        <p:nvSpPr>
          <p:cNvPr id="37891" name="Прямоугольник 4"/>
          <p:cNvSpPr>
            <a:spLocks noChangeArrowheads="1"/>
          </p:cNvSpPr>
          <p:nvPr/>
        </p:nvSpPr>
        <p:spPr bwMode="auto">
          <a:xfrm>
            <a:off x="6927850" y="1265238"/>
            <a:ext cx="5357813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Часто возникает необходимость печати презентации, для этого: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 Нажмите кнопку </a:t>
            </a:r>
            <a:r>
              <a:rPr lang="ru-RU" altLang="ru-RU" sz="2200" b="1" i="1">
                <a:solidFill>
                  <a:srgbClr val="000000"/>
                </a:solidFill>
                <a:latin typeface="Georgia" pitchFamily="18" charset="0"/>
              </a:rPr>
              <a:t>Файл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, выберите команду </a:t>
            </a:r>
            <a:r>
              <a:rPr lang="ru-RU" altLang="ru-RU" sz="2200" b="1" i="1">
                <a:solidFill>
                  <a:srgbClr val="FF0000"/>
                </a:solidFill>
                <a:latin typeface="Georgia" pitchFamily="18" charset="0"/>
              </a:rPr>
              <a:t>Печать</a:t>
            </a:r>
            <a:r>
              <a:rPr lang="ru-RU" altLang="ru-RU" sz="2200" b="1">
                <a:solidFill>
                  <a:srgbClr val="FF0000"/>
                </a:solidFill>
                <a:latin typeface="Georgia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 В группе </a:t>
            </a:r>
            <a:r>
              <a:rPr lang="ru-RU" altLang="ru-RU" sz="2200" b="1" i="1">
                <a:solidFill>
                  <a:srgbClr val="FF0000"/>
                </a:solidFill>
                <a:latin typeface="Georgia" pitchFamily="18" charset="0"/>
              </a:rPr>
              <a:t>Параметры печати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 необходимо выбрать количество копий печати, выбрать принтер и настроить печать презентации;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 Нажать кнопку </a:t>
            </a:r>
            <a:r>
              <a:rPr lang="ru-RU" altLang="ru-RU" sz="2200" b="1" i="1">
                <a:solidFill>
                  <a:srgbClr val="FF0000"/>
                </a:solidFill>
                <a:latin typeface="Georgia" pitchFamily="18" charset="0"/>
              </a:rPr>
              <a:t>Печать</a:t>
            </a:r>
            <a:r>
              <a:rPr lang="ru-RU" altLang="ru-RU" sz="2200" b="1">
                <a:solidFill>
                  <a:srgbClr val="FF0000"/>
                </a:solidFill>
                <a:latin typeface="Georgia" pitchFamily="18" charset="0"/>
              </a:rPr>
              <a:t>.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Справа от группы </a:t>
            </a:r>
            <a:r>
              <a:rPr lang="ru-RU" altLang="ru-RU" sz="2200" b="1" i="1">
                <a:solidFill>
                  <a:srgbClr val="FF0000"/>
                </a:solidFill>
                <a:latin typeface="Georgia" pitchFamily="18" charset="0"/>
              </a:rPr>
              <a:t>Параметры печати 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находится окно </a:t>
            </a:r>
            <a:r>
              <a:rPr lang="ru-RU" altLang="ru-RU" sz="2200" b="1" i="1">
                <a:solidFill>
                  <a:srgbClr val="FF0000"/>
                </a:solidFill>
                <a:latin typeface="Georgia" pitchFamily="18" charset="0"/>
              </a:rPr>
              <a:t>Предварительного просмотра</a:t>
            </a:r>
            <a:r>
              <a:rPr lang="ru-RU" altLang="ru-RU" sz="2200" b="1">
                <a:solidFill>
                  <a:srgbClr val="000000"/>
                </a:solidFill>
                <a:latin typeface="Georgia" pitchFamily="18" charset="0"/>
              </a:rPr>
              <a:t>, где отражен вид печатного документа.</a:t>
            </a:r>
          </a:p>
        </p:txBody>
      </p:sp>
      <p:pic>
        <p:nvPicPr>
          <p:cNvPr id="3789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070"/>
          <a:stretch>
            <a:fillRect/>
          </a:stretch>
        </p:blipFill>
        <p:spPr bwMode="auto">
          <a:xfrm>
            <a:off x="153988" y="1265238"/>
            <a:ext cx="6773862" cy="494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Управляющая кнопка: домой 2">
            <a:hlinkClick r:id="rId4" action="ppaction://hlinksldjump" highlightClick="1"/>
          </p:cNvPr>
          <p:cNvSpPr/>
          <p:nvPr/>
        </p:nvSpPr>
        <p:spPr>
          <a:xfrm>
            <a:off x="11217275" y="6207125"/>
            <a:ext cx="798513" cy="650875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220663"/>
            <a:ext cx="7577137" cy="1273175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>12. Заключение</a:t>
            </a:r>
            <a:endParaRPr lang="ru-RU" b="1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8600" y="1341438"/>
            <a:ext cx="11704638" cy="5303837"/>
          </a:xfrm>
        </p:spPr>
        <p:txBody>
          <a:bodyPr rtlCol="0">
            <a:normAutofit fontScale="92500" lnSpcReduction="10000"/>
          </a:bodyPr>
          <a:lstStyle/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</a:rPr>
              <a:t>        </a:t>
            </a: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Вы познакомились 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с базовыми принципами создания собственной презентации в приложении PowerPoint, которое входит в состав пакета Microsoft </a:t>
            </a:r>
            <a:r>
              <a:rPr lang="ru-RU" sz="2400" b="1" dirty="0" err="1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Office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. Как вы могли убедиться, механизм наполнения слайдов различным контентом достаточно прост и не должен вызывать особых трудностей даже у начинающих пользователей. </a:t>
            </a:r>
            <a:endParaRPr lang="ru-RU" sz="2400" b="1" dirty="0" smtClean="0">
              <a:solidFill>
                <a:schemeClr val="tx1"/>
              </a:solidFill>
              <a:latin typeface="Georgia" pitchFamily="18" charset="0"/>
              <a:cs typeface="Times New Roman" panose="02020603050405020304" pitchFamily="18" charset="0"/>
            </a:endParaRP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   Помните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, что презентация – это в первую очередь наглядное представление материала. Поэтому в общем случае старайтесь использовать больше графических изображений или видеороликов, сводя к минимуму текстовую информацию. При этом используемые текстовые фразы должны быть лаконичными, как заголовки, а сам текст должен быть крупным и хорошо читаемым с экрана</a:t>
            </a: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  С </a:t>
            </a:r>
            <a:r>
              <a:rPr lang="ru-RU" sz="2400" b="1" dirty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другой стороны, сильно зацикливаться на этих правилах не стоит. Презентации могут иметь разную направленность и поэтому сильно различаться по своему смыслу и преследуемым целям, а значить и иметь совершенно разное </a:t>
            </a:r>
            <a:r>
              <a:rPr lang="ru-RU" sz="2400" b="1" dirty="0" smtClean="0">
                <a:solidFill>
                  <a:schemeClr val="tx1"/>
                </a:solidFill>
                <a:latin typeface="Georgia" pitchFamily="18" charset="0"/>
                <a:cs typeface="Times New Roman" panose="02020603050405020304" pitchFamily="18" charset="0"/>
              </a:rPr>
              <a:t>наполнение.</a:t>
            </a:r>
          </a:p>
          <a:p>
            <a:pPr marL="0" indent="0" eaLnBrk="1" fontAlgn="auto" hangingPunct="1">
              <a:buFont typeface="Wingdings 3" pitchFamily="18" charset="2"/>
              <a:buNone/>
              <a:defRPr/>
            </a:pPr>
            <a:endParaRPr lang="ru-RU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3891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550" y="0"/>
            <a:ext cx="1974850" cy="1976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Управляющая кнопка: домой 3">
            <a:hlinkClick r:id="rId3" action="ppaction://hlinksldjump" highlightClick="1"/>
          </p:cNvPr>
          <p:cNvSpPr/>
          <p:nvPr/>
        </p:nvSpPr>
        <p:spPr>
          <a:xfrm>
            <a:off x="11166475" y="6169025"/>
            <a:ext cx="746125" cy="579438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282825" y="657225"/>
            <a:ext cx="8534400" cy="7842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  <a:t/>
            </a:r>
            <a:br>
              <a:rPr lang="ru-RU" b="1" dirty="0" smtClean="0">
                <a:solidFill>
                  <a:srgbClr val="C00000"/>
                </a:solidFill>
                <a:latin typeface="Georgia" pitchFamily="18" charset="0"/>
              </a:rPr>
            </a:br>
            <a:r>
              <a:rPr lang="ru-RU" sz="2700" b="1" cap="none" dirty="0" smtClean="0">
                <a:solidFill>
                  <a:srgbClr val="C00000"/>
                </a:solidFill>
                <a:latin typeface="Georgia" pitchFamily="18" charset="0"/>
              </a:rPr>
              <a:t>(ссылки на сайты)</a:t>
            </a:r>
            <a:endParaRPr lang="ru-RU" sz="2700" b="1" cap="none" dirty="0">
              <a:solidFill>
                <a:srgbClr val="C000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387350" y="1276350"/>
            <a:ext cx="8534400" cy="4276725"/>
          </a:xfrm>
        </p:spPr>
        <p:txBody>
          <a:bodyPr/>
          <a:lstStyle/>
          <a:p>
            <a:pPr marL="342900" indent="-342900">
              <a:lnSpc>
                <a:spcPct val="120000"/>
              </a:lnSpc>
              <a:buFont typeface="+mj-lt"/>
              <a:buAutoNum type="arabicPeriod"/>
              <a:defRPr/>
            </a:pPr>
            <a:r>
              <a:rPr lang="en-US" sz="2900" b="1" dirty="0">
                <a:solidFill>
                  <a:schemeClr val="tx1"/>
                </a:solidFill>
                <a:latin typeface="Georgia" pitchFamily="18" charset="0"/>
              </a:rPr>
              <a:t>https</a:t>
            </a:r>
            <a:r>
              <a:rPr lang="en-US" sz="2900" b="1" dirty="0" smtClean="0">
                <a:solidFill>
                  <a:schemeClr val="tx1"/>
                </a:solidFill>
                <a:latin typeface="Georgia" pitchFamily="18" charset="0"/>
              </a:rPr>
              <a:t>://</a:t>
            </a:r>
            <a:endParaRPr lang="ru-RU" sz="2900" dirty="0">
              <a:solidFill>
                <a:schemeClr val="tx1"/>
              </a:solidFill>
              <a:latin typeface="Georgia" pitchFamily="18" charset="0"/>
            </a:endParaRPr>
          </a:p>
          <a:p>
            <a:pPr>
              <a:defRPr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994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" y="0"/>
            <a:ext cx="1126807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9941" name="Прямоугольник 5"/>
          <p:cNvSpPr>
            <a:spLocks noChangeArrowheads="1"/>
          </p:cNvSpPr>
          <p:nvPr/>
        </p:nvSpPr>
        <p:spPr bwMode="auto">
          <a:xfrm>
            <a:off x="1312863" y="447675"/>
            <a:ext cx="86677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Georgia" pitchFamily="18" charset="0"/>
              </a:rPr>
              <a:t>13. СПИСОК ЛИТЕРАТУРЫ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ru-RU" altLang="ru-RU" sz="2800" b="1">
                <a:solidFill>
                  <a:srgbClr val="C00000"/>
                </a:solidFill>
                <a:latin typeface="Georgia" pitchFamily="18" charset="0"/>
              </a:rPr>
              <a:t>(</a:t>
            </a:r>
            <a:r>
              <a:rPr lang="ru-RU" altLang="ru-RU" b="1">
                <a:solidFill>
                  <a:srgbClr val="C00000"/>
                </a:solidFill>
                <a:latin typeface="Georgia" pitchFamily="18" charset="0"/>
              </a:rPr>
              <a:t>ссылки на сайты)</a:t>
            </a:r>
          </a:p>
        </p:txBody>
      </p:sp>
      <p:sp>
        <p:nvSpPr>
          <p:cNvPr id="39942" name="Прямоугольник 6"/>
          <p:cNvSpPr>
            <a:spLocks noChangeArrowheads="1"/>
          </p:cNvSpPr>
          <p:nvPr/>
        </p:nvSpPr>
        <p:spPr bwMode="auto">
          <a:xfrm>
            <a:off x="952500" y="1192213"/>
            <a:ext cx="8642350" cy="358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2000">
                <a:solidFill>
                  <a:srgbClr val="806309"/>
                </a:solidFill>
                <a:latin typeface="Century Gothic" pitchFamily="34" charset="0"/>
              </a:defRPr>
            </a:lvl1pPr>
            <a:lvl2pPr marL="742950" indent="-28575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>
                <a:solidFill>
                  <a:srgbClr val="806309"/>
                </a:solidFill>
                <a:latin typeface="Century Gothic" pitchFamily="34" charset="0"/>
              </a:defRPr>
            </a:lvl2pPr>
            <a:lvl3pPr marL="11430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600">
                <a:solidFill>
                  <a:srgbClr val="806309"/>
                </a:solidFill>
                <a:latin typeface="Century Gothic" pitchFamily="34" charset="0"/>
              </a:defRPr>
            </a:lvl3pPr>
            <a:lvl4pPr marL="16002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4pPr>
            <a:lvl5pPr marL="2057400" indent="-228600" eaLnBrk="0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itchFamily="18" charset="2"/>
              <a:buChar char=""/>
              <a:defRPr sz="1400">
                <a:solidFill>
                  <a:srgbClr val="806309"/>
                </a:solidFill>
                <a:latin typeface="Century Gothic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en-US" altLang="ru-RU" sz="1800" b="1">
                <a:solidFill>
                  <a:schemeClr val="tx1"/>
                </a:solidFill>
                <a:latin typeface="Georgia" pitchFamily="18" charset="0"/>
                <a:hlinkClick r:id="rId3"/>
              </a:rPr>
              <a:t>https://nsportal.ru/vu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 </a:t>
            </a:r>
            <a:r>
              <a:rPr lang="en-US" altLang="ru-RU" sz="1800" b="1">
                <a:solidFill>
                  <a:schemeClr val="tx1"/>
                </a:solidFill>
                <a:latin typeface="Georgia" pitchFamily="18" charset="0"/>
                <a:hlinkClick r:id="rId3"/>
              </a:rPr>
              <a:t>z/istoricheskie-nauki/library/2014/03/20/metodicheskie-ukazaniya-pravila-sozdaniya-prezentatsii-v</a:t>
            </a:r>
            <a:endParaRPr lang="ru-RU" altLang="ru-RU" sz="1800" b="1">
              <a:solidFill>
                <a:schemeClr val="tx1"/>
              </a:solidFill>
              <a:latin typeface="Georgia" pitchFamily="18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en-US" altLang="ru-RU" sz="1800" b="1">
                <a:solidFill>
                  <a:schemeClr val="tx1"/>
                </a:solidFill>
                <a:latin typeface="Georgia" pitchFamily="18" charset="0"/>
              </a:rPr>
              <a:t>m.dzen.ru/search?query=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уроки%20</a:t>
            </a:r>
            <a:r>
              <a:rPr lang="en-US" altLang="ru-RU" sz="1800" b="1">
                <a:solidFill>
                  <a:schemeClr val="tx1"/>
                </a:solidFill>
                <a:latin typeface="Georgia" pitchFamily="18" charset="0"/>
              </a:rPr>
              <a:t>PowerPoint&amp;mt_link_id=kikkq1&amp;utm_source=yandex&amp;utm_medium=cpc&amp;utm_campaign=SEARCH_Category_HowToPowerPoint&amp;utm_content=pid_43581665712_cid_83910320_gid_5142451325_aid_13594941357_src_search_none&amp;yclid=6406939225432260607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   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  <a:hlinkClick r:id="rId4"/>
              </a:rPr>
              <a:t>https://works.doklad.ru/view/UFluevvMzds.html</a:t>
            </a: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</a:rPr>
              <a:t> </a:t>
            </a: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  <a:hlinkClick r:id="rId5"/>
              </a:rPr>
              <a:t>http://urok.1sept.ru/%D1%81%D1%82%D0%B0%D1%82%D1%8C%D0%B8/310931/</a:t>
            </a:r>
            <a:endParaRPr lang="ru-RU" altLang="ru-RU" sz="1800" b="1">
              <a:solidFill>
                <a:schemeClr val="tx1"/>
              </a:solidFill>
              <a:latin typeface="Georgia" pitchFamily="18" charset="0"/>
            </a:endParaRPr>
          </a:p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Century Gothic" pitchFamily="34" charset="0"/>
              <a:buAutoNum type="arabicPeriod"/>
            </a:pPr>
            <a:r>
              <a:rPr lang="ru-RU" altLang="ru-RU" sz="1800" b="1">
                <a:solidFill>
                  <a:schemeClr val="tx1"/>
                </a:solidFill>
                <a:latin typeface="Georgia" pitchFamily="18" charset="0"/>
                <a:hlinkClick r:id="rId6"/>
              </a:rPr>
              <a:t>https://pedsovet.org/blogs/blog/view/id/1326</a:t>
            </a:r>
            <a:endParaRPr lang="ru-RU" altLang="ru-RU" sz="1800" b="1">
              <a:solidFill>
                <a:schemeClr val="tx1"/>
              </a:solidFill>
              <a:latin typeface="Georgia" pitchFamily="18" charset="0"/>
            </a:endParaRPr>
          </a:p>
        </p:txBody>
      </p:sp>
      <p:pic>
        <p:nvPicPr>
          <p:cNvPr id="3994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7138" y="268288"/>
            <a:ext cx="2266950" cy="2266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Управляющая кнопка: домой 1">
            <a:hlinkClick r:id="rId8" action="ppaction://hlinksldjump" highlightClick="1"/>
          </p:cNvPr>
          <p:cNvSpPr/>
          <p:nvPr/>
        </p:nvSpPr>
        <p:spPr>
          <a:xfrm>
            <a:off x="10212388" y="6053138"/>
            <a:ext cx="747712" cy="501650"/>
          </a:xfrm>
          <a:prstGeom prst="actionButtonHom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Сектор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Slice" id="{0507925B-6AC9-4358-8E18-C330545D08F8}" vid="{282EB108-EDE6-4B8E-957B-D4A69BF580E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880</TotalTime>
  <Words>1877</Words>
  <Application>Microsoft Office PowerPoint</Application>
  <PresentationFormat>Произвольный</PresentationFormat>
  <Paragraphs>228</Paragraphs>
  <Slides>35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Сектор</vt:lpstr>
      <vt:lpstr>Создание презентации                             в Microsoft PowerPoint 2010</vt:lpstr>
      <vt:lpstr>Аннотация</vt:lpstr>
      <vt:lpstr>Презентация PowerPoint</vt:lpstr>
      <vt:lpstr>1. Введение</vt:lpstr>
      <vt:lpstr> Основные понятия: </vt:lpstr>
      <vt:lpstr> 2. Интерфейс среды PowerPoint 2010 </vt:lpstr>
      <vt:lpstr> Интерфейс среды PowerPoint 2010 </vt:lpstr>
      <vt:lpstr>Презентация PowerPoint</vt:lpstr>
      <vt:lpstr>Презентация PowerPoint</vt:lpstr>
      <vt:lpstr> 3. Создание типовой презентации </vt:lpstr>
      <vt:lpstr>Презентация PowerPoint</vt:lpstr>
      <vt:lpstr>Презентация PowerPoint</vt:lpstr>
      <vt:lpstr> 4. Вставка, редактирование и  форматирование текстовых объектов </vt:lpstr>
      <vt:lpstr>Презентация PowerPoint</vt:lpstr>
      <vt:lpstr> Вкладка Средства рисования|Формат </vt:lpstr>
      <vt:lpstr>Параметры вставки</vt:lpstr>
      <vt:lpstr>Презентация PowerPoint</vt:lpstr>
      <vt:lpstr>Кнопки вставки объектов </vt:lpstr>
      <vt:lpstr>5. Вставка, редактирование и форматирование графических объектов </vt:lpstr>
      <vt:lpstr>Презентация PowerPoint</vt:lpstr>
      <vt:lpstr>Презентация PowerPoint</vt:lpstr>
      <vt:lpstr>Презентация PowerPoint</vt:lpstr>
      <vt:lpstr>SmartArt, позволяет добавить графические элементы SmartArt, которые служат для наглядного представления данных. Нажмите кнопку SmartArt. В диалоговом окне выбор рисунка SmartArt выберите необходимый тип и макет. </vt:lpstr>
      <vt:lpstr>6. Вставка, редактирование и форматирование таблиц </vt:lpstr>
      <vt:lpstr>7. Вставка звука и видео</vt:lpstr>
      <vt:lpstr>8. ДОБАВЛЕНИЕ ЭФФЕКТА АНИМАЦИИ</vt:lpstr>
      <vt:lpstr>9. Стилевое оформление презентации</vt:lpstr>
      <vt:lpstr>Презентация PowerPoint</vt:lpstr>
      <vt:lpstr>Презентация PowerPoint</vt:lpstr>
      <vt:lpstr>Презентация PowerPoint</vt:lpstr>
      <vt:lpstr> 10. Просмотр и редактирование презентации </vt:lpstr>
      <vt:lpstr>Презентация PowerPoint</vt:lpstr>
      <vt:lpstr>11. Печать презентации</vt:lpstr>
      <vt:lpstr>12. Заключение</vt:lpstr>
      <vt:lpstr> (ссылки на сайты)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презентации                             в Microsoft PowerPoint 2010 для начинающих</dc:title>
  <dc:creator>Валентина</dc:creator>
  <cp:lastModifiedBy>Lenovo</cp:lastModifiedBy>
  <cp:revision>83</cp:revision>
  <dcterms:created xsi:type="dcterms:W3CDTF">2020-04-27T12:26:01Z</dcterms:created>
  <dcterms:modified xsi:type="dcterms:W3CDTF">2024-04-25T07:50:57Z</dcterms:modified>
</cp:coreProperties>
</file>