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8" r:id="rId2"/>
    <p:sldId id="279" r:id="rId3"/>
    <p:sldId id="262" r:id="rId4"/>
    <p:sldId id="261" r:id="rId5"/>
    <p:sldId id="263" r:id="rId6"/>
    <p:sldId id="269" r:id="rId7"/>
    <p:sldId id="284" r:id="rId8"/>
    <p:sldId id="285" r:id="rId9"/>
    <p:sldId id="287" r:id="rId10"/>
    <p:sldId id="271" r:id="rId11"/>
    <p:sldId id="272" r:id="rId12"/>
    <p:sldId id="273" r:id="rId13"/>
    <p:sldId id="275" r:id="rId14"/>
    <p:sldId id="290" r:id="rId15"/>
    <p:sldId id="276" r:id="rId16"/>
    <p:sldId id="267" r:id="rId17"/>
    <p:sldId id="29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E1C"/>
    <a:srgbClr val="DA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45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2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A15445B-85E9-48CA-8404-2A109F9311F6}" type="datetimeFigureOut">
              <a:rPr lang="ru-RU" smtClean="0"/>
              <a:pPr/>
              <a:t>20.03.2021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7E6E8EC-0EB1-4A31-94F3-A2A438BB8DD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Click="0" advTm="7000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0;&#1076;&#1084;&#1080;&#1085;&#1080;&#1089;&#1090;&#1088;&#1072;&#1090;&#1086;&#1088;\&#1056;&#1072;&#1073;&#1086;&#1095;&#1080;&#1081;%20&#1089;&#1090;&#1086;&#1083;\Semikarakorsk_-_Semikarakorsk_(Gybka.com).mp3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7848872" cy="108012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905">
                  <a:solidFill>
                    <a:schemeClr val="bg1">
                      <a:lumMod val="60000"/>
                      <a:lumOff val="40000"/>
                    </a:schemeClr>
                  </a:solidFill>
                </a:ln>
                <a:solidFill>
                  <a:srgbClr val="003E1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Я люблю Семикаракорск</a:t>
            </a:r>
            <a:r>
              <a:rPr lang="ru-RU" sz="5400" b="1" dirty="0" smtClean="0">
                <a:ln w="1905">
                  <a:solidFill>
                    <a:schemeClr val="bg1">
                      <a:lumMod val="60000"/>
                      <a:lumOff val="40000"/>
                    </a:schemeClr>
                  </a:solidFill>
                </a:ln>
                <a:solidFill>
                  <a:srgbClr val="003E1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!</a:t>
            </a:r>
            <a:endParaRPr lang="ru-RU" sz="5400" b="1" dirty="0">
              <a:ln w="1905">
                <a:solidFill>
                  <a:schemeClr val="bg1">
                    <a:lumMod val="60000"/>
                    <a:lumOff val="40000"/>
                  </a:schemeClr>
                </a:solidFill>
              </a:ln>
              <a:solidFill>
                <a:srgbClr val="003E1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860032" y="6093296"/>
            <a:ext cx="3784848" cy="536923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2000" b="1" dirty="0" smtClean="0">
                <a:solidFill>
                  <a:srgbClr val="003E1C"/>
                </a:solidFill>
              </a:rPr>
              <a:t>Воспитатель</a:t>
            </a:r>
            <a:r>
              <a:rPr lang="en-US" sz="2000" b="1" dirty="0" smtClean="0">
                <a:solidFill>
                  <a:srgbClr val="003E1C"/>
                </a:solidFill>
              </a:rPr>
              <a:t>:</a:t>
            </a:r>
            <a:r>
              <a:rPr lang="ru-RU" sz="2000" b="1" dirty="0" smtClean="0">
                <a:solidFill>
                  <a:srgbClr val="003E1C"/>
                </a:solidFill>
              </a:rPr>
              <a:t>Чекина О.В.</a:t>
            </a:r>
            <a:endParaRPr lang="ru-RU" sz="2000" b="1" dirty="0">
              <a:solidFill>
                <a:srgbClr val="003E1C"/>
              </a:solidFill>
            </a:endParaRPr>
          </a:p>
        </p:txBody>
      </p:sp>
      <p:pic>
        <p:nvPicPr>
          <p:cNvPr id="5" name="Semikarakorsk_-_Semikarakorsk_(Gybka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955360" y="6669360"/>
            <a:ext cx="188640" cy="188640"/>
          </a:xfrm>
          <a:prstGeom prst="rect">
            <a:avLst/>
          </a:prstGeom>
        </p:spPr>
      </p:pic>
      <p:pic>
        <p:nvPicPr>
          <p:cNvPr id="6" name="Содержимое 5" descr="1.jpg"/>
          <p:cNvPicPr>
            <a:picLocks noChangeAspect="1"/>
          </p:cNvPicPr>
          <p:nvPr/>
        </p:nvPicPr>
        <p:blipFill>
          <a:blip r:embed="rId4" cstate="print"/>
          <a:srcRect l="17101" t="6250" r="2645" b="9375"/>
          <a:stretch>
            <a:fillRect/>
          </a:stretch>
        </p:blipFill>
        <p:spPr>
          <a:xfrm>
            <a:off x="395537" y="1772816"/>
            <a:ext cx="6480720" cy="4320480"/>
          </a:xfrm>
          <a:prstGeom prst="round2Diag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280920" cy="115212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bg2">
                    <a:lumMod val="25000"/>
                  </a:schemeClr>
                </a:solidFill>
              </a:rPr>
              <a:t>Дон возле ул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. Красноармейской</a:t>
            </a:r>
            <a:r>
              <a:rPr lang="en-US" sz="3200" b="1" dirty="0" smtClean="0">
                <a:solidFill>
                  <a:schemeClr val="bg2">
                    <a:lumMod val="25000"/>
                  </a:schemeClr>
                </a:solidFill>
              </a:rPr>
              <a:t>,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8 </a:t>
            </a:r>
            <a:r>
              <a:rPr lang="ru-RU" sz="3200" b="1" dirty="0">
                <a:solidFill>
                  <a:schemeClr val="bg2">
                    <a:lumMod val="25000"/>
                  </a:schemeClr>
                </a:solidFill>
              </a:rPr>
              <a:t>пер</a:t>
            </a:r>
          </a:p>
        </p:txBody>
      </p:sp>
      <p:pic>
        <p:nvPicPr>
          <p:cNvPr id="4" name="Содержимое 3" descr="74771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980728"/>
            <a:ext cx="8006186" cy="55114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2000"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498080" cy="93978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Ул. Красноармейская, 3 пер.</a:t>
            </a:r>
          </a:p>
        </p:txBody>
      </p:sp>
      <p:pic>
        <p:nvPicPr>
          <p:cNvPr id="4" name="Содержимое 3" descr="1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764704"/>
            <a:ext cx="8034686" cy="57552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2000"/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424936" cy="1124744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3E1C"/>
                </a:solidFill>
              </a:rPr>
              <a:t>Старая мельница в </a:t>
            </a:r>
            <a:r>
              <a:rPr lang="ru-RU" sz="3600" b="1" dirty="0" err="1">
                <a:solidFill>
                  <a:srgbClr val="003E1C"/>
                </a:solidFill>
              </a:rPr>
              <a:t>Семикаракорске</a:t>
            </a:r>
            <a:endParaRPr lang="ru-RU" sz="3600" b="1" dirty="0">
              <a:solidFill>
                <a:srgbClr val="003E1C"/>
              </a:solidFill>
            </a:endParaRPr>
          </a:p>
        </p:txBody>
      </p:sp>
      <p:pic>
        <p:nvPicPr>
          <p:cNvPr id="4" name="Содержимое 3" descr="12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467544" y="1124744"/>
            <a:ext cx="7632848" cy="5058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5842992" cy="85010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3E1C"/>
                </a:solidFill>
              </a:rPr>
              <a:t>Дом Парамонова</a:t>
            </a:r>
          </a:p>
        </p:txBody>
      </p:sp>
      <p:pic>
        <p:nvPicPr>
          <p:cNvPr id="4" name="Содержимое 3" descr="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820150"/>
            <a:ext cx="8136904" cy="5777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003232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3E1C"/>
                </a:solidFill>
              </a:rPr>
              <a:t>Площадь имени И. Левченко</a:t>
            </a:r>
          </a:p>
        </p:txBody>
      </p:sp>
      <p:pic>
        <p:nvPicPr>
          <p:cNvPr id="4" name="Содержимое 3" descr="img-0016-bi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818294"/>
            <a:ext cx="8712968" cy="5794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504960" cy="79208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3E1C"/>
                </a:solidFill>
              </a:rPr>
              <a:t>Подвесной мост</a:t>
            </a:r>
            <a:endParaRPr lang="ru-RU" b="1" dirty="0">
              <a:solidFill>
                <a:srgbClr val="003E1C"/>
              </a:solidFill>
            </a:endParaRPr>
          </a:p>
        </p:txBody>
      </p:sp>
      <p:pic>
        <p:nvPicPr>
          <p:cNvPr id="8" name="Содержимое 7" descr="C:\Documents and Settings\Администратор\Рабочий стол\IMG_20200915_174209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92696"/>
            <a:ext cx="7992888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3E1C"/>
                </a:solidFill>
              </a:rPr>
              <a:t>Старый Дон</a:t>
            </a:r>
            <a:endParaRPr lang="ru-RU" b="1" dirty="0">
              <a:solidFill>
                <a:srgbClr val="003E1C"/>
              </a:solidFill>
            </a:endParaRPr>
          </a:p>
        </p:txBody>
      </p:sp>
      <p:pic>
        <p:nvPicPr>
          <p:cNvPr id="4" name="Содержимое 3" descr="C:\Documents and Settings\Администратор\Рабочий стол\IMG_20200915_174216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96752"/>
            <a:ext cx="7992888" cy="5472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Администратор\Рабочий стол\IMG_20200915_17401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7344974" cy="58772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7467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3E1C"/>
                </a:solidFill>
              </a:rPr>
              <a:t>Храм Святой Троицы</a:t>
            </a:r>
            <a:endParaRPr lang="ru-RU" b="1" dirty="0">
              <a:solidFill>
                <a:srgbClr val="003E1C"/>
              </a:solidFill>
            </a:endParaRPr>
          </a:p>
        </p:txBody>
      </p:sp>
      <p:pic>
        <p:nvPicPr>
          <p:cNvPr id="4" name="Содержимое 3" descr="semikarahkorsk-4385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612" t="5555" r="3643" b="5158"/>
          <a:stretch>
            <a:fillRect/>
          </a:stretch>
        </p:blipFill>
        <p:spPr>
          <a:xfrm>
            <a:off x="611560" y="1124744"/>
            <a:ext cx="7600358" cy="5312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3E1C"/>
                </a:solidFill>
              </a:rPr>
              <a:t>Ул. Ленина </a:t>
            </a:r>
            <a:r>
              <a:rPr lang="ru-RU" b="1" dirty="0" smtClean="0">
                <a:solidFill>
                  <a:srgbClr val="003E1C"/>
                </a:solidFill>
              </a:rPr>
              <a:t/>
            </a:r>
            <a:br>
              <a:rPr lang="ru-RU" b="1" dirty="0" smtClean="0">
                <a:solidFill>
                  <a:srgbClr val="003E1C"/>
                </a:solidFill>
              </a:rPr>
            </a:br>
            <a:r>
              <a:rPr lang="ru-RU" b="1" dirty="0" smtClean="0">
                <a:solidFill>
                  <a:srgbClr val="003E1C"/>
                </a:solidFill>
              </a:rPr>
              <a:t>(</a:t>
            </a:r>
            <a:r>
              <a:rPr lang="ru-RU" b="1" dirty="0">
                <a:solidFill>
                  <a:srgbClr val="003E1C"/>
                </a:solidFill>
              </a:rPr>
              <a:t>быв. Аптекарская)</a:t>
            </a:r>
          </a:p>
        </p:txBody>
      </p:sp>
      <p:pic>
        <p:nvPicPr>
          <p:cNvPr id="4" name="Содержимое 3" descr="5064931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421" b="14087"/>
          <a:stretch>
            <a:fillRect/>
          </a:stretch>
        </p:blipFill>
        <p:spPr>
          <a:xfrm>
            <a:off x="1331640" y="1556792"/>
            <a:ext cx="7351082" cy="5025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3E1C"/>
                </a:solidFill>
              </a:rPr>
              <a:t>Пр.Атаманский </a:t>
            </a:r>
            <a:r>
              <a:rPr lang="ru-RU" b="1" dirty="0" smtClean="0">
                <a:solidFill>
                  <a:srgbClr val="003E1C"/>
                </a:solidFill>
              </a:rPr>
              <a:t/>
            </a:r>
            <a:br>
              <a:rPr lang="ru-RU" b="1" dirty="0" smtClean="0">
                <a:solidFill>
                  <a:srgbClr val="003E1C"/>
                </a:solidFill>
              </a:rPr>
            </a:br>
            <a:r>
              <a:rPr lang="ru-RU" b="1" dirty="0" smtClean="0">
                <a:solidFill>
                  <a:srgbClr val="003E1C"/>
                </a:solidFill>
              </a:rPr>
              <a:t>(быв</a:t>
            </a:r>
            <a:r>
              <a:rPr lang="ru-RU" b="1" dirty="0">
                <a:solidFill>
                  <a:srgbClr val="003E1C"/>
                </a:solidFill>
              </a:rPr>
              <a:t>. </a:t>
            </a:r>
            <a:r>
              <a:rPr lang="ru-RU" b="1" dirty="0" smtClean="0">
                <a:solidFill>
                  <a:srgbClr val="003E1C"/>
                </a:solidFill>
              </a:rPr>
              <a:t>Церковная)</a:t>
            </a:r>
            <a:endParaRPr lang="ru-RU" b="1" dirty="0">
              <a:solidFill>
                <a:srgbClr val="003E1C"/>
              </a:solidFill>
            </a:endParaRPr>
          </a:p>
        </p:txBody>
      </p:sp>
      <p:pic>
        <p:nvPicPr>
          <p:cNvPr id="4" name="Содержимое 3" descr="5931632_xlar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556792"/>
            <a:ext cx="7290967" cy="4999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3E1C"/>
                </a:solidFill>
              </a:rPr>
              <a:t>Ул.Красноармейская</a:t>
            </a:r>
            <a:br>
              <a:rPr lang="ru-RU" b="1" dirty="0" smtClean="0">
                <a:solidFill>
                  <a:srgbClr val="003E1C"/>
                </a:solidFill>
              </a:rPr>
            </a:br>
            <a:r>
              <a:rPr lang="ru-RU" b="1" dirty="0" smtClean="0">
                <a:solidFill>
                  <a:srgbClr val="003E1C"/>
                </a:solidFill>
              </a:rPr>
              <a:t> (Береговая</a:t>
            </a:r>
            <a:r>
              <a:rPr lang="ru-RU" b="1" dirty="0">
                <a:solidFill>
                  <a:srgbClr val="003E1C"/>
                </a:solidFill>
              </a:rPr>
              <a:t>)</a:t>
            </a:r>
          </a:p>
        </p:txBody>
      </p:sp>
      <p:pic>
        <p:nvPicPr>
          <p:cNvPr id="4" name="Содержимое 3" descr="semikarakorsk-5317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556792"/>
            <a:ext cx="7451879" cy="4962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19256" cy="141277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3E1C"/>
                </a:solidFill>
              </a:rPr>
              <a:t>Аксинья</a:t>
            </a:r>
            <a:endParaRPr lang="ru-RU" b="1" dirty="0">
              <a:solidFill>
                <a:srgbClr val="003E1C"/>
              </a:solidFill>
            </a:endParaRPr>
          </a:p>
        </p:txBody>
      </p:sp>
      <p:pic>
        <p:nvPicPr>
          <p:cNvPr id="4" name="Содержимое 3" descr="846781_origina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484784"/>
            <a:ext cx="7269378" cy="4853136"/>
          </a:xfrm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922114"/>
          </a:xfrm>
        </p:spPr>
        <p:txBody>
          <a:bodyPr/>
          <a:lstStyle/>
          <a:p>
            <a:r>
              <a:rPr lang="ru-RU" b="1" dirty="0" smtClean="0">
                <a:solidFill>
                  <a:srgbClr val="003E1C"/>
                </a:solidFill>
              </a:rPr>
              <a:t>Ул. </a:t>
            </a:r>
            <a:r>
              <a:rPr lang="ru-RU" b="1" dirty="0" err="1" smtClean="0">
                <a:solidFill>
                  <a:srgbClr val="003E1C"/>
                </a:solidFill>
              </a:rPr>
              <a:t>Араканцева</a:t>
            </a:r>
            <a:endParaRPr lang="ru-RU" b="1" dirty="0">
              <a:solidFill>
                <a:srgbClr val="003E1C"/>
              </a:solidFill>
            </a:endParaRPr>
          </a:p>
        </p:txBody>
      </p:sp>
      <p:pic>
        <p:nvPicPr>
          <p:cNvPr id="4" name="Содержимое 3" descr="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669" b="10714"/>
          <a:stretch>
            <a:fillRect/>
          </a:stretch>
        </p:blipFill>
        <p:spPr>
          <a:xfrm>
            <a:off x="899592" y="1268760"/>
            <a:ext cx="7806857" cy="5263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62e8567f203e77cf3a65f5a080bcbcb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6564" y="404664"/>
            <a:ext cx="4591489" cy="3053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2143865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2917" y="548680"/>
            <a:ext cx="4221083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smk-10-big.jpg"/>
          <p:cNvPicPr>
            <a:picLocks noChangeAspect="1"/>
          </p:cNvPicPr>
          <p:nvPr/>
        </p:nvPicPr>
        <p:blipFill>
          <a:blip r:embed="rId4" cstate="print"/>
          <a:srcRect l="9166" t="15579" r="8333" b="13768"/>
          <a:stretch>
            <a:fillRect/>
          </a:stretch>
        </p:blipFill>
        <p:spPr>
          <a:xfrm>
            <a:off x="323528" y="3501008"/>
            <a:ext cx="8514813" cy="3048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IMG_20200915_174213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4439478" y="3329608"/>
            <a:ext cx="4704522" cy="3528392"/>
          </a:xfrm>
          <a:prstGeom prst="rect">
            <a:avLst/>
          </a:prstGeom>
        </p:spPr>
      </p:pic>
      <p:pic>
        <p:nvPicPr>
          <p:cNvPr id="12" name="Рисунок 11" descr="IMG_20200915_174137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tretch>
            <a:fillRect/>
          </a:stretch>
        </p:blipFill>
        <p:spPr>
          <a:xfrm>
            <a:off x="0" y="0"/>
            <a:ext cx="4283968" cy="3212976"/>
          </a:xfrm>
          <a:prstGeom prst="rect">
            <a:avLst/>
          </a:prstGeom>
        </p:spPr>
      </p:pic>
      <p:pic>
        <p:nvPicPr>
          <p:cNvPr id="11" name="Рисунок 10" descr="IMG_20200915_174112.jpg"/>
          <p:cNvPicPr>
            <a:picLocks noChangeAspect="1"/>
          </p:cNvPicPr>
          <p:nvPr/>
        </p:nvPicPr>
        <p:blipFill>
          <a:blip r:embed="rId4" cstate="print">
            <a:lum bright="-10000"/>
          </a:blip>
          <a:stretch>
            <a:fillRect/>
          </a:stretch>
        </p:blipFill>
        <p:spPr>
          <a:xfrm>
            <a:off x="1" y="2852936"/>
            <a:ext cx="5109974" cy="4005064"/>
          </a:xfrm>
          <a:prstGeom prst="rect">
            <a:avLst/>
          </a:prstGeom>
        </p:spPr>
      </p:pic>
      <p:pic>
        <p:nvPicPr>
          <p:cNvPr id="9" name="Содержимое 8" descr="IMG_20200915_174216.jpg"/>
          <p:cNvPicPr>
            <a:picLocks noGrp="1" noChangeAspect="1"/>
          </p:cNvPicPr>
          <p:nvPr>
            <p:ph idx="1"/>
          </p:nvPr>
        </p:nvPicPr>
        <p:blipFill>
          <a:blip r:embed="rId5" cstate="print">
            <a:lum bright="-10000"/>
          </a:blip>
          <a:stretch>
            <a:fillRect/>
          </a:stretch>
        </p:blipFill>
        <p:spPr>
          <a:xfrm>
            <a:off x="4113312" y="0"/>
            <a:ext cx="5030688" cy="3773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2483768" y="2420888"/>
            <a:ext cx="114486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 Black" pitchFamily="34" charset="0"/>
                <a:cs typeface="Arial" pitchFamily="34" charset="0"/>
              </a:rPr>
              <a:t>Я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Сердце 14"/>
          <p:cNvSpPr/>
          <p:nvPr/>
        </p:nvSpPr>
        <p:spPr>
          <a:xfrm>
            <a:off x="3635896" y="2636912"/>
            <a:ext cx="1440160" cy="1224136"/>
          </a:xfrm>
          <a:prstGeom prst="heart">
            <a:avLst/>
          </a:prstGeom>
          <a:solidFill>
            <a:srgbClr val="DA0000"/>
          </a:solidFill>
          <a:ln>
            <a:solidFill>
              <a:srgbClr val="003E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00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44008" y="2636912"/>
            <a:ext cx="2520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Arial Black" pitchFamily="34" charset="0"/>
              </a:rPr>
              <a:t>СВОЙ</a:t>
            </a:r>
            <a:r>
              <a:rPr lang="ru-RU" sz="36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</a:p>
          <a:p>
            <a:pPr algn="ctr"/>
            <a:r>
              <a:rPr lang="ru-RU" sz="3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Arial Black" pitchFamily="34" charset="0"/>
              </a:rPr>
              <a:t>ГОРОД</a:t>
            </a:r>
            <a:endParaRPr lang="ru-RU" sz="36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Другая 8">
      <a:dk1>
        <a:srgbClr val="49711E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738</TotalTime>
  <Words>54</Words>
  <Application>Microsoft Office PowerPoint</Application>
  <PresentationFormat>Экран (4:3)</PresentationFormat>
  <Paragraphs>18</Paragraphs>
  <Slides>17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Техническая</vt:lpstr>
      <vt:lpstr>Я люблю Семикаракорск!</vt:lpstr>
      <vt:lpstr>Дон возле ул. Красноармейской,8 пер</vt:lpstr>
      <vt:lpstr>Ул. Красноармейская, 3 пер.</vt:lpstr>
      <vt:lpstr>Старая мельница в Семикаракорске</vt:lpstr>
      <vt:lpstr>Дом Парамонова</vt:lpstr>
      <vt:lpstr>Площадь имени И. Левченко</vt:lpstr>
      <vt:lpstr>Подвесной мост</vt:lpstr>
      <vt:lpstr>Старый Дон</vt:lpstr>
      <vt:lpstr>Слайд 9</vt:lpstr>
      <vt:lpstr>Храм Святой Троицы</vt:lpstr>
      <vt:lpstr>Ул. Ленина  (быв. Аптекарская)</vt:lpstr>
      <vt:lpstr>Пр.Атаманский  (быв. Церковная)</vt:lpstr>
      <vt:lpstr>Ул.Красноармейская  (Береговая)</vt:lpstr>
      <vt:lpstr>Аксинья</vt:lpstr>
      <vt:lpstr>Ул. Араканцева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Admin</cp:lastModifiedBy>
  <cp:revision>79</cp:revision>
  <dcterms:created xsi:type="dcterms:W3CDTF">2014-09-04T05:40:53Z</dcterms:created>
  <dcterms:modified xsi:type="dcterms:W3CDTF">2021-03-20T17:48:48Z</dcterms:modified>
</cp:coreProperties>
</file>