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tiff" ContentType="image/tif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9" r:id="rId1"/>
  </p:sldMasterIdLst>
  <p:notesMasterIdLst>
    <p:notesMasterId r:id="rId27"/>
  </p:notesMasterIdLst>
  <p:sldIdLst>
    <p:sldId id="256" r:id="rId2"/>
    <p:sldId id="257" r:id="rId3"/>
    <p:sldId id="258" r:id="rId4"/>
    <p:sldId id="267" r:id="rId5"/>
    <p:sldId id="271" r:id="rId6"/>
    <p:sldId id="269" r:id="rId7"/>
    <p:sldId id="272" r:id="rId8"/>
    <p:sldId id="270" r:id="rId9"/>
    <p:sldId id="279" r:id="rId10"/>
    <p:sldId id="280" r:id="rId11"/>
    <p:sldId id="273" r:id="rId12"/>
    <p:sldId id="293" r:id="rId13"/>
    <p:sldId id="283" r:id="rId14"/>
    <p:sldId id="292" r:id="rId15"/>
    <p:sldId id="285" r:id="rId16"/>
    <p:sldId id="291" r:id="rId17"/>
    <p:sldId id="295" r:id="rId18"/>
    <p:sldId id="296" r:id="rId19"/>
    <p:sldId id="297" r:id="rId20"/>
    <p:sldId id="298" r:id="rId21"/>
    <p:sldId id="274" r:id="rId22"/>
    <p:sldId id="264" r:id="rId23"/>
    <p:sldId id="262" r:id="rId24"/>
    <p:sldId id="263" r:id="rId25"/>
    <p:sldId id="288" r:id="rId26"/>
  </p:sldIdLst>
  <p:sldSz cx="9144000" cy="6858000" type="screen4x3"/>
  <p:notesSz cx="6858000" cy="9144000"/>
  <p:defaultTextStyle>
    <a:defPPr>
      <a:defRPr lang="ru-RU"/>
    </a:defPPr>
    <a:lvl1pPr algn="l" rtl="0" fontAlgn="base">
      <a:spcBef>
        <a:spcPct val="0"/>
      </a:spcBef>
      <a:spcAft>
        <a:spcPct val="0"/>
      </a:spcAft>
      <a:defRPr sz="2000" kern="1200">
        <a:solidFill>
          <a:schemeClr val="tx1"/>
        </a:solidFill>
        <a:latin typeface="Verdana" pitchFamily="34" charset="0"/>
        <a:ea typeface="+mn-ea"/>
        <a:cs typeface="+mn-cs"/>
      </a:defRPr>
    </a:lvl1pPr>
    <a:lvl2pPr marL="457200" algn="l" rtl="0" fontAlgn="base">
      <a:spcBef>
        <a:spcPct val="0"/>
      </a:spcBef>
      <a:spcAft>
        <a:spcPct val="0"/>
      </a:spcAft>
      <a:defRPr sz="2000" kern="1200">
        <a:solidFill>
          <a:schemeClr val="tx1"/>
        </a:solidFill>
        <a:latin typeface="Verdana" pitchFamily="34" charset="0"/>
        <a:ea typeface="+mn-ea"/>
        <a:cs typeface="+mn-cs"/>
      </a:defRPr>
    </a:lvl2pPr>
    <a:lvl3pPr marL="914400" algn="l" rtl="0" fontAlgn="base">
      <a:spcBef>
        <a:spcPct val="0"/>
      </a:spcBef>
      <a:spcAft>
        <a:spcPct val="0"/>
      </a:spcAft>
      <a:defRPr sz="2000" kern="1200">
        <a:solidFill>
          <a:schemeClr val="tx1"/>
        </a:solidFill>
        <a:latin typeface="Verdana" pitchFamily="34" charset="0"/>
        <a:ea typeface="+mn-ea"/>
        <a:cs typeface="+mn-cs"/>
      </a:defRPr>
    </a:lvl3pPr>
    <a:lvl4pPr marL="1371600" algn="l" rtl="0" fontAlgn="base">
      <a:spcBef>
        <a:spcPct val="0"/>
      </a:spcBef>
      <a:spcAft>
        <a:spcPct val="0"/>
      </a:spcAft>
      <a:defRPr sz="2000" kern="1200">
        <a:solidFill>
          <a:schemeClr val="tx1"/>
        </a:solidFill>
        <a:latin typeface="Verdana" pitchFamily="34" charset="0"/>
        <a:ea typeface="+mn-ea"/>
        <a:cs typeface="+mn-cs"/>
      </a:defRPr>
    </a:lvl4pPr>
    <a:lvl5pPr marL="1828800" algn="l" rtl="0" fontAlgn="base">
      <a:spcBef>
        <a:spcPct val="0"/>
      </a:spcBef>
      <a:spcAft>
        <a:spcPct val="0"/>
      </a:spcAft>
      <a:defRPr sz="2000" kern="1200">
        <a:solidFill>
          <a:schemeClr val="tx1"/>
        </a:solidFill>
        <a:latin typeface="Verdana" pitchFamily="34" charset="0"/>
        <a:ea typeface="+mn-ea"/>
        <a:cs typeface="+mn-cs"/>
      </a:defRPr>
    </a:lvl5pPr>
    <a:lvl6pPr marL="2286000" algn="l" defTabSz="914400" rtl="0" eaLnBrk="1" latinLnBrk="0" hangingPunct="1">
      <a:defRPr sz="2000" kern="1200">
        <a:solidFill>
          <a:schemeClr val="tx1"/>
        </a:solidFill>
        <a:latin typeface="Verdana" pitchFamily="34" charset="0"/>
        <a:ea typeface="+mn-ea"/>
        <a:cs typeface="+mn-cs"/>
      </a:defRPr>
    </a:lvl6pPr>
    <a:lvl7pPr marL="2743200" algn="l" defTabSz="914400" rtl="0" eaLnBrk="1" latinLnBrk="0" hangingPunct="1">
      <a:defRPr sz="2000" kern="1200">
        <a:solidFill>
          <a:schemeClr val="tx1"/>
        </a:solidFill>
        <a:latin typeface="Verdana" pitchFamily="34" charset="0"/>
        <a:ea typeface="+mn-ea"/>
        <a:cs typeface="+mn-cs"/>
      </a:defRPr>
    </a:lvl7pPr>
    <a:lvl8pPr marL="3200400" algn="l" defTabSz="914400" rtl="0" eaLnBrk="1" latinLnBrk="0" hangingPunct="1">
      <a:defRPr sz="2000" kern="1200">
        <a:solidFill>
          <a:schemeClr val="tx1"/>
        </a:solidFill>
        <a:latin typeface="Verdana" pitchFamily="34" charset="0"/>
        <a:ea typeface="+mn-ea"/>
        <a:cs typeface="+mn-cs"/>
      </a:defRPr>
    </a:lvl8pPr>
    <a:lvl9pPr marL="3657600" algn="l" defTabSz="914400" rtl="0" eaLnBrk="1" latinLnBrk="0" hangingPunct="1">
      <a:defRPr sz="2000"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showPr>
  <p:clrMru>
    <a:srgbClr val="000066"/>
    <a:srgbClr val="660066"/>
    <a:srgbClr val="008000"/>
    <a:srgbClr val="FF6600"/>
    <a:srgbClr val="0000FF"/>
    <a:srgbClr val="660033"/>
    <a:srgbClr val="CC00CC"/>
    <a:srgbClr val="FF3399"/>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horzBarState="maximized">
    <p:restoredLeft sz="15543" autoAdjust="0"/>
    <p:restoredTop sz="94068" autoAdjust="0"/>
  </p:normalViewPr>
  <p:slideViewPr>
    <p:cSldViewPr>
      <p:cViewPr varScale="1">
        <p:scale>
          <a:sx n="71" d="100"/>
          <a:sy n="71" d="100"/>
        </p:scale>
        <p:origin x="-1650" y="-102"/>
      </p:cViewPr>
      <p:guideLst>
        <p:guide orient="horz" pos="2160"/>
        <p:guide pos="2880"/>
      </p:guideLst>
    </p:cSldViewPr>
  </p:slideViewPr>
  <p:outlineViewPr>
    <p:cViewPr>
      <p:scale>
        <a:sx n="33" d="100"/>
        <a:sy n="33" d="100"/>
      </p:scale>
      <p:origin x="0" y="14844"/>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4" d="100"/>
          <a:sy n="54" d="100"/>
        </p:scale>
        <p:origin x="-2538" y="-90"/>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EFB344ED-DF85-4B22-8E95-F835C00BD145}" type="datetimeFigureOut">
              <a:rPr lang="ru-RU"/>
              <a:pPr>
                <a:defRPr/>
              </a:pPr>
              <a:t>16.12.2014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CA991836-B032-4454-96A4-FF920C662E7F}"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Образ слайда 1"/>
          <p:cNvSpPr>
            <a:spLocks noGrp="1" noRot="1" noChangeAspect="1" noTextEdit="1"/>
          </p:cNvSpPr>
          <p:nvPr>
            <p:ph type="sldImg"/>
          </p:nvPr>
        </p:nvSpPr>
        <p:spPr bwMode="auto">
          <a:noFill/>
          <a:ln>
            <a:solidFill>
              <a:srgbClr val="000000"/>
            </a:solidFill>
            <a:miter lim="800000"/>
            <a:headEnd/>
            <a:tailEnd/>
          </a:ln>
        </p:spPr>
      </p:sp>
      <p:sp>
        <p:nvSpPr>
          <p:cNvPr id="29699"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p>
        </p:txBody>
      </p:sp>
      <p:sp>
        <p:nvSpPr>
          <p:cNvPr id="2970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FF5331A-2499-46AF-9890-A081032D8ACC}" type="slidenum">
              <a:rPr lang="ru-RU"/>
              <a:pPr/>
              <a:t>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F1705477-C449-49DA-BF91-0DDB0097FA5E}"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5EA7F8E8-C6E5-482D-A539-DB43D1C55E7F}"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F3AC5196-594D-4631-BF2A-85F31A26D80A}"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072C575F-CFAF-4AC3-A8CC-1E4283C5043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523A2921-19DD-4EC4-906F-DDD9D51E7E73}"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994DF4DD-6B60-4399-9312-D02A897B1C64}"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E62E350E-E3BA-4961-BA63-1B9C2EDDC79F}"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32242433-6998-4D54-BBE6-AC1A622E3868}"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93778EE4-E771-45F8-B7EF-7A225C7A02E5}"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888F23C3-866F-4F73-912D-87FF46A5709A}"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74F3EE97-9811-4A7C-A1C6-D683F9EFBBCC}"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D387DF7D-DA5B-4BAE-8280-F8E697F162B5}"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hyperlink" Target="file:///\\neron" TargetMode="External"/><Relationship Id="rId2" Type="http://schemas.openxmlformats.org/officeDocument/2006/relationships/image" Target="../media/image19.jpe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9.xml"/><Relationship Id="rId4" Type="http://schemas.openxmlformats.org/officeDocument/2006/relationships/image" Target="../media/image40.jpeg"/></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jpeg"/></Relationships>
</file>

<file path=ppt/slides/_rels/slide1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0" y="0"/>
            <a:ext cx="9144000" cy="1828800"/>
          </a:xfrm>
        </p:spPr>
        <p:txBody>
          <a:bodyPr>
            <a:normAutofit fontScale="90000"/>
          </a:bodyPr>
          <a:lstStyle/>
          <a:p>
            <a:pPr algn="ctr" eaLnBrk="1" hangingPunct="1">
              <a:defRPr/>
            </a:pPr>
            <a:r>
              <a:rPr lang="en-US" sz="4000" dirty="0" smtClean="0">
                <a:solidFill>
                  <a:srgbClr val="CC0066"/>
                </a:solidFill>
              </a:rPr>
              <a:t>The Day I Was Born</a:t>
            </a:r>
            <a:r>
              <a:rPr lang="ru-RU" sz="4000" dirty="0" smtClean="0">
                <a:solidFill>
                  <a:srgbClr val="CC0066"/>
                </a:solidFill>
              </a:rPr>
              <a:t/>
            </a:r>
            <a:br>
              <a:rPr lang="ru-RU" sz="4000" dirty="0" smtClean="0">
                <a:solidFill>
                  <a:srgbClr val="CC0066"/>
                </a:solidFill>
              </a:rPr>
            </a:br>
            <a:r>
              <a:rPr lang="en-US" sz="4000" dirty="0" smtClean="0">
                <a:solidFill>
                  <a:srgbClr val="CC0066"/>
                </a:solidFill>
              </a:rPr>
              <a:t/>
            </a:r>
            <a:br>
              <a:rPr lang="en-US" sz="4000" dirty="0" smtClean="0">
                <a:solidFill>
                  <a:srgbClr val="CC0066"/>
                </a:solidFill>
              </a:rPr>
            </a:br>
            <a:r>
              <a:rPr lang="ru-RU" sz="4000" dirty="0" smtClean="0">
                <a:solidFill>
                  <a:srgbClr val="CC0066"/>
                </a:solidFill>
              </a:rPr>
              <a:t>День, когда я родилась</a:t>
            </a:r>
          </a:p>
        </p:txBody>
      </p:sp>
      <p:sp>
        <p:nvSpPr>
          <p:cNvPr id="4099" name="Rectangle 3"/>
          <p:cNvSpPr>
            <a:spLocks noGrp="1" noChangeArrowheads="1"/>
          </p:cNvSpPr>
          <p:nvPr>
            <p:ph type="subTitle" idx="1"/>
          </p:nvPr>
        </p:nvSpPr>
        <p:spPr>
          <a:xfrm>
            <a:off x="2667000" y="5181600"/>
            <a:ext cx="6146800" cy="1485900"/>
          </a:xfrm>
        </p:spPr>
        <p:txBody>
          <a:bodyPr/>
          <a:lstStyle/>
          <a:p>
            <a:pPr algn="r" eaLnBrk="1" hangingPunct="1">
              <a:lnSpc>
                <a:spcPct val="80000"/>
              </a:lnSpc>
              <a:defRPr/>
            </a:pPr>
            <a:r>
              <a:rPr lang="ru-RU" sz="1600" dirty="0" smtClean="0">
                <a:solidFill>
                  <a:srgbClr val="000066"/>
                </a:solidFill>
              </a:rPr>
              <a:t>Миронова Екатерина</a:t>
            </a:r>
          </a:p>
        </p:txBody>
      </p:sp>
      <p:pic>
        <p:nvPicPr>
          <p:cNvPr id="3076" name="Picture 4" descr="G:\ФОТО НА ПРЕЗЕНТАЦИЮ\SAM_1617.JPG"/>
          <p:cNvPicPr>
            <a:picLocks noChangeAspect="1" noChangeArrowheads="1"/>
          </p:cNvPicPr>
          <p:nvPr/>
        </p:nvPicPr>
        <p:blipFill>
          <a:blip r:embed="rId3" cstate="print"/>
          <a:srcRect/>
          <a:stretch>
            <a:fillRect/>
          </a:stretch>
        </p:blipFill>
        <p:spPr bwMode="auto">
          <a:xfrm>
            <a:off x="1905000" y="2209800"/>
            <a:ext cx="5829300" cy="38862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770" decel="100000"/>
                                        <p:tgtEl>
                                          <p:spTgt spid="4098"/>
                                        </p:tgtEl>
                                      </p:cBhvr>
                                    </p:animEffect>
                                    <p:animScale>
                                      <p:cBhvr>
                                        <p:cTn id="8" dur="770" decel="100000"/>
                                        <p:tgtEl>
                                          <p:spTgt spid="4098"/>
                                        </p:tgtEl>
                                      </p:cBhvr>
                                      <p:from x="10000" y="10000"/>
                                      <p:to x="200000" y="450000"/>
                                    </p:animScale>
                                    <p:animScale>
                                      <p:cBhvr>
                                        <p:cTn id="9" dur="1230" accel="100000" fill="hold">
                                          <p:stCondLst>
                                            <p:cond delay="770"/>
                                          </p:stCondLst>
                                        </p:cTn>
                                        <p:tgtEl>
                                          <p:spTgt spid="4098"/>
                                        </p:tgtEl>
                                      </p:cBhvr>
                                      <p:from x="200000" y="450000"/>
                                      <p:to x="100000" y="100000"/>
                                    </p:animScale>
                                    <p:set>
                                      <p:cBhvr>
                                        <p:cTn id="10" dur="770" fill="hold"/>
                                        <p:tgtEl>
                                          <p:spTgt spid="4098"/>
                                        </p:tgtEl>
                                        <p:attrNameLst>
                                          <p:attrName>ppt_x</p:attrName>
                                        </p:attrNameLst>
                                      </p:cBhvr>
                                      <p:to>
                                        <p:strVal val="(0.5)"/>
                                      </p:to>
                                    </p:set>
                                    <p:anim from="(0.5)" to="(#ppt_x)" calcmode="lin" valueType="num">
                                      <p:cBhvr>
                                        <p:cTn id="11" dur="1230" accel="100000" fill="hold">
                                          <p:stCondLst>
                                            <p:cond delay="770"/>
                                          </p:stCondLst>
                                        </p:cTn>
                                        <p:tgtEl>
                                          <p:spTgt spid="4098"/>
                                        </p:tgtEl>
                                        <p:attrNameLst>
                                          <p:attrName>ppt_x</p:attrName>
                                        </p:attrNameLst>
                                      </p:cBhvr>
                                    </p:anim>
                                    <p:set>
                                      <p:cBhvr>
                                        <p:cTn id="12" dur="770" fill="hold"/>
                                        <p:tgtEl>
                                          <p:spTgt spid="4098"/>
                                        </p:tgtEl>
                                        <p:attrNameLst>
                                          <p:attrName>ppt_y</p:attrName>
                                        </p:attrNameLst>
                                      </p:cBhvr>
                                      <p:to>
                                        <p:strVal val="(#ppt_y+0.4)"/>
                                      </p:to>
                                    </p:set>
                                    <p:anim from="(#ppt_y+0.4)" to="(#ppt_y)" calcmode="lin" valueType="num">
                                      <p:cBhvr>
                                        <p:cTn id="13" dur="1230" accel="100000" fill="hold">
                                          <p:stCondLst>
                                            <p:cond delay="770"/>
                                          </p:stCondLst>
                                        </p:cTn>
                                        <p:tgtEl>
                                          <p:spTgt spid="4098"/>
                                        </p:tgtEl>
                                        <p:attrNameLst>
                                          <p:attrName>ppt_y</p:attrName>
                                        </p:attrNameLst>
                                      </p:cBhvr>
                                    </p:anim>
                                  </p:childTnLst>
                                </p:cTn>
                              </p:par>
                              <p:par>
                                <p:cTn id="14" presetID="35" presetClass="entr" presetSubtype="0" fill="hold" nodeType="withEffect">
                                  <p:stCondLst>
                                    <p:cond delay="0"/>
                                  </p:stCondLst>
                                  <p:childTnLst>
                                    <p:set>
                                      <p:cBhvr>
                                        <p:cTn id="15" dur="1" fill="hold">
                                          <p:stCondLst>
                                            <p:cond delay="0"/>
                                          </p:stCondLst>
                                        </p:cTn>
                                        <p:tgtEl>
                                          <p:spTgt spid="4099">
                                            <p:txEl>
                                              <p:pRg st="0" end="0"/>
                                            </p:txEl>
                                          </p:spTgt>
                                        </p:tgtEl>
                                        <p:attrNameLst>
                                          <p:attrName>style.visibility</p:attrName>
                                        </p:attrNameLst>
                                      </p:cBhvr>
                                      <p:to>
                                        <p:strVal val="visible"/>
                                      </p:to>
                                    </p:set>
                                    <p:animEffect transition="in" filter="fade">
                                      <p:cBhvr>
                                        <p:cTn id="16" dur="2000"/>
                                        <p:tgtEl>
                                          <p:spTgt spid="4099">
                                            <p:txEl>
                                              <p:pRg st="0" end="0"/>
                                            </p:txEl>
                                          </p:spTgt>
                                        </p:tgtEl>
                                      </p:cBhvr>
                                    </p:animEffect>
                                    <p:anim calcmode="lin" valueType="num">
                                      <p:cBhvr>
                                        <p:cTn id="17" dur="2000" fill="hold"/>
                                        <p:tgtEl>
                                          <p:spTgt spid="4099">
                                            <p:txEl>
                                              <p:pRg st="0" end="0"/>
                                            </p:txEl>
                                          </p:spTgt>
                                        </p:tgtEl>
                                        <p:attrNameLst>
                                          <p:attrName>style.rotation</p:attrName>
                                        </p:attrNameLst>
                                      </p:cBhvr>
                                      <p:tavLst>
                                        <p:tav tm="0">
                                          <p:val>
                                            <p:fltVal val="720"/>
                                          </p:val>
                                        </p:tav>
                                        <p:tav tm="100000">
                                          <p:val>
                                            <p:fltVal val="0"/>
                                          </p:val>
                                        </p:tav>
                                      </p:tavLst>
                                    </p:anim>
                                    <p:anim calcmode="lin" valueType="num">
                                      <p:cBhvr>
                                        <p:cTn id="18" dur="2000" fill="hold"/>
                                        <p:tgtEl>
                                          <p:spTgt spid="4099">
                                            <p:txEl>
                                              <p:pRg st="0" end="0"/>
                                            </p:txEl>
                                          </p:spTgt>
                                        </p:tgtEl>
                                        <p:attrNameLst>
                                          <p:attrName>ppt_h</p:attrName>
                                        </p:attrNameLst>
                                      </p:cBhvr>
                                      <p:tavLst>
                                        <p:tav tm="0">
                                          <p:val>
                                            <p:fltVal val="0"/>
                                          </p:val>
                                        </p:tav>
                                        <p:tav tm="100000">
                                          <p:val>
                                            <p:strVal val="#ppt_h"/>
                                          </p:val>
                                        </p:tav>
                                      </p:tavLst>
                                    </p:anim>
                                    <p:anim calcmode="lin" valueType="num">
                                      <p:cBhvr>
                                        <p:cTn id="19" dur="2000" fill="hold"/>
                                        <p:tgtEl>
                                          <p:spTgt spid="4099">
                                            <p:txEl>
                                              <p:pRg st="0" end="0"/>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idx="1"/>
          </p:nvPr>
        </p:nvSpPr>
        <p:spPr>
          <a:xfrm>
            <a:off x="685800" y="381000"/>
            <a:ext cx="8153400" cy="5638800"/>
          </a:xfrm>
        </p:spPr>
        <p:txBody>
          <a:bodyPr/>
          <a:lstStyle/>
          <a:p>
            <a:pPr marL="0" lvl="4" indent="0" algn="just" eaLnBrk="1" hangingPunct="1">
              <a:buFontTx/>
              <a:buNone/>
            </a:pPr>
            <a:r>
              <a:rPr lang="ru-RU" sz="2400" b="1" dirty="0" smtClean="0">
                <a:solidFill>
                  <a:srgbClr val="000066"/>
                </a:solidFill>
                <a:effectLst>
                  <a:outerShdw blurRad="38100" dist="38100" dir="2700000" algn="tl">
                    <a:srgbClr val="000000">
                      <a:alpha val="43137"/>
                    </a:srgbClr>
                  </a:outerShdw>
                </a:effectLst>
              </a:rPr>
              <a:t>ЦЕЛЬ РАБОТЫ:</a:t>
            </a:r>
            <a:endParaRPr lang="en-US" sz="2400" b="1" dirty="0" smtClean="0">
              <a:solidFill>
                <a:srgbClr val="000066"/>
              </a:solidFill>
              <a:effectLst>
                <a:outerShdw blurRad="38100" dist="38100" dir="2700000" algn="tl">
                  <a:srgbClr val="000000">
                    <a:alpha val="43137"/>
                  </a:srgbClr>
                </a:outerShdw>
              </a:effectLst>
            </a:endParaRPr>
          </a:p>
          <a:p>
            <a:pPr marL="0" lvl="4" indent="0" algn="just" eaLnBrk="1" hangingPunct="1">
              <a:buFontTx/>
              <a:buNone/>
            </a:pPr>
            <a:r>
              <a:rPr lang="ru-RU" sz="2400" dirty="0" smtClean="0">
                <a:solidFill>
                  <a:srgbClr val="000066"/>
                </a:solidFill>
                <a:effectLst>
                  <a:outerShdw blurRad="38100" dist="38100" dir="2700000" algn="tl">
                    <a:srgbClr val="000000">
                      <a:alpha val="43137"/>
                    </a:srgbClr>
                  </a:outerShdw>
                </a:effectLst>
              </a:rPr>
              <a:t>Изучение фактов и событий,</a:t>
            </a:r>
            <a:r>
              <a:rPr lang="en-US" sz="2400" dirty="0" smtClean="0">
                <a:solidFill>
                  <a:srgbClr val="000066"/>
                </a:solidFill>
                <a:effectLst>
                  <a:outerShdw blurRad="38100" dist="38100" dir="2700000" algn="tl">
                    <a:srgbClr val="000000">
                      <a:alpha val="43137"/>
                    </a:srgbClr>
                  </a:outerShdw>
                </a:effectLst>
              </a:rPr>
              <a:t> </a:t>
            </a:r>
            <a:r>
              <a:rPr lang="ru-RU" sz="2400" dirty="0" smtClean="0">
                <a:solidFill>
                  <a:srgbClr val="000066"/>
                </a:solidFill>
                <a:effectLst>
                  <a:outerShdw blurRad="38100" dist="38100" dir="2700000" algn="tl">
                    <a:srgbClr val="000000">
                      <a:alpha val="43137"/>
                    </a:srgbClr>
                  </a:outerShdw>
                </a:effectLst>
              </a:rPr>
              <a:t> связанных с датой моего рождения</a:t>
            </a:r>
            <a:r>
              <a:rPr lang="ru-RU" sz="2400" b="1" dirty="0" smtClean="0">
                <a:solidFill>
                  <a:srgbClr val="000066"/>
                </a:solidFill>
                <a:effectLst>
                  <a:outerShdw blurRad="38100" dist="38100" dir="2700000" algn="tl">
                    <a:srgbClr val="000000">
                      <a:alpha val="43137"/>
                    </a:srgbClr>
                  </a:outerShdw>
                </a:effectLst>
              </a:rPr>
              <a:t> </a:t>
            </a:r>
            <a:endParaRPr lang="en-US" sz="2400" b="1" dirty="0" smtClean="0">
              <a:solidFill>
                <a:srgbClr val="000066"/>
              </a:solidFill>
              <a:effectLst>
                <a:outerShdw blurRad="38100" dist="38100" dir="2700000" algn="tl">
                  <a:srgbClr val="000000">
                    <a:alpha val="43137"/>
                  </a:srgbClr>
                </a:outerShdw>
              </a:effectLst>
            </a:endParaRPr>
          </a:p>
          <a:p>
            <a:pPr marL="0" lvl="4" indent="0" eaLnBrk="1" hangingPunct="1">
              <a:buNone/>
            </a:pPr>
            <a:endParaRPr lang="en-US" sz="2400" b="1" dirty="0" smtClean="0">
              <a:solidFill>
                <a:srgbClr val="000066"/>
              </a:solidFill>
              <a:effectLst>
                <a:outerShdw blurRad="38100" dist="38100" dir="2700000" algn="tl">
                  <a:srgbClr val="000000">
                    <a:alpha val="43137"/>
                  </a:srgbClr>
                </a:outerShdw>
              </a:effectLst>
            </a:endParaRPr>
          </a:p>
          <a:p>
            <a:pPr marL="0" lvl="4" indent="0" algn="just" eaLnBrk="1" hangingPunct="1">
              <a:buNone/>
            </a:pPr>
            <a:r>
              <a:rPr lang="ru-RU" sz="2400" b="1" dirty="0" smtClean="0">
                <a:solidFill>
                  <a:srgbClr val="000066"/>
                </a:solidFill>
                <a:effectLst>
                  <a:outerShdw blurRad="38100" dist="38100" dir="2700000" algn="tl">
                    <a:srgbClr val="000000">
                      <a:alpha val="43137"/>
                    </a:srgbClr>
                  </a:outerShdw>
                </a:effectLst>
              </a:rPr>
              <a:t>ГИПОТЕЗА:</a:t>
            </a:r>
            <a:r>
              <a:rPr lang="en-US" sz="2400" b="1" dirty="0" smtClean="0">
                <a:solidFill>
                  <a:srgbClr val="000066"/>
                </a:solidFill>
                <a:effectLst>
                  <a:outerShdw blurRad="38100" dist="38100" dir="2700000" algn="tl">
                    <a:srgbClr val="000000">
                      <a:alpha val="43137"/>
                    </a:srgbClr>
                  </a:outerShdw>
                </a:effectLst>
              </a:rPr>
              <a:t> </a:t>
            </a:r>
          </a:p>
          <a:p>
            <a:pPr marL="0" lvl="4" indent="0" algn="just" eaLnBrk="1" hangingPunct="1">
              <a:buNone/>
            </a:pPr>
            <a:r>
              <a:rPr lang="ru-RU" sz="2400" dirty="0" smtClean="0">
                <a:solidFill>
                  <a:srgbClr val="000066"/>
                </a:solidFill>
                <a:effectLst>
                  <a:outerShdw blurRad="38100" dist="38100" dir="2700000" algn="tl">
                    <a:srgbClr val="000000">
                      <a:alpha val="43137"/>
                    </a:srgbClr>
                  </a:outerShdw>
                </a:effectLst>
              </a:rPr>
              <a:t>Исследование событий, связанных с датой рождения исследователя, помогает расширить его кругозор</a:t>
            </a:r>
            <a:endParaRPr lang="en-US" sz="2400" dirty="0" smtClean="0">
              <a:solidFill>
                <a:srgbClr val="000066"/>
              </a:solidFill>
              <a:effectLst>
                <a:outerShdw blurRad="38100" dist="38100" dir="2700000" algn="tl">
                  <a:srgbClr val="000000">
                    <a:alpha val="43137"/>
                  </a:srgbClr>
                </a:outerShdw>
              </a:effectLst>
            </a:endParaRPr>
          </a:p>
          <a:p>
            <a:pPr marL="0" lvl="4" indent="0" eaLnBrk="1" hangingPunct="1">
              <a:buNone/>
            </a:pPr>
            <a:endParaRPr lang="en-US" sz="2400" b="1" dirty="0" smtClean="0">
              <a:solidFill>
                <a:srgbClr val="000066"/>
              </a:solidFill>
              <a:effectLst>
                <a:outerShdw blurRad="38100" dist="38100" dir="2700000" algn="tl">
                  <a:srgbClr val="000000">
                    <a:alpha val="43137"/>
                  </a:srgbClr>
                </a:outerShdw>
              </a:effectLst>
            </a:endParaRPr>
          </a:p>
          <a:p>
            <a:pPr marL="0" lvl="4" indent="0" eaLnBrk="1" hangingPunct="1">
              <a:buNone/>
            </a:pPr>
            <a:r>
              <a:rPr lang="ru-RU" sz="2400" b="1" dirty="0" smtClean="0">
                <a:solidFill>
                  <a:srgbClr val="000066"/>
                </a:solidFill>
                <a:effectLst>
                  <a:outerShdw blurRad="38100" dist="38100" dir="2700000" algn="tl">
                    <a:srgbClr val="000000">
                      <a:alpha val="43137"/>
                    </a:srgbClr>
                  </a:outerShdw>
                </a:effectLst>
              </a:rPr>
              <a:t>ПРОБЛЕМА:</a:t>
            </a:r>
            <a:r>
              <a:rPr lang="ru-RU" sz="2400" dirty="0" smtClean="0">
                <a:solidFill>
                  <a:srgbClr val="000066"/>
                </a:solidFill>
                <a:effectLst>
                  <a:outerShdw blurRad="38100" dist="38100" dir="2700000" algn="tl">
                    <a:srgbClr val="000000">
                      <a:alpha val="43137"/>
                    </a:srgbClr>
                  </a:outerShdw>
                </a:effectLst>
              </a:rPr>
              <a:t> </a:t>
            </a:r>
            <a:endParaRPr lang="en-US" sz="2400" dirty="0" smtClean="0">
              <a:solidFill>
                <a:srgbClr val="000066"/>
              </a:solidFill>
              <a:effectLst>
                <a:outerShdw blurRad="38100" dist="38100" dir="2700000" algn="tl">
                  <a:srgbClr val="000000">
                    <a:alpha val="43137"/>
                  </a:srgbClr>
                </a:outerShdw>
              </a:effectLst>
            </a:endParaRPr>
          </a:p>
          <a:p>
            <a:pPr marL="0" lvl="4" indent="0" algn="just" eaLnBrk="1" hangingPunct="1">
              <a:buNone/>
            </a:pPr>
            <a:r>
              <a:rPr lang="ru-RU" sz="2400" dirty="0" smtClean="0">
                <a:solidFill>
                  <a:srgbClr val="000066"/>
                </a:solidFill>
                <a:effectLst>
                  <a:outerShdw blurRad="38100" dist="38100" dir="2700000" algn="tl">
                    <a:srgbClr val="000000">
                      <a:alpha val="43137"/>
                    </a:srgbClr>
                  </a:outerShdw>
                </a:effectLst>
              </a:rPr>
              <a:t>Недостаточно знаний о праздниках страны изучаемого языка,</a:t>
            </a:r>
            <a:r>
              <a:rPr lang="en-US" sz="2400" dirty="0" smtClean="0">
                <a:solidFill>
                  <a:srgbClr val="000066"/>
                </a:solidFill>
                <a:effectLst>
                  <a:outerShdw blurRad="38100" dist="38100" dir="2700000" algn="tl">
                    <a:srgbClr val="000000">
                      <a:alpha val="43137"/>
                    </a:srgbClr>
                  </a:outerShdw>
                </a:effectLst>
              </a:rPr>
              <a:t> </a:t>
            </a:r>
            <a:r>
              <a:rPr lang="ru-RU" sz="2400" dirty="0" smtClean="0">
                <a:solidFill>
                  <a:srgbClr val="000066"/>
                </a:solidFill>
                <a:effectLst>
                  <a:outerShdw blurRad="38100" dist="38100" dir="2700000" algn="tl">
                    <a:srgbClr val="000000">
                      <a:alpha val="43137"/>
                    </a:srgbClr>
                  </a:outerShdw>
                </a:effectLst>
              </a:rPr>
              <a:t>жизни известных людей и событиях</a:t>
            </a:r>
            <a:r>
              <a:rPr lang="en-US" sz="2400" dirty="0" smtClean="0">
                <a:solidFill>
                  <a:srgbClr val="000066"/>
                </a:solidFill>
                <a:effectLst>
                  <a:outerShdw blurRad="38100" dist="38100" dir="2700000" algn="tl">
                    <a:srgbClr val="000000">
                      <a:alpha val="43137"/>
                    </a:srgbClr>
                  </a:outerShdw>
                </a:effectLst>
              </a:rPr>
              <a:t> </a:t>
            </a:r>
            <a:r>
              <a:rPr lang="ru-RU" sz="2400" dirty="0" smtClean="0">
                <a:solidFill>
                  <a:srgbClr val="000066"/>
                </a:solidFill>
                <a:effectLst>
                  <a:outerShdw blurRad="38100" dist="38100" dir="2700000" algn="tl">
                    <a:srgbClr val="000000">
                      <a:alpha val="43137"/>
                    </a:srgbClr>
                  </a:outerShdw>
                </a:effectLst>
              </a:rPr>
              <a:t>происходивших в день моего рождения </a:t>
            </a:r>
          </a:p>
          <a:p>
            <a:pPr algn="ctr"/>
            <a:endParaRPr lang="ru-RU" b="1" dirty="0" smtClean="0">
              <a:solidFill>
                <a:srgbClr val="CC00CC"/>
              </a:solidFill>
            </a:endParaRPr>
          </a:p>
          <a:p>
            <a:pPr marL="0" lvl="4" indent="0" eaLnBrk="1" hangingPunct="1">
              <a:buFontTx/>
              <a:buNone/>
            </a:pPr>
            <a:endParaRPr lang="ru-RU" sz="2000" dirty="0" smtClean="0">
              <a:solidFill>
                <a:srgbClr val="000066"/>
              </a:solidFill>
            </a:endParaRPr>
          </a:p>
        </p:txBody>
      </p:sp>
      <p:sp>
        <p:nvSpPr>
          <p:cNvPr id="5124" name="Rectangle 4"/>
          <p:cNvSpPr>
            <a:spLocks noChangeArrowheads="1"/>
          </p:cNvSpPr>
          <p:nvPr/>
        </p:nvSpPr>
        <p:spPr bwMode="auto">
          <a:xfrm>
            <a:off x="457200" y="2286000"/>
            <a:ext cx="8458200" cy="369332"/>
          </a:xfrm>
          <a:prstGeom prst="rect">
            <a:avLst/>
          </a:prstGeom>
          <a:noFill/>
          <a:ln w="9525">
            <a:noFill/>
            <a:miter lim="800000"/>
            <a:headEnd/>
            <a:tailEnd/>
          </a:ln>
        </p:spPr>
        <p:txBody>
          <a:bodyPr wrap="square" anchor="ctr">
            <a:spAutoFit/>
          </a:bodyPr>
          <a:lstStyle/>
          <a:p>
            <a:pPr indent="792163" algn="ctr"/>
            <a:r>
              <a:rPr lang="ru-RU" sz="1800" dirty="0"/>
              <a:t> </a:t>
            </a:r>
            <a:endParaRPr lang="ru-RU" dirty="0">
              <a:solidFill>
                <a:schemeClr val="hlink"/>
              </a:solidFill>
            </a:endParaRPr>
          </a:p>
        </p:txBody>
      </p:sp>
      <p:sp>
        <p:nvSpPr>
          <p:cNvPr id="5125" name="Rectangle 5"/>
          <p:cNvSpPr>
            <a:spLocks noChangeArrowheads="1"/>
          </p:cNvSpPr>
          <p:nvPr/>
        </p:nvSpPr>
        <p:spPr bwMode="auto">
          <a:xfrm>
            <a:off x="533400" y="4711700"/>
            <a:ext cx="405880" cy="461665"/>
          </a:xfrm>
          <a:prstGeom prst="rect">
            <a:avLst/>
          </a:prstGeom>
          <a:noFill/>
          <a:ln w="9525">
            <a:noFill/>
            <a:miter lim="800000"/>
            <a:headEnd/>
            <a:tailEnd/>
          </a:ln>
        </p:spPr>
        <p:txBody>
          <a:bodyPr wrap="none" anchor="ctr">
            <a:spAutoFit/>
          </a:bodyPr>
          <a:lstStyle/>
          <a:p>
            <a:pPr algn="ctr"/>
            <a:r>
              <a:rPr lang="ru-RU" sz="2400" dirty="0" smtClean="0">
                <a:solidFill>
                  <a:srgbClr val="9900FF"/>
                </a:solidFill>
              </a:rPr>
              <a:t>, </a:t>
            </a:r>
            <a:endParaRPr lang="ru-RU" sz="2400" dirty="0">
              <a:solidFill>
                <a:srgbClr val="9900FF"/>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withEffect">
                                  <p:stCondLst>
                                    <p:cond delay="0"/>
                                  </p:stCondLst>
                                  <p:iterate type="lt">
                                    <p:tmPct val="10000"/>
                                  </p:iterate>
                                  <p:childTnLst>
                                    <p:set>
                                      <p:cBhvr>
                                        <p:cTn id="6" dur="1" fill="hold">
                                          <p:stCondLst>
                                            <p:cond delay="0"/>
                                          </p:stCondLst>
                                        </p:cTn>
                                        <p:tgtEl>
                                          <p:spTgt spid="512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123">
                                            <p:txEl>
                                              <p:pRg st="0" end="0"/>
                                            </p:txEl>
                                          </p:spTgt>
                                        </p:tgtEl>
                                        <p:attrNameLst>
                                          <p:attrName>ppt_w</p:attrName>
                                        </p:attrNameLst>
                                      </p:cBhvr>
                                    </p:anim>
                                    <p:anim by="(#ppt_w*0.50)" calcmode="lin" valueType="num">
                                      <p:cBhvr>
                                        <p:cTn id="8" dur="500" decel="50000" autoRev="1" fill="hold">
                                          <p:stCondLst>
                                            <p:cond delay="0"/>
                                          </p:stCondLst>
                                        </p:cTn>
                                        <p:tgtEl>
                                          <p:spTgt spid="5123">
                                            <p:txEl>
                                              <p:pRg st="0" end="0"/>
                                            </p:txEl>
                                          </p:spTgt>
                                        </p:tgtEl>
                                        <p:attrNameLst>
                                          <p:attrName>ppt_x</p:attrName>
                                        </p:attrNameLst>
                                      </p:cBhvr>
                                    </p:anim>
                                    <p:anim from="(-#ppt_h/2)" to="(#ppt_y)" calcmode="lin" valueType="num">
                                      <p:cBhvr>
                                        <p:cTn id="9" dur="1000" fill="hold">
                                          <p:stCondLst>
                                            <p:cond delay="0"/>
                                          </p:stCondLst>
                                        </p:cTn>
                                        <p:tgtEl>
                                          <p:spTgt spid="5123">
                                            <p:txEl>
                                              <p:pRg st="0" end="0"/>
                                            </p:txEl>
                                          </p:spTgt>
                                        </p:tgtEl>
                                        <p:attrNameLst>
                                          <p:attrName>ppt_y</p:attrName>
                                        </p:attrNameLst>
                                      </p:cBhvr>
                                    </p:anim>
                                    <p:animRot by="21600000">
                                      <p:cBhvr>
                                        <p:cTn id="10" dur="1000" fill="hold">
                                          <p:stCondLst>
                                            <p:cond delay="0"/>
                                          </p:stCondLst>
                                        </p:cTn>
                                        <p:tgtEl>
                                          <p:spTgt spid="5123">
                                            <p:txEl>
                                              <p:pRg st="0" end="0"/>
                                            </p:txEl>
                                          </p:spTgt>
                                        </p:tgtEl>
                                        <p:attrNameLst>
                                          <p:attrName>r</p:attrName>
                                        </p:attrNameLst>
                                      </p:cBhvr>
                                    </p:animRot>
                                  </p:childTnLst>
                                </p:cTn>
                              </p:par>
                              <p:par>
                                <p:cTn id="11" presetID="56" presetClass="entr" presetSubtype="0" fill="hold" nodeType="withEffect">
                                  <p:stCondLst>
                                    <p:cond delay="0"/>
                                  </p:stCondLst>
                                  <p:iterate type="lt">
                                    <p:tmPct val="10000"/>
                                  </p:iterate>
                                  <p:childTnLst>
                                    <p:set>
                                      <p:cBhvr>
                                        <p:cTn id="12" dur="1" fill="hold">
                                          <p:stCondLst>
                                            <p:cond delay="0"/>
                                          </p:stCondLst>
                                        </p:cTn>
                                        <p:tgtEl>
                                          <p:spTgt spid="5123">
                                            <p:txEl>
                                              <p:pRg st="1" end="1"/>
                                            </p:txEl>
                                          </p:spTgt>
                                        </p:tgtEl>
                                        <p:attrNameLst>
                                          <p:attrName>style.visibility</p:attrName>
                                        </p:attrNameLst>
                                      </p:cBhvr>
                                      <p:to>
                                        <p:strVal val="visible"/>
                                      </p:to>
                                    </p:set>
                                    <p:anim by="(-#ppt_w*2)" calcmode="lin" valueType="num">
                                      <p:cBhvr rctx="PPT">
                                        <p:cTn id="13" dur="500" autoRev="1" fill="hold">
                                          <p:stCondLst>
                                            <p:cond delay="0"/>
                                          </p:stCondLst>
                                        </p:cTn>
                                        <p:tgtEl>
                                          <p:spTgt spid="5123">
                                            <p:txEl>
                                              <p:pRg st="1" end="1"/>
                                            </p:txEl>
                                          </p:spTgt>
                                        </p:tgtEl>
                                        <p:attrNameLst>
                                          <p:attrName>ppt_w</p:attrName>
                                        </p:attrNameLst>
                                      </p:cBhvr>
                                    </p:anim>
                                    <p:anim by="(#ppt_w*0.50)" calcmode="lin" valueType="num">
                                      <p:cBhvr>
                                        <p:cTn id="14" dur="500" decel="50000" autoRev="1" fill="hold">
                                          <p:stCondLst>
                                            <p:cond delay="0"/>
                                          </p:stCondLst>
                                        </p:cTn>
                                        <p:tgtEl>
                                          <p:spTgt spid="5123">
                                            <p:txEl>
                                              <p:pRg st="1" end="1"/>
                                            </p:txEl>
                                          </p:spTgt>
                                        </p:tgtEl>
                                        <p:attrNameLst>
                                          <p:attrName>ppt_x</p:attrName>
                                        </p:attrNameLst>
                                      </p:cBhvr>
                                    </p:anim>
                                    <p:anim from="(-#ppt_h/2)" to="(#ppt_y)" calcmode="lin" valueType="num">
                                      <p:cBhvr>
                                        <p:cTn id="15" dur="1000" fill="hold">
                                          <p:stCondLst>
                                            <p:cond delay="0"/>
                                          </p:stCondLst>
                                        </p:cTn>
                                        <p:tgtEl>
                                          <p:spTgt spid="5123">
                                            <p:txEl>
                                              <p:pRg st="1" end="1"/>
                                            </p:txEl>
                                          </p:spTgt>
                                        </p:tgtEl>
                                        <p:attrNameLst>
                                          <p:attrName>ppt_y</p:attrName>
                                        </p:attrNameLst>
                                      </p:cBhvr>
                                    </p:anim>
                                    <p:animRot by="21600000">
                                      <p:cBhvr>
                                        <p:cTn id="16" dur="1000" fill="hold">
                                          <p:stCondLst>
                                            <p:cond delay="0"/>
                                          </p:stCondLst>
                                        </p:cTn>
                                        <p:tgtEl>
                                          <p:spTgt spid="5123">
                                            <p:txEl>
                                              <p:pRg st="1" end="1"/>
                                            </p:txEl>
                                          </p:spTgt>
                                        </p:tgtEl>
                                        <p:attrNameLst>
                                          <p:attrName>r</p:attrName>
                                        </p:attrNameLst>
                                      </p:cBhvr>
                                    </p:animRot>
                                  </p:childTnLst>
                                </p:cTn>
                              </p:par>
                              <p:par>
                                <p:cTn id="17" presetID="56" presetClass="entr" presetSubtype="0" fill="hold" nodeType="withEffect">
                                  <p:stCondLst>
                                    <p:cond delay="0"/>
                                  </p:stCondLst>
                                  <p:iterate type="lt">
                                    <p:tmPct val="10000"/>
                                  </p:iterate>
                                  <p:childTnLst>
                                    <p:set>
                                      <p:cBhvr>
                                        <p:cTn id="18" dur="1" fill="hold">
                                          <p:stCondLst>
                                            <p:cond delay="0"/>
                                          </p:stCondLst>
                                        </p:cTn>
                                        <p:tgtEl>
                                          <p:spTgt spid="5123">
                                            <p:txEl>
                                              <p:pRg st="3" end="3"/>
                                            </p:txEl>
                                          </p:spTgt>
                                        </p:tgtEl>
                                        <p:attrNameLst>
                                          <p:attrName>style.visibility</p:attrName>
                                        </p:attrNameLst>
                                      </p:cBhvr>
                                      <p:to>
                                        <p:strVal val="visible"/>
                                      </p:to>
                                    </p:set>
                                    <p:anim by="(-#ppt_w*2)" calcmode="lin" valueType="num">
                                      <p:cBhvr rctx="PPT">
                                        <p:cTn id="19" dur="500" autoRev="1" fill="hold">
                                          <p:stCondLst>
                                            <p:cond delay="0"/>
                                          </p:stCondLst>
                                        </p:cTn>
                                        <p:tgtEl>
                                          <p:spTgt spid="5123">
                                            <p:txEl>
                                              <p:pRg st="3" end="3"/>
                                            </p:txEl>
                                          </p:spTgt>
                                        </p:tgtEl>
                                        <p:attrNameLst>
                                          <p:attrName>ppt_w</p:attrName>
                                        </p:attrNameLst>
                                      </p:cBhvr>
                                    </p:anim>
                                    <p:anim by="(#ppt_w*0.50)" calcmode="lin" valueType="num">
                                      <p:cBhvr>
                                        <p:cTn id="20" dur="500" decel="50000" autoRev="1" fill="hold">
                                          <p:stCondLst>
                                            <p:cond delay="0"/>
                                          </p:stCondLst>
                                        </p:cTn>
                                        <p:tgtEl>
                                          <p:spTgt spid="5123">
                                            <p:txEl>
                                              <p:pRg st="3" end="3"/>
                                            </p:txEl>
                                          </p:spTgt>
                                        </p:tgtEl>
                                        <p:attrNameLst>
                                          <p:attrName>ppt_x</p:attrName>
                                        </p:attrNameLst>
                                      </p:cBhvr>
                                    </p:anim>
                                    <p:anim from="(-#ppt_h/2)" to="(#ppt_y)" calcmode="lin" valueType="num">
                                      <p:cBhvr>
                                        <p:cTn id="21" dur="1000" fill="hold">
                                          <p:stCondLst>
                                            <p:cond delay="0"/>
                                          </p:stCondLst>
                                        </p:cTn>
                                        <p:tgtEl>
                                          <p:spTgt spid="5123">
                                            <p:txEl>
                                              <p:pRg st="3" end="3"/>
                                            </p:txEl>
                                          </p:spTgt>
                                        </p:tgtEl>
                                        <p:attrNameLst>
                                          <p:attrName>ppt_y</p:attrName>
                                        </p:attrNameLst>
                                      </p:cBhvr>
                                    </p:anim>
                                    <p:animRot by="21600000">
                                      <p:cBhvr>
                                        <p:cTn id="22" dur="1000" fill="hold">
                                          <p:stCondLst>
                                            <p:cond delay="0"/>
                                          </p:stCondLst>
                                        </p:cTn>
                                        <p:tgtEl>
                                          <p:spTgt spid="5123">
                                            <p:txEl>
                                              <p:pRg st="3" end="3"/>
                                            </p:txEl>
                                          </p:spTgt>
                                        </p:tgtEl>
                                        <p:attrNameLst>
                                          <p:attrName>r</p:attrName>
                                        </p:attrNameLst>
                                      </p:cBhvr>
                                    </p:animRot>
                                  </p:childTnLst>
                                </p:cTn>
                              </p:par>
                              <p:par>
                                <p:cTn id="23" presetID="56" presetClass="entr" presetSubtype="0" fill="hold" nodeType="withEffect">
                                  <p:stCondLst>
                                    <p:cond delay="0"/>
                                  </p:stCondLst>
                                  <p:iterate type="lt">
                                    <p:tmPct val="10000"/>
                                  </p:iterate>
                                  <p:childTnLst>
                                    <p:set>
                                      <p:cBhvr>
                                        <p:cTn id="24" dur="1" fill="hold">
                                          <p:stCondLst>
                                            <p:cond delay="0"/>
                                          </p:stCondLst>
                                        </p:cTn>
                                        <p:tgtEl>
                                          <p:spTgt spid="5123">
                                            <p:txEl>
                                              <p:pRg st="4" end="4"/>
                                            </p:txEl>
                                          </p:spTgt>
                                        </p:tgtEl>
                                        <p:attrNameLst>
                                          <p:attrName>style.visibility</p:attrName>
                                        </p:attrNameLst>
                                      </p:cBhvr>
                                      <p:to>
                                        <p:strVal val="visible"/>
                                      </p:to>
                                    </p:set>
                                    <p:anim by="(-#ppt_w*2)" calcmode="lin" valueType="num">
                                      <p:cBhvr rctx="PPT">
                                        <p:cTn id="25" dur="500" autoRev="1" fill="hold">
                                          <p:stCondLst>
                                            <p:cond delay="0"/>
                                          </p:stCondLst>
                                        </p:cTn>
                                        <p:tgtEl>
                                          <p:spTgt spid="5123">
                                            <p:txEl>
                                              <p:pRg st="4" end="4"/>
                                            </p:txEl>
                                          </p:spTgt>
                                        </p:tgtEl>
                                        <p:attrNameLst>
                                          <p:attrName>ppt_w</p:attrName>
                                        </p:attrNameLst>
                                      </p:cBhvr>
                                    </p:anim>
                                    <p:anim by="(#ppt_w*0.50)" calcmode="lin" valueType="num">
                                      <p:cBhvr>
                                        <p:cTn id="26" dur="500" decel="50000" autoRev="1" fill="hold">
                                          <p:stCondLst>
                                            <p:cond delay="0"/>
                                          </p:stCondLst>
                                        </p:cTn>
                                        <p:tgtEl>
                                          <p:spTgt spid="5123">
                                            <p:txEl>
                                              <p:pRg st="4" end="4"/>
                                            </p:txEl>
                                          </p:spTgt>
                                        </p:tgtEl>
                                        <p:attrNameLst>
                                          <p:attrName>ppt_x</p:attrName>
                                        </p:attrNameLst>
                                      </p:cBhvr>
                                    </p:anim>
                                    <p:anim from="(-#ppt_h/2)" to="(#ppt_y)" calcmode="lin" valueType="num">
                                      <p:cBhvr>
                                        <p:cTn id="27" dur="1000" fill="hold">
                                          <p:stCondLst>
                                            <p:cond delay="0"/>
                                          </p:stCondLst>
                                        </p:cTn>
                                        <p:tgtEl>
                                          <p:spTgt spid="5123">
                                            <p:txEl>
                                              <p:pRg st="4" end="4"/>
                                            </p:txEl>
                                          </p:spTgt>
                                        </p:tgtEl>
                                        <p:attrNameLst>
                                          <p:attrName>ppt_y</p:attrName>
                                        </p:attrNameLst>
                                      </p:cBhvr>
                                    </p:anim>
                                    <p:animRot by="21600000">
                                      <p:cBhvr>
                                        <p:cTn id="28" dur="1000" fill="hold">
                                          <p:stCondLst>
                                            <p:cond delay="0"/>
                                          </p:stCondLst>
                                        </p:cTn>
                                        <p:tgtEl>
                                          <p:spTgt spid="5123">
                                            <p:txEl>
                                              <p:pRg st="4" end="4"/>
                                            </p:txEl>
                                          </p:spTgt>
                                        </p:tgtEl>
                                        <p:attrNameLst>
                                          <p:attrName>r</p:attrName>
                                        </p:attrNameLst>
                                      </p:cBhvr>
                                    </p:animRot>
                                  </p:childTnLst>
                                </p:cTn>
                              </p:par>
                              <p:par>
                                <p:cTn id="29" presetID="56" presetClass="entr" presetSubtype="0" fill="hold" nodeType="withEffect">
                                  <p:stCondLst>
                                    <p:cond delay="0"/>
                                  </p:stCondLst>
                                  <p:iterate type="lt">
                                    <p:tmPct val="10000"/>
                                  </p:iterate>
                                  <p:childTnLst>
                                    <p:set>
                                      <p:cBhvr>
                                        <p:cTn id="30" dur="1" fill="hold">
                                          <p:stCondLst>
                                            <p:cond delay="0"/>
                                          </p:stCondLst>
                                        </p:cTn>
                                        <p:tgtEl>
                                          <p:spTgt spid="5123">
                                            <p:txEl>
                                              <p:pRg st="6" end="6"/>
                                            </p:txEl>
                                          </p:spTgt>
                                        </p:tgtEl>
                                        <p:attrNameLst>
                                          <p:attrName>style.visibility</p:attrName>
                                        </p:attrNameLst>
                                      </p:cBhvr>
                                      <p:to>
                                        <p:strVal val="visible"/>
                                      </p:to>
                                    </p:set>
                                    <p:anim by="(-#ppt_w*2)" calcmode="lin" valueType="num">
                                      <p:cBhvr rctx="PPT">
                                        <p:cTn id="31" dur="500" autoRev="1" fill="hold">
                                          <p:stCondLst>
                                            <p:cond delay="0"/>
                                          </p:stCondLst>
                                        </p:cTn>
                                        <p:tgtEl>
                                          <p:spTgt spid="5123">
                                            <p:txEl>
                                              <p:pRg st="6" end="6"/>
                                            </p:txEl>
                                          </p:spTgt>
                                        </p:tgtEl>
                                        <p:attrNameLst>
                                          <p:attrName>ppt_w</p:attrName>
                                        </p:attrNameLst>
                                      </p:cBhvr>
                                    </p:anim>
                                    <p:anim by="(#ppt_w*0.50)" calcmode="lin" valueType="num">
                                      <p:cBhvr>
                                        <p:cTn id="32" dur="500" decel="50000" autoRev="1" fill="hold">
                                          <p:stCondLst>
                                            <p:cond delay="0"/>
                                          </p:stCondLst>
                                        </p:cTn>
                                        <p:tgtEl>
                                          <p:spTgt spid="5123">
                                            <p:txEl>
                                              <p:pRg st="6" end="6"/>
                                            </p:txEl>
                                          </p:spTgt>
                                        </p:tgtEl>
                                        <p:attrNameLst>
                                          <p:attrName>ppt_x</p:attrName>
                                        </p:attrNameLst>
                                      </p:cBhvr>
                                    </p:anim>
                                    <p:anim from="(-#ppt_h/2)" to="(#ppt_y)" calcmode="lin" valueType="num">
                                      <p:cBhvr>
                                        <p:cTn id="33" dur="1000" fill="hold">
                                          <p:stCondLst>
                                            <p:cond delay="0"/>
                                          </p:stCondLst>
                                        </p:cTn>
                                        <p:tgtEl>
                                          <p:spTgt spid="5123">
                                            <p:txEl>
                                              <p:pRg st="6" end="6"/>
                                            </p:txEl>
                                          </p:spTgt>
                                        </p:tgtEl>
                                        <p:attrNameLst>
                                          <p:attrName>ppt_y</p:attrName>
                                        </p:attrNameLst>
                                      </p:cBhvr>
                                    </p:anim>
                                    <p:animRot by="21600000">
                                      <p:cBhvr>
                                        <p:cTn id="34" dur="1000" fill="hold">
                                          <p:stCondLst>
                                            <p:cond delay="0"/>
                                          </p:stCondLst>
                                        </p:cTn>
                                        <p:tgtEl>
                                          <p:spTgt spid="5123">
                                            <p:txEl>
                                              <p:pRg st="6" end="6"/>
                                            </p:txEl>
                                          </p:spTgt>
                                        </p:tgtEl>
                                        <p:attrNameLst>
                                          <p:attrName>r</p:attrName>
                                        </p:attrNameLst>
                                      </p:cBhvr>
                                    </p:animRot>
                                  </p:childTnLst>
                                </p:cTn>
                              </p:par>
                              <p:par>
                                <p:cTn id="35" presetID="56" presetClass="entr" presetSubtype="0" fill="hold" nodeType="withEffect">
                                  <p:stCondLst>
                                    <p:cond delay="0"/>
                                  </p:stCondLst>
                                  <p:iterate type="lt">
                                    <p:tmPct val="10000"/>
                                  </p:iterate>
                                  <p:childTnLst>
                                    <p:set>
                                      <p:cBhvr>
                                        <p:cTn id="36" dur="1" fill="hold">
                                          <p:stCondLst>
                                            <p:cond delay="0"/>
                                          </p:stCondLst>
                                        </p:cTn>
                                        <p:tgtEl>
                                          <p:spTgt spid="5123">
                                            <p:txEl>
                                              <p:pRg st="7" end="7"/>
                                            </p:txEl>
                                          </p:spTgt>
                                        </p:tgtEl>
                                        <p:attrNameLst>
                                          <p:attrName>style.visibility</p:attrName>
                                        </p:attrNameLst>
                                      </p:cBhvr>
                                      <p:to>
                                        <p:strVal val="visible"/>
                                      </p:to>
                                    </p:set>
                                    <p:anim by="(-#ppt_w*2)" calcmode="lin" valueType="num">
                                      <p:cBhvr rctx="PPT">
                                        <p:cTn id="37" dur="500" autoRev="1" fill="hold">
                                          <p:stCondLst>
                                            <p:cond delay="0"/>
                                          </p:stCondLst>
                                        </p:cTn>
                                        <p:tgtEl>
                                          <p:spTgt spid="5123">
                                            <p:txEl>
                                              <p:pRg st="7" end="7"/>
                                            </p:txEl>
                                          </p:spTgt>
                                        </p:tgtEl>
                                        <p:attrNameLst>
                                          <p:attrName>ppt_w</p:attrName>
                                        </p:attrNameLst>
                                      </p:cBhvr>
                                    </p:anim>
                                    <p:anim by="(#ppt_w*0.50)" calcmode="lin" valueType="num">
                                      <p:cBhvr>
                                        <p:cTn id="38" dur="500" decel="50000" autoRev="1" fill="hold">
                                          <p:stCondLst>
                                            <p:cond delay="0"/>
                                          </p:stCondLst>
                                        </p:cTn>
                                        <p:tgtEl>
                                          <p:spTgt spid="5123">
                                            <p:txEl>
                                              <p:pRg st="7" end="7"/>
                                            </p:txEl>
                                          </p:spTgt>
                                        </p:tgtEl>
                                        <p:attrNameLst>
                                          <p:attrName>ppt_x</p:attrName>
                                        </p:attrNameLst>
                                      </p:cBhvr>
                                    </p:anim>
                                    <p:anim from="(-#ppt_h/2)" to="(#ppt_y)" calcmode="lin" valueType="num">
                                      <p:cBhvr>
                                        <p:cTn id="39" dur="1000" fill="hold">
                                          <p:stCondLst>
                                            <p:cond delay="0"/>
                                          </p:stCondLst>
                                        </p:cTn>
                                        <p:tgtEl>
                                          <p:spTgt spid="5123">
                                            <p:txEl>
                                              <p:pRg st="7" end="7"/>
                                            </p:txEl>
                                          </p:spTgt>
                                        </p:tgtEl>
                                        <p:attrNameLst>
                                          <p:attrName>ppt_y</p:attrName>
                                        </p:attrNameLst>
                                      </p:cBhvr>
                                    </p:anim>
                                    <p:animRot by="21600000">
                                      <p:cBhvr>
                                        <p:cTn id="40" dur="1000" fill="hold">
                                          <p:stCondLst>
                                            <p:cond delay="0"/>
                                          </p:stCondLst>
                                        </p:cTn>
                                        <p:tgtEl>
                                          <p:spTgt spid="5123">
                                            <p:txEl>
                                              <p:pRg st="7" end="7"/>
                                            </p:txEl>
                                          </p:spTgt>
                                        </p:tgtEl>
                                        <p:attrNameLst>
                                          <p:attrName>r</p:attrName>
                                        </p:attrNameLst>
                                      </p:cBhvr>
                                    </p:animRot>
                                  </p:childTnLst>
                                </p:cTn>
                              </p:par>
                              <p:par>
                                <p:cTn id="41" presetID="31" presetClass="entr" presetSubtype="0" fill="hold" nodeType="withEffect">
                                  <p:stCondLst>
                                    <p:cond delay="0"/>
                                  </p:stCondLst>
                                  <p:iterate type="lt">
                                    <p:tmPct val="5000"/>
                                  </p:iterate>
                                  <p:childTnLst>
                                    <p:set>
                                      <p:cBhvr>
                                        <p:cTn id="42" dur="1" fill="hold">
                                          <p:stCondLst>
                                            <p:cond delay="0"/>
                                          </p:stCondLst>
                                        </p:cTn>
                                        <p:tgtEl>
                                          <p:spTgt spid="5125">
                                            <p:txEl>
                                              <p:pRg st="0" end="0"/>
                                            </p:txEl>
                                          </p:spTgt>
                                        </p:tgtEl>
                                        <p:attrNameLst>
                                          <p:attrName>style.visibility</p:attrName>
                                        </p:attrNameLst>
                                      </p:cBhvr>
                                      <p:to>
                                        <p:strVal val="visible"/>
                                      </p:to>
                                    </p:set>
                                    <p:anim calcmode="lin" valueType="num">
                                      <p:cBhvr>
                                        <p:cTn id="43" dur="1000" fill="hold"/>
                                        <p:tgtEl>
                                          <p:spTgt spid="5125">
                                            <p:txEl>
                                              <p:pRg st="0" end="0"/>
                                            </p:txEl>
                                          </p:spTgt>
                                        </p:tgtEl>
                                        <p:attrNameLst>
                                          <p:attrName>ppt_w</p:attrName>
                                        </p:attrNameLst>
                                      </p:cBhvr>
                                      <p:tavLst>
                                        <p:tav tm="0">
                                          <p:val>
                                            <p:fltVal val="0"/>
                                          </p:val>
                                        </p:tav>
                                        <p:tav tm="100000">
                                          <p:val>
                                            <p:strVal val="#ppt_w"/>
                                          </p:val>
                                        </p:tav>
                                      </p:tavLst>
                                    </p:anim>
                                    <p:anim calcmode="lin" valueType="num">
                                      <p:cBhvr>
                                        <p:cTn id="44" dur="1000" fill="hold"/>
                                        <p:tgtEl>
                                          <p:spTgt spid="5125">
                                            <p:txEl>
                                              <p:pRg st="0" end="0"/>
                                            </p:txEl>
                                          </p:spTgt>
                                        </p:tgtEl>
                                        <p:attrNameLst>
                                          <p:attrName>ppt_h</p:attrName>
                                        </p:attrNameLst>
                                      </p:cBhvr>
                                      <p:tavLst>
                                        <p:tav tm="0">
                                          <p:val>
                                            <p:fltVal val="0"/>
                                          </p:val>
                                        </p:tav>
                                        <p:tav tm="100000">
                                          <p:val>
                                            <p:strVal val="#ppt_h"/>
                                          </p:val>
                                        </p:tav>
                                      </p:tavLst>
                                    </p:anim>
                                    <p:anim calcmode="lin" valueType="num">
                                      <p:cBhvr>
                                        <p:cTn id="45" dur="1000" fill="hold"/>
                                        <p:tgtEl>
                                          <p:spTgt spid="5125">
                                            <p:txEl>
                                              <p:pRg st="0" end="0"/>
                                            </p:txEl>
                                          </p:spTgt>
                                        </p:tgtEl>
                                        <p:attrNameLst>
                                          <p:attrName>style.rotation</p:attrName>
                                        </p:attrNameLst>
                                      </p:cBhvr>
                                      <p:tavLst>
                                        <p:tav tm="0">
                                          <p:val>
                                            <p:fltVal val="90"/>
                                          </p:val>
                                        </p:tav>
                                        <p:tav tm="100000">
                                          <p:val>
                                            <p:fltVal val="0"/>
                                          </p:val>
                                        </p:tav>
                                      </p:tavLst>
                                    </p:anim>
                                    <p:animEffect transition="in" filter="fade">
                                      <p:cBhvr>
                                        <p:cTn id="46" dur="1000"/>
                                        <p:tgtEl>
                                          <p:spTgt spid="51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idx="1"/>
          </p:nvPr>
        </p:nvSpPr>
        <p:spPr>
          <a:xfrm>
            <a:off x="609600" y="381000"/>
            <a:ext cx="8229600" cy="6172200"/>
          </a:xfrm>
        </p:spPr>
        <p:txBody>
          <a:bodyPr/>
          <a:lstStyle/>
          <a:p>
            <a:pPr eaLnBrk="1" hangingPunct="1">
              <a:lnSpc>
                <a:spcPct val="80000"/>
              </a:lnSpc>
              <a:buNone/>
            </a:pPr>
            <a:r>
              <a:rPr lang="ru-RU" sz="2800" b="1" dirty="0" smtClean="0">
                <a:solidFill>
                  <a:srgbClr val="CC0066"/>
                </a:solidFill>
              </a:rPr>
              <a:t>ЗАДАЧИ:</a:t>
            </a:r>
          </a:p>
          <a:p>
            <a:pPr eaLnBrk="1" hangingPunct="1">
              <a:lnSpc>
                <a:spcPct val="80000"/>
              </a:lnSpc>
            </a:pPr>
            <a:endParaRPr lang="ru-RU" sz="2800" dirty="0" smtClean="0">
              <a:solidFill>
                <a:srgbClr val="CC0066"/>
              </a:solidFill>
            </a:endParaRPr>
          </a:p>
          <a:p>
            <a:pPr eaLnBrk="1" hangingPunct="1">
              <a:lnSpc>
                <a:spcPct val="80000"/>
              </a:lnSpc>
            </a:pPr>
            <a:r>
              <a:rPr lang="ru-RU" sz="2400" dirty="0" smtClean="0">
                <a:solidFill>
                  <a:srgbClr val="292929"/>
                </a:solidFill>
              </a:rPr>
              <a:t>Определить источники информации по теме исследования;</a:t>
            </a:r>
          </a:p>
          <a:p>
            <a:pPr eaLnBrk="1" hangingPunct="1">
              <a:lnSpc>
                <a:spcPct val="80000"/>
              </a:lnSpc>
            </a:pPr>
            <a:r>
              <a:rPr lang="ru-RU" sz="2400" dirty="0" smtClean="0">
                <a:solidFill>
                  <a:srgbClr val="292929"/>
                </a:solidFill>
              </a:rPr>
              <a:t>Найти информацию о событиях, происходивших в день моего рождения, о зимних праздниках Англии и Америки и известных людях, родившихся 15 декабря или в год Лошади;</a:t>
            </a:r>
          </a:p>
          <a:p>
            <a:pPr eaLnBrk="1" hangingPunct="1">
              <a:lnSpc>
                <a:spcPct val="80000"/>
              </a:lnSpc>
            </a:pPr>
            <a:r>
              <a:rPr lang="ru-RU" sz="2400" dirty="0" smtClean="0">
                <a:solidFill>
                  <a:srgbClr val="292929"/>
                </a:solidFill>
              </a:rPr>
              <a:t>Проанализировать, систематизировать и подготовить материал для слайдовой презентации;</a:t>
            </a:r>
          </a:p>
          <a:p>
            <a:pPr eaLnBrk="1" hangingPunct="1">
              <a:lnSpc>
                <a:spcPct val="80000"/>
              </a:lnSpc>
            </a:pPr>
            <a:r>
              <a:rPr lang="ru-RU" sz="2400" dirty="0" smtClean="0">
                <a:solidFill>
                  <a:srgbClr val="292929"/>
                </a:solidFill>
              </a:rPr>
              <a:t>Совершенствовать навыки перевода при работе с двуязычными словарями;</a:t>
            </a:r>
          </a:p>
          <a:p>
            <a:pPr eaLnBrk="1" hangingPunct="1">
              <a:lnSpc>
                <a:spcPct val="80000"/>
              </a:lnSpc>
            </a:pPr>
            <a:r>
              <a:rPr lang="ru-RU" sz="2400" dirty="0" smtClean="0">
                <a:solidFill>
                  <a:srgbClr val="292929"/>
                </a:solidFill>
              </a:rPr>
              <a:t> Совершенствовать навыки работы в  пакете программ </a:t>
            </a:r>
            <a:r>
              <a:rPr lang="en-US" sz="2400" dirty="0" smtClean="0">
                <a:solidFill>
                  <a:srgbClr val="292929"/>
                </a:solidFill>
              </a:rPr>
              <a:t>Microsoft Office</a:t>
            </a:r>
            <a:r>
              <a:rPr lang="ru-RU" sz="2400" dirty="0" smtClean="0">
                <a:solidFill>
                  <a:srgbClr val="292929"/>
                </a:solidFill>
              </a:rPr>
              <a:t>  (</a:t>
            </a:r>
            <a:r>
              <a:rPr lang="en-US" sz="2400" dirty="0" smtClean="0">
                <a:solidFill>
                  <a:srgbClr val="292929"/>
                </a:solidFill>
              </a:rPr>
              <a:t>WORD </a:t>
            </a:r>
            <a:r>
              <a:rPr lang="ru-RU" sz="2400" dirty="0" smtClean="0">
                <a:solidFill>
                  <a:srgbClr val="292929"/>
                </a:solidFill>
              </a:rPr>
              <a:t>и  </a:t>
            </a:r>
            <a:r>
              <a:rPr lang="en-US" sz="2400" dirty="0" smtClean="0">
                <a:solidFill>
                  <a:srgbClr val="292929"/>
                </a:solidFill>
              </a:rPr>
              <a:t>PPT</a:t>
            </a:r>
            <a:r>
              <a:rPr lang="ru-RU" sz="2400" dirty="0" smtClean="0">
                <a:solidFill>
                  <a:srgbClr val="292929"/>
                </a:solidFill>
              </a:rPr>
              <a:t>);</a:t>
            </a:r>
          </a:p>
          <a:p>
            <a:pPr eaLnBrk="1" hangingPunct="1">
              <a:lnSpc>
                <a:spcPct val="80000"/>
              </a:lnSpc>
            </a:pPr>
            <a:r>
              <a:rPr lang="ru-RU" sz="2400" dirty="0" smtClean="0">
                <a:solidFill>
                  <a:srgbClr val="292929"/>
                </a:solidFill>
              </a:rPr>
              <a:t> Создать рекламную </a:t>
            </a:r>
            <a:r>
              <a:rPr lang="ru-RU" sz="2400" dirty="0" err="1" smtClean="0">
                <a:solidFill>
                  <a:srgbClr val="292929"/>
                </a:solidFill>
              </a:rPr>
              <a:t>фотопрезентацию</a:t>
            </a:r>
            <a:r>
              <a:rPr lang="ru-RU" sz="2400" dirty="0" smtClean="0">
                <a:solidFill>
                  <a:srgbClr val="292929"/>
                </a:solidFill>
              </a:rPr>
              <a:t> по теме проектно-исследовательской работы</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6147">
                                            <p:txEl>
                                              <p:pRg st="3" end="3"/>
                                            </p:txEl>
                                          </p:spTgt>
                                        </p:tgtEl>
                                        <p:attrNameLst>
                                          <p:attrName>style.visibility</p:attrName>
                                        </p:attrNameLst>
                                      </p:cBhvr>
                                      <p:to>
                                        <p:strVal val="visible"/>
                                      </p:to>
                                    </p:set>
                                    <p:animEffect transition="in" filter="fade">
                                      <p:cBhvr>
                                        <p:cTn id="7" dur="1000"/>
                                        <p:tgtEl>
                                          <p:spTgt spid="6147">
                                            <p:txEl>
                                              <p:pRg st="3" end="3"/>
                                            </p:txEl>
                                          </p:spTgt>
                                        </p:tgtEl>
                                      </p:cBhvr>
                                    </p:animEffect>
                                    <p:anim calcmode="lin" valueType="num">
                                      <p:cBhvr>
                                        <p:cTn id="8" dur="1000" fill="hold"/>
                                        <p:tgtEl>
                                          <p:spTgt spid="6147">
                                            <p:txEl>
                                              <p:pRg st="3" end="3"/>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6147">
                                            <p:txEl>
                                              <p:pRg st="3" end="3"/>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6147">
                                            <p:txEl>
                                              <p:pRg st="3" end="3"/>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6147">
                                            <p:txEl>
                                              <p:pRg st="4" end="4"/>
                                            </p:txEl>
                                          </p:spTgt>
                                        </p:tgtEl>
                                        <p:attrNameLst>
                                          <p:attrName>style.visibility</p:attrName>
                                        </p:attrNameLst>
                                      </p:cBhvr>
                                      <p:to>
                                        <p:strVal val="visible"/>
                                      </p:to>
                                    </p:set>
                                    <p:animEffect transition="in" filter="fade">
                                      <p:cBhvr>
                                        <p:cTn id="13" dur="1000"/>
                                        <p:tgtEl>
                                          <p:spTgt spid="6147">
                                            <p:txEl>
                                              <p:pRg st="4" end="4"/>
                                            </p:txEl>
                                          </p:spTgt>
                                        </p:tgtEl>
                                      </p:cBhvr>
                                    </p:animEffect>
                                    <p:anim calcmode="lin" valueType="num">
                                      <p:cBhvr>
                                        <p:cTn id="14" dur="1000" fill="hold"/>
                                        <p:tgtEl>
                                          <p:spTgt spid="6147">
                                            <p:txEl>
                                              <p:pRg st="4" end="4"/>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6147">
                                            <p:txEl>
                                              <p:pRg st="4" end="4"/>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6147">
                                            <p:txEl>
                                              <p:pRg st="4" end="4"/>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6147">
                                            <p:txEl>
                                              <p:pRg st="5" end="5"/>
                                            </p:txEl>
                                          </p:spTgt>
                                        </p:tgtEl>
                                        <p:attrNameLst>
                                          <p:attrName>style.visibility</p:attrName>
                                        </p:attrNameLst>
                                      </p:cBhvr>
                                      <p:to>
                                        <p:strVal val="visible"/>
                                      </p:to>
                                    </p:set>
                                    <p:animEffect transition="in" filter="fade">
                                      <p:cBhvr>
                                        <p:cTn id="19" dur="1000"/>
                                        <p:tgtEl>
                                          <p:spTgt spid="6147">
                                            <p:txEl>
                                              <p:pRg st="5" end="5"/>
                                            </p:txEl>
                                          </p:spTgt>
                                        </p:tgtEl>
                                      </p:cBhvr>
                                    </p:animEffect>
                                    <p:anim calcmode="lin" valueType="num">
                                      <p:cBhvr>
                                        <p:cTn id="20" dur="1000" fill="hold"/>
                                        <p:tgtEl>
                                          <p:spTgt spid="6147">
                                            <p:txEl>
                                              <p:pRg st="5" end="5"/>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6147">
                                            <p:txEl>
                                              <p:pRg st="5" end="5"/>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6147">
                                            <p:txEl>
                                              <p:pRg st="5" end="5"/>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6147">
                                            <p:txEl>
                                              <p:pRg st="6" end="6"/>
                                            </p:txEl>
                                          </p:spTgt>
                                        </p:tgtEl>
                                        <p:attrNameLst>
                                          <p:attrName>style.visibility</p:attrName>
                                        </p:attrNameLst>
                                      </p:cBhvr>
                                      <p:to>
                                        <p:strVal val="visible"/>
                                      </p:to>
                                    </p:set>
                                    <p:animEffect transition="in" filter="fade">
                                      <p:cBhvr>
                                        <p:cTn id="25" dur="1000"/>
                                        <p:tgtEl>
                                          <p:spTgt spid="6147">
                                            <p:txEl>
                                              <p:pRg st="6" end="6"/>
                                            </p:txEl>
                                          </p:spTgt>
                                        </p:tgtEl>
                                      </p:cBhvr>
                                    </p:animEffect>
                                    <p:anim calcmode="lin" valueType="num">
                                      <p:cBhvr>
                                        <p:cTn id="26" dur="1000" fill="hold"/>
                                        <p:tgtEl>
                                          <p:spTgt spid="6147">
                                            <p:txEl>
                                              <p:pRg st="6" end="6"/>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6147">
                                            <p:txEl>
                                              <p:pRg st="6" end="6"/>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6147">
                                            <p:txEl>
                                              <p:pRg st="6" end="6"/>
                                            </p:txEl>
                                          </p:spTgt>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0"/>
                                  </p:stCondLst>
                                  <p:childTnLst>
                                    <p:set>
                                      <p:cBhvr>
                                        <p:cTn id="30" dur="1" fill="hold">
                                          <p:stCondLst>
                                            <p:cond delay="0"/>
                                          </p:stCondLst>
                                        </p:cTn>
                                        <p:tgtEl>
                                          <p:spTgt spid="6147">
                                            <p:txEl>
                                              <p:pRg st="7" end="7"/>
                                            </p:txEl>
                                          </p:spTgt>
                                        </p:tgtEl>
                                        <p:attrNameLst>
                                          <p:attrName>style.visibility</p:attrName>
                                        </p:attrNameLst>
                                      </p:cBhvr>
                                      <p:to>
                                        <p:strVal val="visible"/>
                                      </p:to>
                                    </p:set>
                                    <p:animEffect transition="in" filter="fade">
                                      <p:cBhvr>
                                        <p:cTn id="31" dur="1000"/>
                                        <p:tgtEl>
                                          <p:spTgt spid="6147">
                                            <p:txEl>
                                              <p:pRg st="7" end="7"/>
                                            </p:txEl>
                                          </p:spTgt>
                                        </p:tgtEl>
                                      </p:cBhvr>
                                    </p:animEffect>
                                    <p:anim calcmode="lin" valueType="num">
                                      <p:cBhvr>
                                        <p:cTn id="32" dur="1000" fill="hold"/>
                                        <p:tgtEl>
                                          <p:spTgt spid="6147">
                                            <p:txEl>
                                              <p:pRg st="7" end="7"/>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6147">
                                            <p:txEl>
                                              <p:pRg st="7" end="7"/>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6147">
                                            <p:txEl>
                                              <p:pRg st="7" end="7"/>
                                            </p:txEl>
                                          </p:spTgt>
                                        </p:tgtEl>
                                        <p:attrNameLst>
                                          <p:attrName>ppt_y</p:attrName>
                                        </p:attrNameLst>
                                      </p:cBhvr>
                                      <p:tavLst>
                                        <p:tav tm="0">
                                          <p:val>
                                            <p:strVal val="#ppt_y-.03"/>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6147">
                                            <p:txEl>
                                              <p:pRg st="2" end="2"/>
                                            </p:txEl>
                                          </p:spTgt>
                                        </p:tgtEl>
                                        <p:attrNameLst>
                                          <p:attrName>style.visibility</p:attrName>
                                        </p:attrNameLst>
                                      </p:cBhvr>
                                      <p:to>
                                        <p:strVal val="visible"/>
                                      </p:to>
                                    </p:set>
                                    <p:animEffect transition="in" filter="fade">
                                      <p:cBhvr>
                                        <p:cTn id="37" dur="1000"/>
                                        <p:tgtEl>
                                          <p:spTgt spid="6147">
                                            <p:txEl>
                                              <p:pRg st="2" end="2"/>
                                            </p:txEl>
                                          </p:spTgt>
                                        </p:tgtEl>
                                      </p:cBhvr>
                                    </p:animEffect>
                                    <p:anim calcmode="lin" valueType="num">
                                      <p:cBhvr>
                                        <p:cTn id="38" dur="1000" fill="hold"/>
                                        <p:tgtEl>
                                          <p:spTgt spid="6147">
                                            <p:txEl>
                                              <p:pRg st="2" end="2"/>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6147">
                                            <p:txEl>
                                              <p:pRg st="2" end="2"/>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6147">
                                            <p:txEl>
                                              <p:pRg st="2" end="2"/>
                                            </p:txEl>
                                          </p:spTgt>
                                        </p:tgtEl>
                                        <p:attrNameLst>
                                          <p:attrName>ppt_y</p:attrName>
                                        </p:attrNameLst>
                                      </p:cBhvr>
                                      <p:tavLst>
                                        <p:tav tm="0">
                                          <p:val>
                                            <p:strVal val="#ppt_y-.03"/>
                                          </p:val>
                                        </p:tav>
                                        <p:tav tm="100000">
                                          <p:val>
                                            <p:strVal val="#ppt_y"/>
                                          </p:val>
                                        </p:tav>
                                      </p:tavLst>
                                    </p:anim>
                                  </p:childTnLst>
                                </p:cTn>
                              </p:par>
                              <p:par>
                                <p:cTn id="41" presetID="38" presetClass="entr" presetSubtype="0" accel="50000" fill="hold" nodeType="withEffect">
                                  <p:stCondLst>
                                    <p:cond delay="0"/>
                                  </p:stCondLst>
                                  <p:iterate type="lt">
                                    <p:tmPct val="50000"/>
                                  </p:iterate>
                                  <p:childTnLst>
                                    <p:set>
                                      <p:cBhvr>
                                        <p:cTn id="42" dur="1" fill="hold">
                                          <p:stCondLst>
                                            <p:cond delay="0"/>
                                          </p:stCondLst>
                                        </p:cTn>
                                        <p:tgtEl>
                                          <p:spTgt spid="6147">
                                            <p:txEl>
                                              <p:pRg st="0" end="0"/>
                                            </p:txEl>
                                          </p:spTgt>
                                        </p:tgtEl>
                                        <p:attrNameLst>
                                          <p:attrName>style.visibility</p:attrName>
                                        </p:attrNameLst>
                                      </p:cBhvr>
                                      <p:to>
                                        <p:strVal val="visible"/>
                                      </p:to>
                                    </p:set>
                                    <p:set>
                                      <p:cBhvr>
                                        <p:cTn id="43" dur="455" fill="hold">
                                          <p:stCondLst>
                                            <p:cond delay="0"/>
                                          </p:stCondLst>
                                        </p:cTn>
                                        <p:tgtEl>
                                          <p:spTgt spid="6147">
                                            <p:txEl>
                                              <p:pRg st="0" end="0"/>
                                            </p:txEl>
                                          </p:spTgt>
                                        </p:tgtEl>
                                        <p:attrNameLst>
                                          <p:attrName>style.rotation</p:attrName>
                                        </p:attrNameLst>
                                      </p:cBhvr>
                                      <p:to>
                                        <p:strVal val="-45.0"/>
                                      </p:to>
                                    </p:set>
                                    <p:anim calcmode="lin" valueType="num">
                                      <p:cBhvr>
                                        <p:cTn id="44" dur="455" fill="hold">
                                          <p:stCondLst>
                                            <p:cond delay="455"/>
                                          </p:stCondLst>
                                        </p:cTn>
                                        <p:tgtEl>
                                          <p:spTgt spid="614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45" dur="455" fill="hold">
                                          <p:stCondLst>
                                            <p:cond delay="0"/>
                                          </p:stCondLst>
                                        </p:cTn>
                                        <p:tgtEl>
                                          <p:spTgt spid="6147">
                                            <p:txEl>
                                              <p:pRg st="0" end="0"/>
                                            </p:txEl>
                                          </p:spTgt>
                                        </p:tgtEl>
                                        <p:attrNameLst>
                                          <p:attrName>ppt_y</p:attrName>
                                        </p:attrNameLst>
                                      </p:cBhvr>
                                      <p:tavLst>
                                        <p:tav tm="0">
                                          <p:val>
                                            <p:strVal val="#ppt_y-1"/>
                                          </p:val>
                                        </p:tav>
                                        <p:tav tm="100000">
                                          <p:val>
                                            <p:strVal val="#ppt_y-(0.354*#ppt_w-0.172*#ppt_h)"/>
                                          </p:val>
                                        </p:tav>
                                      </p:tavLst>
                                    </p:anim>
                                    <p:anim calcmode="lin" valueType="num">
                                      <p:cBhvr>
                                        <p:cTn id="46" dur="156" decel="50000" autoRev="1" fill="hold">
                                          <p:stCondLst>
                                            <p:cond delay="455"/>
                                          </p:stCondLst>
                                        </p:cTn>
                                        <p:tgtEl>
                                          <p:spTgt spid="614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47" dur="136" fill="hold">
                                          <p:stCondLst>
                                            <p:cond delay="864"/>
                                          </p:stCondLst>
                                        </p:cTn>
                                        <p:tgtEl>
                                          <p:spTgt spid="614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Rectangle 3"/>
          <p:cNvSpPr>
            <a:spLocks noGrp="1" noChangeArrowheads="1"/>
          </p:cNvSpPr>
          <p:nvPr>
            <p:ph idx="1"/>
          </p:nvPr>
        </p:nvSpPr>
        <p:spPr>
          <a:xfrm>
            <a:off x="0" y="1981200"/>
            <a:ext cx="3962400" cy="4495801"/>
          </a:xfrm>
        </p:spPr>
        <p:txBody>
          <a:bodyPr/>
          <a:lstStyle/>
          <a:p>
            <a:pPr marL="82550" indent="0" algn="ctr" eaLnBrk="1" hangingPunct="1">
              <a:lnSpc>
                <a:spcPct val="80000"/>
              </a:lnSpc>
              <a:buNone/>
            </a:pPr>
            <a:r>
              <a:rPr lang="en-US" sz="3600" dirty="0" smtClean="0">
                <a:solidFill>
                  <a:srgbClr val="009900"/>
                </a:solidFill>
                <a:latin typeface="Comic Sans MS" pitchFamily="66" charset="0"/>
              </a:rPr>
              <a:t>I was born in winter. It happened at 20-33. The weather was cool and clear. My parents were happy that I was born. </a:t>
            </a:r>
            <a:r>
              <a:rPr lang="ru-RU" sz="3600" dirty="0" smtClean="0">
                <a:solidFill>
                  <a:srgbClr val="009900"/>
                </a:solidFill>
                <a:latin typeface="Comic Sans MS" pitchFamily="66" charset="0"/>
              </a:rPr>
              <a:t>	</a:t>
            </a:r>
          </a:p>
        </p:txBody>
      </p:sp>
      <p:sp>
        <p:nvSpPr>
          <p:cNvPr id="128002" name="Rectangle 2"/>
          <p:cNvSpPr>
            <a:spLocks noGrp="1" noChangeArrowheads="1"/>
          </p:cNvSpPr>
          <p:nvPr>
            <p:ph type="title"/>
          </p:nvPr>
        </p:nvSpPr>
        <p:spPr>
          <a:xfrm>
            <a:off x="381000" y="228600"/>
            <a:ext cx="3733800" cy="1676400"/>
          </a:xfrm>
        </p:spPr>
        <p:txBody>
          <a:bodyPr>
            <a:normAutofit fontScale="90000"/>
          </a:bodyPr>
          <a:lstStyle/>
          <a:p>
            <a:pPr eaLnBrk="1" hangingPunct="1">
              <a:defRPr/>
            </a:pPr>
            <a:r>
              <a:rPr lang="en-US" sz="3600" dirty="0" smtClean="0">
                <a:solidFill>
                  <a:srgbClr val="FF0000"/>
                </a:solidFill>
              </a:rPr>
              <a:t>The 1</a:t>
            </a:r>
            <a:r>
              <a:rPr lang="ru-RU" sz="3600" dirty="0" smtClean="0">
                <a:solidFill>
                  <a:srgbClr val="FF0000"/>
                </a:solidFill>
              </a:rPr>
              <a:t>5</a:t>
            </a:r>
            <a:r>
              <a:rPr lang="en-US" sz="3600" dirty="0" smtClean="0">
                <a:solidFill>
                  <a:srgbClr val="FF0000"/>
                </a:solidFill>
              </a:rPr>
              <a:t>-</a:t>
            </a:r>
            <a:r>
              <a:rPr lang="en-US" sz="3600" dirty="0" err="1" smtClean="0">
                <a:solidFill>
                  <a:srgbClr val="FF0000"/>
                </a:solidFill>
              </a:rPr>
              <a:t>th</a:t>
            </a:r>
            <a:r>
              <a:rPr lang="en-US" sz="3600" dirty="0" smtClean="0">
                <a:solidFill>
                  <a:srgbClr val="FF0000"/>
                </a:solidFill>
              </a:rPr>
              <a:t> of December</a:t>
            </a:r>
            <a:r>
              <a:rPr lang="ru-RU" sz="3600" dirty="0" smtClean="0">
                <a:solidFill>
                  <a:srgbClr val="FF0000"/>
                </a:solidFill>
              </a:rPr>
              <a:t>,</a:t>
            </a:r>
            <a:r>
              <a:rPr lang="en-US" sz="3600" dirty="0" smtClean="0">
                <a:solidFill>
                  <a:srgbClr val="FF0000"/>
                </a:solidFill>
              </a:rPr>
              <a:t> 2002</a:t>
            </a:r>
            <a:endParaRPr lang="ru-RU" sz="3600" dirty="0" smtClean="0">
              <a:solidFill>
                <a:srgbClr val="FF0000"/>
              </a:solidFill>
            </a:endParaRPr>
          </a:p>
        </p:txBody>
      </p:sp>
      <p:pic>
        <p:nvPicPr>
          <p:cNvPr id="6150" name="Picture 6" descr="C:\Documents and Settings\school\Мои документы\Мои рисунки\2014-12-03\Image0001.TIF"/>
          <p:cNvPicPr>
            <a:picLocks noChangeAspect="1" noChangeArrowheads="1"/>
          </p:cNvPicPr>
          <p:nvPr/>
        </p:nvPicPr>
        <p:blipFill>
          <a:blip r:embed="rId2" cstate="print"/>
          <a:srcRect/>
          <a:stretch>
            <a:fillRect/>
          </a:stretch>
        </p:blipFill>
        <p:spPr bwMode="auto">
          <a:xfrm>
            <a:off x="3905569" y="1"/>
            <a:ext cx="5238431" cy="6858000"/>
          </a:xfrm>
          <a:prstGeom prst="rect">
            <a:avLst/>
          </a:prstGeom>
          <a:noFill/>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128002"/>
                                        </p:tgtEl>
                                        <p:attrNameLst>
                                          <p:attrName>style.visibility</p:attrName>
                                        </p:attrNameLst>
                                      </p:cBhvr>
                                      <p:to>
                                        <p:strVal val="visible"/>
                                      </p:to>
                                    </p:set>
                                    <p:anim calcmode="lin" valueType="num">
                                      <p:cBhvr>
                                        <p:cTn id="7" dur="1000" fill="hold"/>
                                        <p:tgtEl>
                                          <p:spTgt spid="128002"/>
                                        </p:tgtEl>
                                        <p:attrNameLst>
                                          <p:attrName>ppt_w</p:attrName>
                                        </p:attrNameLst>
                                      </p:cBhvr>
                                      <p:tavLst>
                                        <p:tav tm="0">
                                          <p:val>
                                            <p:fltVal val="0"/>
                                          </p:val>
                                        </p:tav>
                                        <p:tav tm="100000">
                                          <p:val>
                                            <p:strVal val="#ppt_w"/>
                                          </p:val>
                                        </p:tav>
                                      </p:tavLst>
                                    </p:anim>
                                    <p:anim calcmode="lin" valueType="num">
                                      <p:cBhvr>
                                        <p:cTn id="8" dur="1000" fill="hold"/>
                                        <p:tgtEl>
                                          <p:spTgt spid="128002"/>
                                        </p:tgtEl>
                                        <p:attrNameLst>
                                          <p:attrName>ppt_h</p:attrName>
                                        </p:attrNameLst>
                                      </p:cBhvr>
                                      <p:tavLst>
                                        <p:tav tm="0">
                                          <p:val>
                                            <p:fltVal val="0"/>
                                          </p:val>
                                        </p:tav>
                                        <p:tav tm="100000">
                                          <p:val>
                                            <p:strVal val="#ppt_h"/>
                                          </p:val>
                                        </p:tav>
                                      </p:tavLst>
                                    </p:anim>
                                    <p:anim calcmode="lin" valueType="num">
                                      <p:cBhvr>
                                        <p:cTn id="9" dur="1000" fill="hold"/>
                                        <p:tgtEl>
                                          <p:spTgt spid="128002"/>
                                        </p:tgtEl>
                                        <p:attrNameLst>
                                          <p:attrName>style.rotation</p:attrName>
                                        </p:attrNameLst>
                                      </p:cBhvr>
                                      <p:tavLst>
                                        <p:tav tm="0">
                                          <p:val>
                                            <p:fltVal val="90"/>
                                          </p:val>
                                        </p:tav>
                                        <p:tav tm="100000">
                                          <p:val>
                                            <p:fltVal val="0"/>
                                          </p:val>
                                        </p:tav>
                                      </p:tavLst>
                                    </p:anim>
                                    <p:animEffect transition="in" filter="fade">
                                      <p:cBhvr>
                                        <p:cTn id="10" dur="1000"/>
                                        <p:tgtEl>
                                          <p:spTgt spid="128002"/>
                                        </p:tgtEl>
                                      </p:cBhvr>
                                    </p:animEffect>
                                  </p:childTnLst>
                                </p:cTn>
                              </p:par>
                              <p:par>
                                <p:cTn id="11" presetID="27" presetClass="entr" presetSubtype="0" fill="hold" nodeType="withEffect">
                                  <p:stCondLst>
                                    <p:cond delay="0"/>
                                  </p:stCondLst>
                                  <p:iterate type="lt">
                                    <p:tmPct val="50000"/>
                                  </p:iterate>
                                  <p:childTnLst>
                                    <p:set>
                                      <p:cBhvr>
                                        <p:cTn id="12" dur="1" fill="hold">
                                          <p:stCondLst>
                                            <p:cond delay="0"/>
                                          </p:stCondLst>
                                        </p:cTn>
                                        <p:tgtEl>
                                          <p:spTgt spid="128003">
                                            <p:txEl>
                                              <p:pRg st="0" end="0"/>
                                            </p:txEl>
                                          </p:spTgt>
                                        </p:tgtEl>
                                        <p:attrNameLst>
                                          <p:attrName>style.visibility</p:attrName>
                                        </p:attrNameLst>
                                      </p:cBhvr>
                                      <p:to>
                                        <p:strVal val="visible"/>
                                      </p:to>
                                    </p:set>
                                    <p:anim calcmode="discrete" valueType="clr">
                                      <p:cBhvr override="childStyle">
                                        <p:cTn id="13" dur="80"/>
                                        <p:tgtEl>
                                          <p:spTgt spid="12800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128003">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12800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9" name="Rectangle 3"/>
          <p:cNvSpPr>
            <a:spLocks noGrp="1" noChangeArrowheads="1"/>
          </p:cNvSpPr>
          <p:nvPr>
            <p:ph idx="1"/>
          </p:nvPr>
        </p:nvSpPr>
        <p:spPr>
          <a:xfrm>
            <a:off x="0" y="457200"/>
            <a:ext cx="9144000" cy="1600200"/>
          </a:xfrm>
        </p:spPr>
        <p:txBody>
          <a:bodyPr/>
          <a:lstStyle/>
          <a:p>
            <a:pPr marL="180975" indent="20638" eaLnBrk="1" hangingPunct="1">
              <a:buNone/>
            </a:pPr>
            <a:r>
              <a:rPr lang="en-US" sz="2800" dirty="0" smtClean="0">
                <a:solidFill>
                  <a:srgbClr val="FF0066"/>
                </a:solidFill>
                <a:latin typeface="Comic Sans MS" pitchFamily="66" charset="0"/>
              </a:rPr>
              <a:t>I am the second child in the family and I am the only daughter. I have a brother. His name is </a:t>
            </a:r>
            <a:r>
              <a:rPr lang="en-US" sz="2800" dirty="0" err="1" smtClean="0">
                <a:solidFill>
                  <a:srgbClr val="FF0066"/>
                </a:solidFill>
                <a:latin typeface="Comic Sans MS" pitchFamily="66" charset="0"/>
              </a:rPr>
              <a:t>Dmitrii</a:t>
            </a:r>
            <a:r>
              <a:rPr lang="en-US" sz="2800" dirty="0" smtClean="0">
                <a:solidFill>
                  <a:srgbClr val="FF0066"/>
                </a:solidFill>
                <a:latin typeface="Comic Sans MS" pitchFamily="66" charset="0"/>
              </a:rPr>
              <a:t>. After army he became a student.</a:t>
            </a:r>
            <a:endParaRPr lang="ru-RU" dirty="0" smtClean="0">
              <a:solidFill>
                <a:srgbClr val="FF0066"/>
              </a:solidFill>
              <a:latin typeface="Comic Sans MS" pitchFamily="66" charset="0"/>
            </a:endParaRPr>
          </a:p>
        </p:txBody>
      </p:sp>
      <p:pic>
        <p:nvPicPr>
          <p:cNvPr id="7172" name="Picture 4" descr="G:\ФОТО НА ПРЕЗЕНТАЦИЮ\SAM_0067.JPG"/>
          <p:cNvPicPr>
            <a:picLocks noChangeAspect="1" noChangeArrowheads="1"/>
          </p:cNvPicPr>
          <p:nvPr/>
        </p:nvPicPr>
        <p:blipFill>
          <a:blip r:embed="rId2" cstate="print"/>
          <a:srcRect/>
          <a:stretch>
            <a:fillRect/>
          </a:stretch>
        </p:blipFill>
        <p:spPr bwMode="auto">
          <a:xfrm>
            <a:off x="1752600" y="2057400"/>
            <a:ext cx="5615400" cy="4211550"/>
          </a:xfrm>
          <a:prstGeom prst="rect">
            <a:avLst/>
          </a:prstGeom>
          <a:noFill/>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 calcmode="lin" valueType="num">
                                      <p:cBhvr>
                                        <p:cTn id="7" dur="1000" fill="hold"/>
                                        <p:tgtEl>
                                          <p:spTgt spid="132099">
                                            <p:txEl>
                                              <p:pRg st="0" end="0"/>
                                            </p:txEl>
                                          </p:spTgt>
                                        </p:tgtEl>
                                        <p:attrNameLst>
                                          <p:attrName>ppt_w</p:attrName>
                                        </p:attrNameLst>
                                      </p:cBhvr>
                                      <p:tavLst>
                                        <p:tav tm="0">
                                          <p:val>
                                            <p:strVal val="#ppt_w+.3"/>
                                          </p:val>
                                        </p:tav>
                                        <p:tav tm="100000">
                                          <p:val>
                                            <p:strVal val="#ppt_w"/>
                                          </p:val>
                                        </p:tav>
                                      </p:tavLst>
                                    </p:anim>
                                    <p:anim calcmode="lin" valueType="num">
                                      <p:cBhvr>
                                        <p:cTn id="8" dur="1000" fill="hold"/>
                                        <p:tgtEl>
                                          <p:spTgt spid="132099">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320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1" name="Rectangle 3"/>
          <p:cNvSpPr>
            <a:spLocks noGrp="1" noChangeArrowheads="1"/>
          </p:cNvSpPr>
          <p:nvPr>
            <p:ph idx="1"/>
          </p:nvPr>
        </p:nvSpPr>
        <p:spPr>
          <a:xfrm>
            <a:off x="457200" y="381000"/>
            <a:ext cx="8229600" cy="1981200"/>
          </a:xfrm>
        </p:spPr>
        <p:txBody>
          <a:bodyPr/>
          <a:lstStyle/>
          <a:p>
            <a:pPr marL="6350" indent="20638" eaLnBrk="1" hangingPunct="1">
              <a:lnSpc>
                <a:spcPct val="90000"/>
              </a:lnSpc>
              <a:buNone/>
            </a:pPr>
            <a:r>
              <a:rPr lang="en-US" dirty="0" smtClean="0">
                <a:solidFill>
                  <a:srgbClr val="0457FC"/>
                </a:solidFill>
                <a:latin typeface="Comic Sans MS" pitchFamily="66" charset="0"/>
              </a:rPr>
              <a:t>It seems to me that I’m very creative and serious. That is why I decided to explore the day of my birthday in history</a:t>
            </a:r>
            <a:r>
              <a:rPr lang="en-US" dirty="0" smtClean="0">
                <a:solidFill>
                  <a:srgbClr val="0E85F2"/>
                </a:solidFill>
                <a:latin typeface="Comic Sans MS" pitchFamily="66" charset="0"/>
              </a:rPr>
              <a:t>.  </a:t>
            </a:r>
            <a:endParaRPr lang="ru-RU" dirty="0" smtClean="0">
              <a:solidFill>
                <a:srgbClr val="0E85F2"/>
              </a:solidFill>
              <a:latin typeface="Comic Sans MS" pitchFamily="66" charset="0"/>
            </a:endParaRPr>
          </a:p>
        </p:txBody>
      </p:sp>
      <p:pic>
        <p:nvPicPr>
          <p:cNvPr id="8196" name="Picture 4"/>
          <p:cNvPicPr>
            <a:picLocks noChangeAspect="1" noChangeArrowheads="1"/>
          </p:cNvPicPr>
          <p:nvPr/>
        </p:nvPicPr>
        <p:blipFill>
          <a:blip r:embed="rId2" cstate="print"/>
          <a:srcRect/>
          <a:stretch>
            <a:fillRect/>
          </a:stretch>
        </p:blipFill>
        <p:spPr bwMode="auto">
          <a:xfrm>
            <a:off x="2095500" y="2362200"/>
            <a:ext cx="3291300" cy="2194200"/>
          </a:xfrm>
          <a:prstGeom prst="rect">
            <a:avLst/>
          </a:prstGeom>
          <a:noFill/>
          <a:ln w="9525">
            <a:noFill/>
            <a:miter lim="800000"/>
            <a:headEnd/>
            <a:tailEnd/>
          </a:ln>
          <a:effectLst/>
          <a:scene3d>
            <a:camera prst="orthographicFront">
              <a:rot lat="298856" lon="21573784" rev="21298856"/>
            </a:camera>
            <a:lightRig rig="threePt" dir="t"/>
          </a:scene3d>
        </p:spPr>
      </p:pic>
      <p:pic>
        <p:nvPicPr>
          <p:cNvPr id="8" name="Picture 5"/>
          <p:cNvPicPr>
            <a:picLocks noChangeAspect="1" noChangeArrowheads="1"/>
          </p:cNvPicPr>
          <p:nvPr/>
        </p:nvPicPr>
        <p:blipFill>
          <a:blip r:embed="rId3" cstate="print"/>
          <a:srcRect/>
          <a:stretch>
            <a:fillRect/>
          </a:stretch>
        </p:blipFill>
        <p:spPr bwMode="auto">
          <a:xfrm>
            <a:off x="5562600" y="3352800"/>
            <a:ext cx="2160000" cy="3240000"/>
          </a:xfrm>
          <a:prstGeom prst="rect">
            <a:avLst/>
          </a:prstGeom>
          <a:noFill/>
          <a:ln w="9525">
            <a:noFill/>
            <a:miter lim="800000"/>
            <a:headEnd/>
            <a:tailEnd/>
          </a:ln>
          <a:effectLst/>
          <a:scene3d>
            <a:camera prst="orthographicFront">
              <a:rot lat="0" lon="0" rev="600000"/>
            </a:camera>
            <a:lightRig rig="threePt" dir="t"/>
          </a:scene3d>
        </p:spPr>
      </p:pic>
      <p:pic>
        <p:nvPicPr>
          <p:cNvPr id="8198" name="Picture 6" descr="C:\Documents and Settings\school\Мои документы\солод\фото\DSC_0086.jpg"/>
          <p:cNvPicPr>
            <a:picLocks noChangeAspect="1" noChangeArrowheads="1"/>
          </p:cNvPicPr>
          <p:nvPr/>
        </p:nvPicPr>
        <p:blipFill>
          <a:blip r:embed="rId4" cstate="print"/>
          <a:srcRect/>
          <a:stretch>
            <a:fillRect/>
          </a:stretch>
        </p:blipFill>
        <p:spPr bwMode="auto">
          <a:xfrm>
            <a:off x="5791200" y="1752600"/>
            <a:ext cx="2965333" cy="1668000"/>
          </a:xfrm>
          <a:prstGeom prst="rect">
            <a:avLst/>
          </a:prstGeom>
          <a:noFill/>
          <a:scene3d>
            <a:camera prst="orthographicFront">
              <a:rot lat="0" lon="0" rev="21299999"/>
            </a:camera>
            <a:lightRig rig="threePt" dir="t"/>
          </a:scene3d>
          <a:sp3d>
            <a:bevelT prst="relaxedInset"/>
          </a:sp3d>
        </p:spPr>
      </p:pic>
      <p:pic>
        <p:nvPicPr>
          <p:cNvPr id="10" name="Picture 5" descr="G:\ФОТО НА ПРЕЗЕНТАЦИЮ\S7303091.JPG"/>
          <p:cNvPicPr>
            <a:picLocks noChangeAspect="1" noChangeArrowheads="1"/>
          </p:cNvPicPr>
          <p:nvPr/>
        </p:nvPicPr>
        <p:blipFill>
          <a:blip r:embed="rId5" cstate="print"/>
          <a:srcRect/>
          <a:stretch>
            <a:fillRect/>
          </a:stretch>
        </p:blipFill>
        <p:spPr bwMode="auto">
          <a:xfrm>
            <a:off x="1524000" y="4038600"/>
            <a:ext cx="3149600" cy="2362200"/>
          </a:xfrm>
          <a:prstGeom prst="rect">
            <a:avLst/>
          </a:prstGeom>
          <a:noFill/>
          <a:scene3d>
            <a:camera prst="orthographicFront">
              <a:rot lat="900000" lon="0" rev="600000"/>
            </a:camera>
            <a:lightRig rig="threePt" dir="t"/>
          </a:scene3d>
        </p:spPr>
      </p:pic>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130051">
                                            <p:txEl>
                                              <p:pRg st="0" end="0"/>
                                            </p:txEl>
                                          </p:spTgt>
                                        </p:tgtEl>
                                        <p:attrNameLst>
                                          <p:attrName>style.visibility</p:attrName>
                                        </p:attrNameLst>
                                      </p:cBhvr>
                                      <p:to>
                                        <p:strVal val="visible"/>
                                      </p:to>
                                    </p:set>
                                    <p:anim calcmode="lin" valueType="num">
                                      <p:cBhvr>
                                        <p:cTn id="7" dur="1000" fill="hold"/>
                                        <p:tgtEl>
                                          <p:spTgt spid="130051">
                                            <p:txEl>
                                              <p:pRg st="0" end="0"/>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130051">
                                            <p:txEl>
                                              <p:pRg st="0" end="0"/>
                                            </p:txEl>
                                          </p:spTgt>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130051">
                                            <p:txEl>
                                              <p:pRg st="0" end="0"/>
                                            </p:txEl>
                                          </p:spTgt>
                                        </p:tgtEl>
                                        <p:attrNameLst>
                                          <p:attrName>ppt_y</p:attrName>
                                        </p:attrNameLst>
                                      </p:cBhvr>
                                      <p:tavLst>
                                        <p:tav tm="0">
                                          <p:val>
                                            <p:strVal val="#ppt_y"/>
                                          </p:val>
                                        </p:tav>
                                        <p:tav tm="100000">
                                          <p:val>
                                            <p:strVal val="#ppt_y"/>
                                          </p:val>
                                        </p:tav>
                                      </p:tavLst>
                                    </p:anim>
                                    <p:animEffect transition="in" filter="fade">
                                      <p:cBhvr>
                                        <p:cTn id="10" dur="1000"/>
                                        <p:tgtEl>
                                          <p:spTgt spid="1300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Rectangle 3"/>
          <p:cNvSpPr>
            <a:spLocks noGrp="1" noChangeArrowheads="1"/>
          </p:cNvSpPr>
          <p:nvPr>
            <p:ph idx="1"/>
          </p:nvPr>
        </p:nvSpPr>
        <p:spPr>
          <a:xfrm>
            <a:off x="0" y="1371600"/>
            <a:ext cx="3733800" cy="5257800"/>
          </a:xfrm>
        </p:spPr>
        <p:txBody>
          <a:bodyPr/>
          <a:lstStyle/>
          <a:p>
            <a:pPr eaLnBrk="1" hangingPunct="1"/>
            <a:r>
              <a:rPr lang="en-US" sz="2400" b="1" i="1" smtClean="0">
                <a:solidFill>
                  <a:srgbClr val="FF3399"/>
                </a:solidFill>
                <a:latin typeface="Comic Sans MS" pitchFamily="66" charset="0"/>
              </a:rPr>
              <a:t>Mum’s memories</a:t>
            </a:r>
            <a:r>
              <a:rPr lang="en-US" sz="2000" b="1" smtClean="0">
                <a:solidFill>
                  <a:srgbClr val="FF3399"/>
                </a:solidFill>
              </a:rPr>
              <a:t>:</a:t>
            </a:r>
            <a:endParaRPr lang="ru-RU" sz="2000" b="1" smtClean="0">
              <a:solidFill>
                <a:srgbClr val="FF3399"/>
              </a:solidFill>
            </a:endParaRPr>
          </a:p>
          <a:p>
            <a:pPr eaLnBrk="1" hangingPunct="1"/>
            <a:r>
              <a:rPr lang="en-US" sz="2000" smtClean="0">
                <a:solidFill>
                  <a:srgbClr val="9900CC"/>
                </a:solidFill>
              </a:rPr>
              <a:t/>
            </a:r>
            <a:br>
              <a:rPr lang="en-US" sz="2000" smtClean="0">
                <a:solidFill>
                  <a:srgbClr val="9900CC"/>
                </a:solidFill>
              </a:rPr>
            </a:br>
            <a:r>
              <a:rPr lang="en-US" sz="2000" smtClean="0">
                <a:solidFill>
                  <a:srgbClr val="9900CC"/>
                </a:solidFill>
              </a:rPr>
              <a:t>    </a:t>
            </a:r>
            <a:r>
              <a:rPr lang="en-US" sz="2000" smtClean="0">
                <a:solidFill>
                  <a:srgbClr val="9900CC"/>
                </a:solidFill>
                <a:latin typeface="Comic Sans MS" pitchFamily="66" charset="0"/>
              </a:rPr>
              <a:t>My little daughter appeared on the fifteenth of December. I was glad and afraid a bit, because I did not know how to care about girls. First night was very restless.</a:t>
            </a:r>
            <a:r>
              <a:rPr lang="en-US" sz="2000" b="1" i="1" smtClean="0">
                <a:solidFill>
                  <a:srgbClr val="9900CC"/>
                </a:solidFill>
                <a:latin typeface="Comic Sans MS" pitchFamily="66" charset="0"/>
              </a:rPr>
              <a:t/>
            </a:r>
            <a:br>
              <a:rPr lang="en-US" sz="2000" b="1" i="1" smtClean="0">
                <a:solidFill>
                  <a:srgbClr val="9900CC"/>
                </a:solidFill>
                <a:latin typeface="Comic Sans MS" pitchFamily="66" charset="0"/>
              </a:rPr>
            </a:br>
            <a:endParaRPr lang="ru-RU" sz="2000" b="1" i="1" smtClean="0">
              <a:solidFill>
                <a:srgbClr val="9900CC"/>
              </a:solidFill>
              <a:latin typeface="Comic Sans MS" pitchFamily="66" charset="0"/>
            </a:endParaRPr>
          </a:p>
        </p:txBody>
      </p:sp>
      <p:sp>
        <p:nvSpPr>
          <p:cNvPr id="133122" name="Rectangle 2"/>
          <p:cNvSpPr>
            <a:spLocks noGrp="1" noChangeArrowheads="1"/>
          </p:cNvSpPr>
          <p:nvPr>
            <p:ph type="title"/>
          </p:nvPr>
        </p:nvSpPr>
        <p:spPr>
          <a:xfrm>
            <a:off x="152400" y="152400"/>
            <a:ext cx="3671888" cy="884238"/>
          </a:xfrm>
        </p:spPr>
        <p:txBody>
          <a:bodyPr>
            <a:normAutofit fontScale="90000"/>
          </a:bodyPr>
          <a:lstStyle/>
          <a:p>
            <a:pPr eaLnBrk="1" hangingPunct="1">
              <a:defRPr/>
            </a:pPr>
            <a:r>
              <a:rPr lang="en-US" sz="3200" b="1" dirty="0" smtClean="0">
                <a:solidFill>
                  <a:srgbClr val="333399"/>
                </a:solidFill>
              </a:rPr>
              <a:t>Parents’ memories</a:t>
            </a:r>
            <a:endParaRPr lang="ru-RU" sz="3200" b="1" dirty="0" smtClean="0">
              <a:solidFill>
                <a:srgbClr val="333399"/>
              </a:solidFill>
            </a:endParaRPr>
          </a:p>
        </p:txBody>
      </p:sp>
      <p:sp>
        <p:nvSpPr>
          <p:cNvPr id="133125" name="Rectangle 5"/>
          <p:cNvSpPr>
            <a:spLocks noChangeArrowheads="1"/>
          </p:cNvSpPr>
          <p:nvPr/>
        </p:nvSpPr>
        <p:spPr bwMode="auto">
          <a:xfrm>
            <a:off x="4114800" y="4267200"/>
            <a:ext cx="4267200" cy="2362200"/>
          </a:xfrm>
          <a:prstGeom prst="rect">
            <a:avLst/>
          </a:prstGeom>
          <a:noFill/>
          <a:ln w="9525">
            <a:noFill/>
            <a:miter lim="800000"/>
            <a:headEnd/>
            <a:tailEnd/>
          </a:ln>
        </p:spPr>
        <p:txBody>
          <a:bodyPr anchor="b"/>
          <a:lstStyle/>
          <a:p>
            <a:pPr algn="ctr">
              <a:lnSpc>
                <a:spcPct val="90000"/>
              </a:lnSpc>
              <a:defRPr/>
            </a:pPr>
            <a:r>
              <a:rPr lang="ru-RU" sz="2400" b="1" dirty="0">
                <a:solidFill>
                  <a:schemeClr val="tx2"/>
                </a:solidFill>
                <a:effectLst>
                  <a:outerShdw blurRad="38100" dist="38100" dir="2700000" algn="tl">
                    <a:srgbClr val="C0C0C0"/>
                  </a:outerShdw>
                </a:effectLst>
              </a:rPr>
              <a:t/>
            </a:r>
            <a:br>
              <a:rPr lang="ru-RU" sz="2400" b="1" dirty="0">
                <a:solidFill>
                  <a:schemeClr val="tx2"/>
                </a:solidFill>
                <a:effectLst>
                  <a:outerShdw blurRad="38100" dist="38100" dir="2700000" algn="tl">
                    <a:srgbClr val="C0C0C0"/>
                  </a:outerShdw>
                </a:effectLst>
              </a:rPr>
            </a:br>
            <a:r>
              <a:rPr lang="ru-RU" sz="2400" b="1" dirty="0">
                <a:solidFill>
                  <a:schemeClr val="tx2"/>
                </a:solidFill>
                <a:effectLst>
                  <a:outerShdw blurRad="38100" dist="38100" dir="2700000" algn="tl">
                    <a:srgbClr val="C0C0C0"/>
                  </a:outerShdw>
                </a:effectLst>
              </a:rPr>
              <a:t/>
            </a:r>
            <a:br>
              <a:rPr lang="ru-RU" sz="2400" b="1" dirty="0">
                <a:solidFill>
                  <a:schemeClr val="tx2"/>
                </a:solidFill>
                <a:effectLst>
                  <a:outerShdw blurRad="38100" dist="38100" dir="2700000" algn="tl">
                    <a:srgbClr val="C0C0C0"/>
                  </a:outerShdw>
                </a:effectLst>
              </a:rPr>
            </a:br>
            <a:r>
              <a:rPr lang="en-US" sz="2400" b="1" dirty="0">
                <a:solidFill>
                  <a:schemeClr val="tx2"/>
                </a:solidFill>
                <a:effectLst>
                  <a:outerShdw blurRad="38100" dist="38100" dir="2700000" algn="tl">
                    <a:srgbClr val="C0C0C0"/>
                  </a:outerShdw>
                </a:effectLst>
              </a:rPr>
              <a:t/>
            </a:r>
            <a:br>
              <a:rPr lang="en-US" sz="2400" b="1" dirty="0">
                <a:solidFill>
                  <a:schemeClr val="tx2"/>
                </a:solidFill>
                <a:effectLst>
                  <a:outerShdw blurRad="38100" dist="38100" dir="2700000" algn="tl">
                    <a:srgbClr val="C0C0C0"/>
                  </a:outerShdw>
                </a:effectLst>
              </a:rPr>
            </a:br>
            <a:r>
              <a:rPr lang="en-US" sz="3200" b="1" i="1" dirty="0">
                <a:solidFill>
                  <a:srgbClr val="9900CC"/>
                </a:solidFill>
                <a:effectLst>
                  <a:outerShdw blurRad="38100" dist="38100" dir="2700000" algn="tl">
                    <a:srgbClr val="C0C0C0"/>
                  </a:outerShdw>
                </a:effectLst>
                <a:latin typeface="Comic Sans MS" pitchFamily="66" charset="0"/>
              </a:rPr>
              <a:t>Dad’s memories</a:t>
            </a:r>
            <a:r>
              <a:rPr lang="en-US" sz="3200" b="1" i="1" dirty="0">
                <a:solidFill>
                  <a:srgbClr val="FF3399"/>
                </a:solidFill>
                <a:effectLst>
                  <a:outerShdw blurRad="38100" dist="38100" dir="2700000" algn="tl">
                    <a:srgbClr val="C0C0C0"/>
                  </a:outerShdw>
                </a:effectLst>
              </a:rPr>
              <a:t>:</a:t>
            </a:r>
            <a:r>
              <a:rPr lang="ru-RU" sz="3200" b="1" i="1" dirty="0">
                <a:solidFill>
                  <a:srgbClr val="FF3399"/>
                </a:solidFill>
                <a:effectLst>
                  <a:outerShdw blurRad="38100" dist="38100" dir="2700000" algn="tl">
                    <a:srgbClr val="C0C0C0"/>
                  </a:outerShdw>
                </a:effectLst>
              </a:rPr>
              <a:t/>
            </a:r>
            <a:br>
              <a:rPr lang="ru-RU" sz="3200" b="1" i="1" dirty="0">
                <a:solidFill>
                  <a:srgbClr val="FF3399"/>
                </a:solidFill>
                <a:effectLst>
                  <a:outerShdw blurRad="38100" dist="38100" dir="2700000" algn="tl">
                    <a:srgbClr val="C0C0C0"/>
                  </a:outerShdw>
                </a:effectLst>
              </a:rPr>
            </a:br>
            <a:r>
              <a:rPr lang="en-US" sz="3200" dirty="0">
                <a:solidFill>
                  <a:srgbClr val="FF3399"/>
                </a:solidFill>
                <a:effectLst>
                  <a:outerShdw blurRad="38100" dist="38100" dir="2700000" algn="tl">
                    <a:srgbClr val="C0C0C0"/>
                  </a:outerShdw>
                </a:effectLst>
              </a:rPr>
              <a:t/>
            </a:r>
            <a:br>
              <a:rPr lang="en-US" sz="3200" dirty="0">
                <a:solidFill>
                  <a:srgbClr val="FF3399"/>
                </a:solidFill>
                <a:effectLst>
                  <a:outerShdw blurRad="38100" dist="38100" dir="2700000" algn="tl">
                    <a:srgbClr val="C0C0C0"/>
                  </a:outerShdw>
                </a:effectLst>
              </a:rPr>
            </a:br>
            <a:r>
              <a:rPr lang="en-US" sz="3200" dirty="0">
                <a:solidFill>
                  <a:srgbClr val="FF3399"/>
                </a:solidFill>
                <a:effectLst>
                  <a:outerShdw blurRad="38100" dist="38100" dir="2700000" algn="tl">
                    <a:srgbClr val="C0C0C0"/>
                  </a:outerShdw>
                </a:effectLst>
              </a:rPr>
              <a:t>     </a:t>
            </a:r>
            <a:r>
              <a:rPr lang="en-US" sz="3200" dirty="0">
                <a:solidFill>
                  <a:srgbClr val="FF3399"/>
                </a:solidFill>
                <a:effectLst>
                  <a:outerShdw blurRad="38100" dist="38100" dir="2700000" algn="tl">
                    <a:srgbClr val="C0C0C0"/>
                  </a:outerShdw>
                </a:effectLst>
                <a:latin typeface="Comic Sans MS" pitchFamily="66" charset="0"/>
              </a:rPr>
              <a:t>The fifteenth of December  is the day of happiness .It is a holiday forever.</a:t>
            </a:r>
            <a:endParaRPr lang="ru-RU" sz="3200" dirty="0">
              <a:solidFill>
                <a:srgbClr val="FF3399"/>
              </a:solidFill>
              <a:effectLst>
                <a:outerShdw blurRad="38100" dist="38100" dir="2700000" algn="tl">
                  <a:srgbClr val="C0C0C0"/>
                </a:outerShdw>
              </a:effectLst>
              <a:latin typeface="Comic Sans MS" pitchFamily="66" charset="0"/>
            </a:endParaRPr>
          </a:p>
        </p:txBody>
      </p:sp>
      <p:pic>
        <p:nvPicPr>
          <p:cNvPr id="5" name="Picture 3" descr="C:\Documents and Settings\school\Мои документы\Мои рисунки\2014-11-29\Image.TIF"/>
          <p:cNvPicPr>
            <a:picLocks noChangeAspect="1" noChangeArrowheads="1"/>
          </p:cNvPicPr>
          <p:nvPr/>
        </p:nvPicPr>
        <p:blipFill>
          <a:blip r:embed="rId2" cstate="print"/>
          <a:srcRect/>
          <a:stretch>
            <a:fillRect/>
          </a:stretch>
        </p:blipFill>
        <p:spPr bwMode="auto">
          <a:xfrm>
            <a:off x="3690947" y="0"/>
            <a:ext cx="5448354" cy="3886200"/>
          </a:xfrm>
          <a:prstGeom prst="rect">
            <a:avLst/>
          </a:prstGeom>
          <a:noFill/>
          <a:ln w="9525">
            <a:noFill/>
            <a:miter lim="800000"/>
            <a:headEnd/>
            <a:tailEnd/>
          </a:ln>
        </p:spPr>
      </p:pic>
      <p:pic>
        <p:nvPicPr>
          <p:cNvPr id="9221" name="Picture 5" descr="G:\ФОТО НА ПРЕЗЕНТАЦИЮ\S7301433.JPG"/>
          <p:cNvPicPr>
            <a:picLocks noChangeAspect="1" noChangeArrowheads="1"/>
          </p:cNvPicPr>
          <p:nvPr/>
        </p:nvPicPr>
        <p:blipFill>
          <a:blip r:embed="rId3" cstate="print"/>
          <a:srcRect/>
          <a:stretch>
            <a:fillRect/>
          </a:stretch>
        </p:blipFill>
        <p:spPr bwMode="auto">
          <a:xfrm>
            <a:off x="457200" y="4572000"/>
            <a:ext cx="3100800" cy="2067200"/>
          </a:xfrm>
          <a:prstGeom prst="rect">
            <a:avLst/>
          </a:prstGeom>
          <a:noFill/>
        </p:spPr>
      </p:pic>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133122"/>
                                        </p:tgtEl>
                                        <p:attrNameLst>
                                          <p:attrName>style.visibility</p:attrName>
                                        </p:attrNameLst>
                                      </p:cBhvr>
                                      <p:to>
                                        <p:strVal val="visible"/>
                                      </p:to>
                                    </p:set>
                                    <p:anim calcmode="lin" valueType="num">
                                      <p:cBhvr>
                                        <p:cTn id="7" dur="500" fill="hold"/>
                                        <p:tgtEl>
                                          <p:spTgt spid="13312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3122"/>
                                        </p:tgtEl>
                                        <p:attrNameLst>
                                          <p:attrName>ppt_y</p:attrName>
                                        </p:attrNameLst>
                                      </p:cBhvr>
                                      <p:tavLst>
                                        <p:tav tm="0">
                                          <p:val>
                                            <p:strVal val="#ppt_y"/>
                                          </p:val>
                                        </p:tav>
                                        <p:tav tm="100000">
                                          <p:val>
                                            <p:strVal val="#ppt_y"/>
                                          </p:val>
                                        </p:tav>
                                      </p:tavLst>
                                    </p:anim>
                                    <p:anim calcmode="lin" valueType="num">
                                      <p:cBhvr>
                                        <p:cTn id="9" dur="500" fill="hold"/>
                                        <p:tgtEl>
                                          <p:spTgt spid="13312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312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3122"/>
                                        </p:tgtEl>
                                      </p:cBhvr>
                                    </p:animEffect>
                                  </p:childTnLst>
                                </p:cTn>
                              </p:par>
                              <p:par>
                                <p:cTn id="12" presetID="41" presetClass="entr" presetSubtype="0" fill="hold" nodeType="withEffect">
                                  <p:stCondLst>
                                    <p:cond delay="0"/>
                                  </p:stCondLst>
                                  <p:iterate type="lt">
                                    <p:tmPct val="10000"/>
                                  </p:iterate>
                                  <p:childTnLst>
                                    <p:set>
                                      <p:cBhvr>
                                        <p:cTn id="13" dur="1" fill="hold">
                                          <p:stCondLst>
                                            <p:cond delay="0"/>
                                          </p:stCondLst>
                                        </p:cTn>
                                        <p:tgtEl>
                                          <p:spTgt spid="133123">
                                            <p:txEl>
                                              <p:pRg st="0" end="0"/>
                                            </p:txEl>
                                          </p:spTgt>
                                        </p:tgtEl>
                                        <p:attrNameLst>
                                          <p:attrName>style.visibility</p:attrName>
                                        </p:attrNameLst>
                                      </p:cBhvr>
                                      <p:to>
                                        <p:strVal val="visible"/>
                                      </p:to>
                                    </p:set>
                                    <p:anim calcmode="lin" valueType="num">
                                      <p:cBhvr>
                                        <p:cTn id="14" dur="500" fill="hold"/>
                                        <p:tgtEl>
                                          <p:spTgt spid="13312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3312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13312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3312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33123">
                                            <p:txEl>
                                              <p:pRg st="0" end="0"/>
                                            </p:txEl>
                                          </p:spTgt>
                                        </p:tgtEl>
                                      </p:cBhvr>
                                    </p:animEffect>
                                  </p:childTnLst>
                                </p:cTn>
                              </p:par>
                              <p:par>
                                <p:cTn id="19" presetID="51" presetClass="entr" presetSubtype="0" fill="hold" grpId="1" nodeType="withEffect">
                                  <p:stCondLst>
                                    <p:cond delay="0"/>
                                  </p:stCondLst>
                                  <p:iterate type="lt">
                                    <p:tmPct val="0"/>
                                  </p:iterate>
                                  <p:childTnLst>
                                    <p:set>
                                      <p:cBhvr>
                                        <p:cTn id="20" dur="1" fill="hold">
                                          <p:stCondLst>
                                            <p:cond delay="0"/>
                                          </p:stCondLst>
                                        </p:cTn>
                                        <p:tgtEl>
                                          <p:spTgt spid="133122"/>
                                        </p:tgtEl>
                                        <p:attrNameLst>
                                          <p:attrName>style.visibility</p:attrName>
                                        </p:attrNameLst>
                                      </p:cBhvr>
                                      <p:to>
                                        <p:strVal val="visible"/>
                                      </p:to>
                                    </p:set>
                                    <p:animEffect transition="in" filter="fade">
                                      <p:cBhvr>
                                        <p:cTn id="21" dur="770" decel="100000"/>
                                        <p:tgtEl>
                                          <p:spTgt spid="133122"/>
                                        </p:tgtEl>
                                      </p:cBhvr>
                                    </p:animEffect>
                                    <p:animScale>
                                      <p:cBhvr>
                                        <p:cTn id="22" dur="770" decel="100000"/>
                                        <p:tgtEl>
                                          <p:spTgt spid="133122"/>
                                        </p:tgtEl>
                                      </p:cBhvr>
                                      <p:from x="10000" y="10000"/>
                                      <p:to x="200000" y="450000"/>
                                    </p:animScale>
                                    <p:animScale>
                                      <p:cBhvr>
                                        <p:cTn id="23" dur="1230" accel="100000" fill="hold">
                                          <p:stCondLst>
                                            <p:cond delay="770"/>
                                          </p:stCondLst>
                                        </p:cTn>
                                        <p:tgtEl>
                                          <p:spTgt spid="133122"/>
                                        </p:tgtEl>
                                      </p:cBhvr>
                                      <p:from x="200000" y="450000"/>
                                      <p:to x="100000" y="100000"/>
                                    </p:animScale>
                                    <p:set>
                                      <p:cBhvr>
                                        <p:cTn id="24" dur="770" fill="hold"/>
                                        <p:tgtEl>
                                          <p:spTgt spid="133122"/>
                                        </p:tgtEl>
                                        <p:attrNameLst>
                                          <p:attrName>ppt_x</p:attrName>
                                        </p:attrNameLst>
                                      </p:cBhvr>
                                      <p:to>
                                        <p:strVal val="(0.5)"/>
                                      </p:to>
                                    </p:set>
                                    <p:anim from="(0.5)" to="(#ppt_x)" calcmode="lin" valueType="num">
                                      <p:cBhvr>
                                        <p:cTn id="25" dur="1230" accel="100000" fill="hold">
                                          <p:stCondLst>
                                            <p:cond delay="770"/>
                                          </p:stCondLst>
                                        </p:cTn>
                                        <p:tgtEl>
                                          <p:spTgt spid="133122"/>
                                        </p:tgtEl>
                                        <p:attrNameLst>
                                          <p:attrName>ppt_x</p:attrName>
                                        </p:attrNameLst>
                                      </p:cBhvr>
                                    </p:anim>
                                    <p:set>
                                      <p:cBhvr>
                                        <p:cTn id="26" dur="770" fill="hold"/>
                                        <p:tgtEl>
                                          <p:spTgt spid="133122"/>
                                        </p:tgtEl>
                                        <p:attrNameLst>
                                          <p:attrName>ppt_y</p:attrName>
                                        </p:attrNameLst>
                                      </p:cBhvr>
                                      <p:to>
                                        <p:strVal val="(#ppt_y+0.4)"/>
                                      </p:to>
                                    </p:set>
                                    <p:anim from="(#ppt_y+0.4)" to="(#ppt_y)" calcmode="lin" valueType="num">
                                      <p:cBhvr>
                                        <p:cTn id="27" dur="1230" accel="100000" fill="hold">
                                          <p:stCondLst>
                                            <p:cond delay="770"/>
                                          </p:stCondLst>
                                        </p:cTn>
                                        <p:tgtEl>
                                          <p:spTgt spid="133122"/>
                                        </p:tgtEl>
                                        <p:attrNameLst>
                                          <p:attrName>ppt_y</p:attrName>
                                        </p:attrNameLst>
                                      </p:cBhvr>
                                    </p:anim>
                                  </p:childTnLst>
                                </p:cTn>
                              </p:par>
                              <p:par>
                                <p:cTn id="28" presetID="51" presetClass="entr" presetSubtype="0" fill="hold" nodeType="withEffect">
                                  <p:stCondLst>
                                    <p:cond delay="0"/>
                                  </p:stCondLst>
                                  <p:iterate type="lt">
                                    <p:tmPct val="0"/>
                                  </p:iterate>
                                  <p:childTnLst>
                                    <p:set>
                                      <p:cBhvr>
                                        <p:cTn id="29" dur="1" fill="hold">
                                          <p:stCondLst>
                                            <p:cond delay="0"/>
                                          </p:stCondLst>
                                        </p:cTn>
                                        <p:tgtEl>
                                          <p:spTgt spid="133123">
                                            <p:txEl>
                                              <p:pRg st="0" end="0"/>
                                            </p:txEl>
                                          </p:spTgt>
                                        </p:tgtEl>
                                        <p:attrNameLst>
                                          <p:attrName>style.visibility</p:attrName>
                                        </p:attrNameLst>
                                      </p:cBhvr>
                                      <p:to>
                                        <p:strVal val="visible"/>
                                      </p:to>
                                    </p:set>
                                    <p:animEffect transition="in" filter="fade">
                                      <p:cBhvr>
                                        <p:cTn id="30" dur="770" decel="100000"/>
                                        <p:tgtEl>
                                          <p:spTgt spid="133123">
                                            <p:txEl>
                                              <p:pRg st="0" end="0"/>
                                            </p:txEl>
                                          </p:spTgt>
                                        </p:tgtEl>
                                      </p:cBhvr>
                                    </p:animEffect>
                                    <p:animScale>
                                      <p:cBhvr>
                                        <p:cTn id="31" dur="770" decel="100000"/>
                                        <p:tgtEl>
                                          <p:spTgt spid="133123">
                                            <p:txEl>
                                              <p:pRg st="0" end="0"/>
                                            </p:txEl>
                                          </p:spTgt>
                                        </p:tgtEl>
                                      </p:cBhvr>
                                      <p:from x="10000" y="10000"/>
                                      <p:to x="200000" y="450000"/>
                                    </p:animScale>
                                    <p:animScale>
                                      <p:cBhvr>
                                        <p:cTn id="32" dur="1230" accel="100000" fill="hold">
                                          <p:stCondLst>
                                            <p:cond delay="770"/>
                                          </p:stCondLst>
                                        </p:cTn>
                                        <p:tgtEl>
                                          <p:spTgt spid="133123">
                                            <p:txEl>
                                              <p:pRg st="0" end="0"/>
                                            </p:txEl>
                                          </p:spTgt>
                                        </p:tgtEl>
                                      </p:cBhvr>
                                      <p:from x="200000" y="450000"/>
                                      <p:to x="100000" y="100000"/>
                                    </p:animScale>
                                    <p:set>
                                      <p:cBhvr>
                                        <p:cTn id="33" dur="770" fill="hold"/>
                                        <p:tgtEl>
                                          <p:spTgt spid="133123">
                                            <p:txEl>
                                              <p:pRg st="0" end="0"/>
                                            </p:txEl>
                                          </p:spTgt>
                                        </p:tgtEl>
                                        <p:attrNameLst>
                                          <p:attrName>ppt_x</p:attrName>
                                        </p:attrNameLst>
                                      </p:cBhvr>
                                      <p:to>
                                        <p:strVal val="(0.5)"/>
                                      </p:to>
                                    </p:set>
                                    <p:anim from="(0.5)" to="(#ppt_x)" calcmode="lin" valueType="num">
                                      <p:cBhvr>
                                        <p:cTn id="34" dur="1230" accel="100000" fill="hold">
                                          <p:stCondLst>
                                            <p:cond delay="770"/>
                                          </p:stCondLst>
                                        </p:cTn>
                                        <p:tgtEl>
                                          <p:spTgt spid="133123">
                                            <p:txEl>
                                              <p:pRg st="0" end="0"/>
                                            </p:txEl>
                                          </p:spTgt>
                                        </p:tgtEl>
                                        <p:attrNameLst>
                                          <p:attrName>ppt_x</p:attrName>
                                        </p:attrNameLst>
                                      </p:cBhvr>
                                    </p:anim>
                                    <p:set>
                                      <p:cBhvr>
                                        <p:cTn id="35" dur="770" fill="hold"/>
                                        <p:tgtEl>
                                          <p:spTgt spid="133123">
                                            <p:txEl>
                                              <p:pRg st="0" end="0"/>
                                            </p:txEl>
                                          </p:spTgt>
                                        </p:tgtEl>
                                        <p:attrNameLst>
                                          <p:attrName>ppt_y</p:attrName>
                                        </p:attrNameLst>
                                      </p:cBhvr>
                                      <p:to>
                                        <p:strVal val="(#ppt_y+0.4)"/>
                                      </p:to>
                                    </p:set>
                                    <p:anim from="(#ppt_y+0.4)" to="(#ppt_y)" calcmode="lin" valueType="num">
                                      <p:cBhvr>
                                        <p:cTn id="36" dur="1230" accel="100000" fill="hold">
                                          <p:stCondLst>
                                            <p:cond delay="770"/>
                                          </p:stCondLst>
                                        </p:cTn>
                                        <p:tgtEl>
                                          <p:spTgt spid="133123">
                                            <p:txEl>
                                              <p:pRg st="0" end="0"/>
                                            </p:txEl>
                                          </p:spTgt>
                                        </p:tgtEl>
                                        <p:attrNameLst>
                                          <p:attrName>ppt_y</p:attrName>
                                        </p:attrNameLst>
                                      </p:cBhvr>
                                    </p:anim>
                                  </p:childTnLst>
                                </p:cTn>
                              </p:par>
                              <p:par>
                                <p:cTn id="37" presetID="51" presetClass="entr" presetSubtype="0" fill="hold" nodeType="withEffect">
                                  <p:stCondLst>
                                    <p:cond delay="0"/>
                                  </p:stCondLst>
                                  <p:childTnLst>
                                    <p:set>
                                      <p:cBhvr>
                                        <p:cTn id="38" dur="1" fill="hold">
                                          <p:stCondLst>
                                            <p:cond delay="0"/>
                                          </p:stCondLst>
                                        </p:cTn>
                                        <p:tgtEl>
                                          <p:spTgt spid="133125">
                                            <p:txEl>
                                              <p:pRg st="0" end="0"/>
                                            </p:txEl>
                                          </p:spTgt>
                                        </p:tgtEl>
                                        <p:attrNameLst>
                                          <p:attrName>style.visibility</p:attrName>
                                        </p:attrNameLst>
                                      </p:cBhvr>
                                      <p:to>
                                        <p:strVal val="visible"/>
                                      </p:to>
                                    </p:set>
                                    <p:animEffect transition="in" filter="fade">
                                      <p:cBhvr>
                                        <p:cTn id="39" dur="770" decel="100000"/>
                                        <p:tgtEl>
                                          <p:spTgt spid="133125">
                                            <p:txEl>
                                              <p:pRg st="0" end="0"/>
                                            </p:txEl>
                                          </p:spTgt>
                                        </p:tgtEl>
                                      </p:cBhvr>
                                    </p:animEffect>
                                    <p:animScale>
                                      <p:cBhvr>
                                        <p:cTn id="40" dur="770" decel="100000"/>
                                        <p:tgtEl>
                                          <p:spTgt spid="133125">
                                            <p:txEl>
                                              <p:pRg st="0" end="0"/>
                                            </p:txEl>
                                          </p:spTgt>
                                        </p:tgtEl>
                                      </p:cBhvr>
                                      <p:from x="10000" y="10000"/>
                                      <p:to x="200000" y="450000"/>
                                    </p:animScale>
                                    <p:animScale>
                                      <p:cBhvr>
                                        <p:cTn id="41" dur="1230" accel="100000" fill="hold">
                                          <p:stCondLst>
                                            <p:cond delay="770"/>
                                          </p:stCondLst>
                                        </p:cTn>
                                        <p:tgtEl>
                                          <p:spTgt spid="133125">
                                            <p:txEl>
                                              <p:pRg st="0" end="0"/>
                                            </p:txEl>
                                          </p:spTgt>
                                        </p:tgtEl>
                                      </p:cBhvr>
                                      <p:from x="200000" y="450000"/>
                                      <p:to x="100000" y="100000"/>
                                    </p:animScale>
                                    <p:set>
                                      <p:cBhvr>
                                        <p:cTn id="42" dur="770" fill="hold"/>
                                        <p:tgtEl>
                                          <p:spTgt spid="133125">
                                            <p:txEl>
                                              <p:pRg st="0" end="0"/>
                                            </p:txEl>
                                          </p:spTgt>
                                        </p:tgtEl>
                                        <p:attrNameLst>
                                          <p:attrName>ppt_x</p:attrName>
                                        </p:attrNameLst>
                                      </p:cBhvr>
                                      <p:to>
                                        <p:strVal val="(0.5)"/>
                                      </p:to>
                                    </p:set>
                                    <p:anim from="(0.5)" to="(#ppt_x)" calcmode="lin" valueType="num">
                                      <p:cBhvr>
                                        <p:cTn id="43" dur="1230" accel="100000" fill="hold">
                                          <p:stCondLst>
                                            <p:cond delay="770"/>
                                          </p:stCondLst>
                                        </p:cTn>
                                        <p:tgtEl>
                                          <p:spTgt spid="133125">
                                            <p:txEl>
                                              <p:pRg st="0" end="0"/>
                                            </p:txEl>
                                          </p:spTgt>
                                        </p:tgtEl>
                                        <p:attrNameLst>
                                          <p:attrName>ppt_x</p:attrName>
                                        </p:attrNameLst>
                                      </p:cBhvr>
                                    </p:anim>
                                    <p:set>
                                      <p:cBhvr>
                                        <p:cTn id="44" dur="770" fill="hold"/>
                                        <p:tgtEl>
                                          <p:spTgt spid="133125">
                                            <p:txEl>
                                              <p:pRg st="0" end="0"/>
                                            </p:txEl>
                                          </p:spTgt>
                                        </p:tgtEl>
                                        <p:attrNameLst>
                                          <p:attrName>ppt_y</p:attrName>
                                        </p:attrNameLst>
                                      </p:cBhvr>
                                      <p:to>
                                        <p:strVal val="(#ppt_y+0.4)"/>
                                      </p:to>
                                    </p:set>
                                    <p:anim from="(#ppt_y+0.4)" to="(#ppt_y)" calcmode="lin" valueType="num">
                                      <p:cBhvr>
                                        <p:cTn id="45" dur="1230" accel="100000" fill="hold">
                                          <p:stCondLst>
                                            <p:cond delay="770"/>
                                          </p:stCondLst>
                                        </p:cTn>
                                        <p:tgtEl>
                                          <p:spTgt spid="133125">
                                            <p:txEl>
                                              <p:pRg st="0" end="0"/>
                                            </p:txEl>
                                          </p:spTgt>
                                        </p:tgtEl>
                                        <p:attrNameLst>
                                          <p:attrName>ppt_y</p:attrName>
                                        </p:attrNameLst>
                                      </p:cBhvr>
                                    </p:anim>
                                  </p:childTnLst>
                                </p:cTn>
                              </p:par>
                              <p:par>
                                <p:cTn id="46" presetID="51" presetClass="entr" presetSubtype="0" fill="hold" nodeType="withEffect">
                                  <p:stCondLst>
                                    <p:cond delay="0"/>
                                  </p:stCondLst>
                                  <p:childTnLst>
                                    <p:set>
                                      <p:cBhvr>
                                        <p:cTn id="47" dur="1" fill="hold">
                                          <p:stCondLst>
                                            <p:cond delay="0"/>
                                          </p:stCondLst>
                                        </p:cTn>
                                        <p:tgtEl>
                                          <p:spTgt spid="133123">
                                            <p:txEl>
                                              <p:pRg st="1" end="1"/>
                                            </p:txEl>
                                          </p:spTgt>
                                        </p:tgtEl>
                                        <p:attrNameLst>
                                          <p:attrName>style.visibility</p:attrName>
                                        </p:attrNameLst>
                                      </p:cBhvr>
                                      <p:to>
                                        <p:strVal val="visible"/>
                                      </p:to>
                                    </p:set>
                                    <p:animEffect transition="in" filter="fade">
                                      <p:cBhvr>
                                        <p:cTn id="48" dur="770" decel="100000"/>
                                        <p:tgtEl>
                                          <p:spTgt spid="133123">
                                            <p:txEl>
                                              <p:pRg st="1" end="1"/>
                                            </p:txEl>
                                          </p:spTgt>
                                        </p:tgtEl>
                                      </p:cBhvr>
                                    </p:animEffect>
                                    <p:animScale>
                                      <p:cBhvr>
                                        <p:cTn id="49" dur="770" decel="100000"/>
                                        <p:tgtEl>
                                          <p:spTgt spid="133123">
                                            <p:txEl>
                                              <p:pRg st="1" end="1"/>
                                            </p:txEl>
                                          </p:spTgt>
                                        </p:tgtEl>
                                      </p:cBhvr>
                                      <p:from x="10000" y="10000"/>
                                      <p:to x="200000" y="450000"/>
                                    </p:animScale>
                                    <p:animScale>
                                      <p:cBhvr>
                                        <p:cTn id="50" dur="1230" accel="100000" fill="hold">
                                          <p:stCondLst>
                                            <p:cond delay="770"/>
                                          </p:stCondLst>
                                        </p:cTn>
                                        <p:tgtEl>
                                          <p:spTgt spid="133123">
                                            <p:txEl>
                                              <p:pRg st="1" end="1"/>
                                            </p:txEl>
                                          </p:spTgt>
                                        </p:tgtEl>
                                      </p:cBhvr>
                                      <p:from x="200000" y="450000"/>
                                      <p:to x="100000" y="100000"/>
                                    </p:animScale>
                                    <p:set>
                                      <p:cBhvr>
                                        <p:cTn id="51" dur="770" fill="hold"/>
                                        <p:tgtEl>
                                          <p:spTgt spid="133123">
                                            <p:txEl>
                                              <p:pRg st="1" end="1"/>
                                            </p:txEl>
                                          </p:spTgt>
                                        </p:tgtEl>
                                        <p:attrNameLst>
                                          <p:attrName>ppt_x</p:attrName>
                                        </p:attrNameLst>
                                      </p:cBhvr>
                                      <p:to>
                                        <p:strVal val="(0.5)"/>
                                      </p:to>
                                    </p:set>
                                    <p:anim from="(0.5)" to="(#ppt_x)" calcmode="lin" valueType="num">
                                      <p:cBhvr>
                                        <p:cTn id="52" dur="1230" accel="100000" fill="hold">
                                          <p:stCondLst>
                                            <p:cond delay="770"/>
                                          </p:stCondLst>
                                        </p:cTn>
                                        <p:tgtEl>
                                          <p:spTgt spid="133123">
                                            <p:txEl>
                                              <p:pRg st="1" end="1"/>
                                            </p:txEl>
                                          </p:spTgt>
                                        </p:tgtEl>
                                        <p:attrNameLst>
                                          <p:attrName>ppt_x</p:attrName>
                                        </p:attrNameLst>
                                      </p:cBhvr>
                                    </p:anim>
                                    <p:set>
                                      <p:cBhvr>
                                        <p:cTn id="53" dur="770" fill="hold"/>
                                        <p:tgtEl>
                                          <p:spTgt spid="133123">
                                            <p:txEl>
                                              <p:pRg st="1" end="1"/>
                                            </p:txEl>
                                          </p:spTgt>
                                        </p:tgtEl>
                                        <p:attrNameLst>
                                          <p:attrName>ppt_y</p:attrName>
                                        </p:attrNameLst>
                                      </p:cBhvr>
                                      <p:to>
                                        <p:strVal val="(#ppt_y+0.4)"/>
                                      </p:to>
                                    </p:set>
                                    <p:anim from="(#ppt_y+0.4)" to="(#ppt_y)" calcmode="lin" valueType="num">
                                      <p:cBhvr>
                                        <p:cTn id="54" dur="1230" accel="100000" fill="hold">
                                          <p:stCondLst>
                                            <p:cond delay="770"/>
                                          </p:stCondLst>
                                        </p:cTn>
                                        <p:tgtEl>
                                          <p:spTgt spid="133123">
                                            <p:txEl>
                                              <p:pRg st="1" end="1"/>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2" grpId="0"/>
      <p:bldP spid="133122"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5" name="Rectangle 3"/>
          <p:cNvSpPr>
            <a:spLocks noGrp="1" noChangeArrowheads="1"/>
          </p:cNvSpPr>
          <p:nvPr>
            <p:ph idx="1"/>
          </p:nvPr>
        </p:nvSpPr>
        <p:spPr>
          <a:xfrm>
            <a:off x="152400" y="228600"/>
            <a:ext cx="8458200" cy="6477000"/>
          </a:xfrm>
        </p:spPr>
        <p:txBody>
          <a:bodyPr/>
          <a:lstStyle/>
          <a:p>
            <a:pPr marL="0" indent="0" algn="just" eaLnBrk="1" hangingPunct="1">
              <a:buNone/>
            </a:pPr>
            <a:r>
              <a:rPr lang="en-US" sz="4400" dirty="0" smtClean="0">
                <a:solidFill>
                  <a:srgbClr val="FF0000"/>
                </a:solidFill>
                <a:latin typeface="Comic Sans MS" pitchFamily="66" charset="0"/>
              </a:rPr>
              <a:t>Everyone wants his day to belong only to him or to her. When I learned how many famous people were born on the 15-th of December and what it happened on that day, I was very surprised.</a:t>
            </a:r>
          </a:p>
          <a:p>
            <a:pPr eaLnBrk="1" hangingPunct="1"/>
            <a:endParaRPr lang="ru-RU" sz="4400" dirty="0" smtClean="0">
              <a:solidFill>
                <a:srgbClr val="FF0000"/>
              </a:solidFill>
              <a:latin typeface="Comic Sans MS" pitchFamily="66" charset="0"/>
            </a:endParaRPr>
          </a:p>
        </p:txBody>
      </p:sp>
      <p:pic>
        <p:nvPicPr>
          <p:cNvPr id="18434" name="Picture 2"/>
          <p:cNvPicPr>
            <a:picLocks noChangeAspect="1" noChangeArrowheads="1"/>
          </p:cNvPicPr>
          <p:nvPr/>
        </p:nvPicPr>
        <p:blipFill>
          <a:blip r:embed="rId2"/>
          <a:srcRect/>
          <a:stretch>
            <a:fillRect/>
          </a:stretch>
        </p:blipFill>
        <p:spPr bwMode="auto">
          <a:xfrm>
            <a:off x="6019800" y="4800600"/>
            <a:ext cx="2819400" cy="1879600"/>
          </a:xfrm>
          <a:prstGeom prst="rect">
            <a:avLst/>
          </a:prstGeom>
          <a:noFill/>
          <a:ln w="9525">
            <a:noFill/>
            <a:round/>
            <a:headEnd/>
            <a:tailEnd/>
          </a:ln>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nodeType="withEffect">
                                  <p:stCondLst>
                                    <p:cond delay="0"/>
                                  </p:stCondLst>
                                  <p:childTnLst>
                                    <p:set>
                                      <p:cBhvr>
                                        <p:cTn id="6" dur="1" fill="hold">
                                          <p:stCondLst>
                                            <p:cond delay="0"/>
                                          </p:stCondLst>
                                        </p:cTn>
                                        <p:tgtEl>
                                          <p:spTgt spid="131075">
                                            <p:txEl>
                                              <p:pRg st="0" end="0"/>
                                            </p:txEl>
                                          </p:spTgt>
                                        </p:tgtEl>
                                        <p:attrNameLst>
                                          <p:attrName>style.visibility</p:attrName>
                                        </p:attrNameLst>
                                      </p:cBhvr>
                                      <p:to>
                                        <p:strVal val="visible"/>
                                      </p:to>
                                    </p:set>
                                    <p:animEffect transition="in" filter="fade">
                                      <p:cBhvr>
                                        <p:cTn id="7" dur="770" decel="100000"/>
                                        <p:tgtEl>
                                          <p:spTgt spid="131075">
                                            <p:txEl>
                                              <p:pRg st="0" end="0"/>
                                            </p:txEl>
                                          </p:spTgt>
                                        </p:tgtEl>
                                      </p:cBhvr>
                                    </p:animEffect>
                                    <p:animScale>
                                      <p:cBhvr>
                                        <p:cTn id="8" dur="770" decel="100000"/>
                                        <p:tgtEl>
                                          <p:spTgt spid="131075">
                                            <p:txEl>
                                              <p:pRg st="0" end="0"/>
                                            </p:txEl>
                                          </p:spTgt>
                                        </p:tgtEl>
                                      </p:cBhvr>
                                      <p:from x="10000" y="10000"/>
                                      <p:to x="200000" y="450000"/>
                                    </p:animScale>
                                    <p:animScale>
                                      <p:cBhvr>
                                        <p:cTn id="9" dur="1230" accel="100000" fill="hold">
                                          <p:stCondLst>
                                            <p:cond delay="770"/>
                                          </p:stCondLst>
                                        </p:cTn>
                                        <p:tgtEl>
                                          <p:spTgt spid="131075">
                                            <p:txEl>
                                              <p:pRg st="0" end="0"/>
                                            </p:txEl>
                                          </p:spTgt>
                                        </p:tgtEl>
                                      </p:cBhvr>
                                      <p:from x="200000" y="450000"/>
                                      <p:to x="100000" y="100000"/>
                                    </p:animScale>
                                    <p:set>
                                      <p:cBhvr>
                                        <p:cTn id="10" dur="770" fill="hold"/>
                                        <p:tgtEl>
                                          <p:spTgt spid="131075">
                                            <p:txEl>
                                              <p:pRg st="0" end="0"/>
                                            </p:txEl>
                                          </p:spTgt>
                                        </p:tgtEl>
                                        <p:attrNameLst>
                                          <p:attrName>ppt_x</p:attrName>
                                        </p:attrNameLst>
                                      </p:cBhvr>
                                      <p:to>
                                        <p:strVal val="(0.5)"/>
                                      </p:to>
                                    </p:set>
                                    <p:anim from="(0.5)" to="(#ppt_x)" calcmode="lin" valueType="num">
                                      <p:cBhvr>
                                        <p:cTn id="11" dur="1230" accel="100000" fill="hold">
                                          <p:stCondLst>
                                            <p:cond delay="770"/>
                                          </p:stCondLst>
                                        </p:cTn>
                                        <p:tgtEl>
                                          <p:spTgt spid="131075">
                                            <p:txEl>
                                              <p:pRg st="0" end="0"/>
                                            </p:txEl>
                                          </p:spTgt>
                                        </p:tgtEl>
                                        <p:attrNameLst>
                                          <p:attrName>ppt_x</p:attrName>
                                        </p:attrNameLst>
                                      </p:cBhvr>
                                    </p:anim>
                                    <p:set>
                                      <p:cBhvr>
                                        <p:cTn id="12" dur="770" fill="hold"/>
                                        <p:tgtEl>
                                          <p:spTgt spid="131075">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131075">
                                            <p:txEl>
                                              <p:pRg st="0" end="0"/>
                                            </p:txEl>
                                          </p:spTgt>
                                        </p:tgtEl>
                                        <p:attrNameLst>
                                          <p:attrName>ppt_y</p:attrName>
                                        </p:attrNameLst>
                                      </p:cBhvr>
                                    </p:anim>
                                  </p:childTnLst>
                                </p:cTn>
                              </p:par>
                            </p:childTnLst>
                          </p:cTn>
                        </p:par>
                        <p:par>
                          <p:cTn id="14" fill="hold">
                            <p:stCondLst>
                              <p:cond delay="2000"/>
                            </p:stCondLst>
                            <p:childTnLst>
                              <p:par>
                                <p:cTn id="15" presetID="50" presetClass="entr" decel="100000" fill="hold" nodeType="afterEffect">
                                  <p:stCondLst>
                                    <p:cond delay="0"/>
                                  </p:stCondLst>
                                  <p:childTnLst>
                                    <p:set>
                                      <p:cBhvr additive="repl">
                                        <p:cTn id="16" dur="1" fill="hold">
                                          <p:stCondLst>
                                            <p:cond delay="0"/>
                                          </p:stCondLst>
                                        </p:cTn>
                                        <p:tgtEl>
                                          <p:spTgt spid="18434"/>
                                        </p:tgtEl>
                                        <p:attrNameLst>
                                          <p:attrName>style.visibility</p:attrName>
                                        </p:attrNameLst>
                                      </p:cBhvr>
                                      <p:to>
                                        <p:strVal val="visible"/>
                                      </p:to>
                                    </p:set>
                                    <p:anim calcmode="lin" valueType="num">
                                      <p:cBhvr additive="repl">
                                        <p:cTn id="17" dur="1000" fill="hold"/>
                                        <p:tgtEl>
                                          <p:spTgt spid="18434"/>
                                        </p:tgtEl>
                                        <p:attrNameLst>
                                          <p:attrName>ppt_w</p:attrName>
                                        </p:attrNameLst>
                                      </p:cBhvr>
                                      <p:tavLst>
                                        <p:tav tm="100000">
                                          <p:val>
                                            <p:strVal val="#ppt_w+.3"/>
                                          </p:val>
                                        </p:tav>
                                        <p:tav tm="100000">
                                          <p:val>
                                            <p:strVal val="#ppt_w"/>
                                          </p:val>
                                        </p:tav>
                                      </p:tavLst>
                                    </p:anim>
                                    <p:anim calcmode="lin" valueType="num">
                                      <p:cBhvr additive="repl">
                                        <p:cTn id="18" dur="1000" fill="hold"/>
                                        <p:tgtEl>
                                          <p:spTgt spid="18434"/>
                                        </p:tgtEl>
                                        <p:attrNameLst>
                                          <p:attrName>ppt_h</p:attrName>
                                        </p:attrNameLst>
                                      </p:cBhvr>
                                      <p:tavLst>
                                        <p:tav tm="100000">
                                          <p:val>
                                            <p:strVal val="#ppt_h"/>
                                          </p:val>
                                        </p:tav>
                                        <p:tav tm="100000">
                                          <p:val>
                                            <p:strVal val="#ppt_h"/>
                                          </p:val>
                                        </p:tav>
                                      </p:tavLst>
                                    </p:anim>
                                    <p:animEffect transition="in" filter="fade">
                                      <p:cBhvr additive="repl">
                                        <p:cTn id="19" dur="1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Rectangle 3"/>
          <p:cNvSpPr>
            <a:spLocks noGrp="1" noChangeArrowheads="1"/>
          </p:cNvSpPr>
          <p:nvPr>
            <p:ph idx="1"/>
          </p:nvPr>
        </p:nvSpPr>
        <p:spPr>
          <a:xfrm>
            <a:off x="0" y="990600"/>
            <a:ext cx="7467600" cy="3770313"/>
          </a:xfrm>
        </p:spPr>
        <p:txBody>
          <a:bodyPr/>
          <a:lstStyle/>
          <a:p>
            <a:pPr algn="ctr" eaLnBrk="1" hangingPunct="1">
              <a:buFontTx/>
              <a:buNone/>
            </a:pPr>
            <a:r>
              <a:rPr lang="ru-RU" sz="2800" smtClean="0">
                <a:solidFill>
                  <a:srgbClr val="0000FF"/>
                </a:solidFill>
                <a:latin typeface="Comic Sans MS" pitchFamily="66" charset="0"/>
              </a:rPr>
              <a:t>23 </a:t>
            </a:r>
            <a:r>
              <a:rPr lang="en-US" sz="2800" smtClean="0">
                <a:solidFill>
                  <a:srgbClr val="0000FF"/>
                </a:solidFill>
                <a:latin typeface="Comic Sans MS" pitchFamily="66" charset="0"/>
              </a:rPr>
              <a:t>November – 21 December</a:t>
            </a:r>
            <a:endParaRPr lang="ru-RU" sz="2800" u="sng" smtClean="0">
              <a:solidFill>
                <a:srgbClr val="0000FF"/>
              </a:solidFill>
              <a:latin typeface="Comic Sans MS" pitchFamily="66" charset="0"/>
            </a:endParaRPr>
          </a:p>
          <a:p>
            <a:pPr algn="ctr" eaLnBrk="1" hangingPunct="1">
              <a:buFontTx/>
              <a:buNone/>
            </a:pPr>
            <a:r>
              <a:rPr lang="en-US" sz="2800" smtClean="0">
                <a:solidFill>
                  <a:srgbClr val="0000FF"/>
                </a:solidFill>
                <a:latin typeface="Comic Sans MS" pitchFamily="66" charset="0"/>
              </a:rPr>
              <a:t>Sagittarius children are very sensitive and imaginative. They are good at arts, especially music, but their will is not very strong. They always tell the truth. They love playing sports.</a:t>
            </a:r>
            <a:endParaRPr lang="ru-RU" sz="2800" smtClean="0">
              <a:solidFill>
                <a:srgbClr val="0000FF"/>
              </a:solidFill>
              <a:latin typeface="Comic Sans MS" pitchFamily="66" charset="0"/>
            </a:endParaRPr>
          </a:p>
        </p:txBody>
      </p:sp>
      <p:sp>
        <p:nvSpPr>
          <p:cNvPr id="140290" name="Rectangle 2"/>
          <p:cNvSpPr>
            <a:spLocks noGrp="1" noChangeArrowheads="1"/>
          </p:cNvSpPr>
          <p:nvPr>
            <p:ph type="title"/>
          </p:nvPr>
        </p:nvSpPr>
        <p:spPr>
          <a:xfrm>
            <a:off x="304800" y="-228600"/>
            <a:ext cx="8243888" cy="1314450"/>
          </a:xfrm>
        </p:spPr>
        <p:txBody>
          <a:bodyPr/>
          <a:lstStyle/>
          <a:p>
            <a:pPr eaLnBrk="1" hangingPunct="1">
              <a:defRPr/>
            </a:pPr>
            <a:r>
              <a:rPr lang="en-US" sz="6600" b="1" dirty="0" smtClean="0">
                <a:solidFill>
                  <a:srgbClr val="800080"/>
                </a:solidFill>
                <a:latin typeface="Comic Sans MS" pitchFamily="66" charset="0"/>
              </a:rPr>
              <a:t>Sagittarius</a:t>
            </a:r>
            <a:r>
              <a:rPr lang="ru-RU" sz="6600" dirty="0" smtClean="0">
                <a:solidFill>
                  <a:srgbClr val="800080"/>
                </a:solidFill>
              </a:rPr>
              <a:t> </a:t>
            </a:r>
          </a:p>
        </p:txBody>
      </p:sp>
      <p:pic>
        <p:nvPicPr>
          <p:cNvPr id="11268" name="Picture 7" descr="F:\реферат\i.jpeg"/>
          <p:cNvPicPr>
            <a:picLocks noChangeAspect="1" noChangeArrowheads="1"/>
          </p:cNvPicPr>
          <p:nvPr/>
        </p:nvPicPr>
        <p:blipFill>
          <a:blip r:embed="rId2"/>
          <a:srcRect/>
          <a:stretch>
            <a:fillRect/>
          </a:stretch>
        </p:blipFill>
        <p:spPr bwMode="auto">
          <a:xfrm>
            <a:off x="7424738" y="0"/>
            <a:ext cx="1538287" cy="1600200"/>
          </a:xfrm>
          <a:prstGeom prst="rect">
            <a:avLst/>
          </a:prstGeom>
          <a:noFill/>
          <a:ln w="9525">
            <a:noFill/>
            <a:miter lim="800000"/>
            <a:headEnd/>
            <a:tailEnd/>
          </a:ln>
        </p:spPr>
      </p:pic>
      <p:pic>
        <p:nvPicPr>
          <p:cNvPr id="11269" name="Picture 8" descr="F:\реферат\i1.jpeg"/>
          <p:cNvPicPr>
            <a:picLocks noChangeAspect="1" noChangeArrowheads="1"/>
          </p:cNvPicPr>
          <p:nvPr/>
        </p:nvPicPr>
        <p:blipFill>
          <a:blip r:embed="rId3"/>
          <a:srcRect/>
          <a:stretch>
            <a:fillRect/>
          </a:stretch>
        </p:blipFill>
        <p:spPr bwMode="auto">
          <a:xfrm>
            <a:off x="6000750" y="3714750"/>
            <a:ext cx="3143250" cy="3143250"/>
          </a:xfrm>
          <a:prstGeom prst="rect">
            <a:avLst/>
          </a:prstGeom>
          <a:noFill/>
          <a:ln w="9525">
            <a:noFill/>
            <a:miter lim="800000"/>
            <a:headEnd/>
            <a:tailEnd/>
          </a:ln>
        </p:spPr>
      </p:pic>
      <p:pic>
        <p:nvPicPr>
          <p:cNvPr id="11270" name="Picture 9" descr="F:\реферат\i2.jpeg"/>
          <p:cNvPicPr>
            <a:picLocks noChangeAspect="1" noChangeArrowheads="1"/>
          </p:cNvPicPr>
          <p:nvPr/>
        </p:nvPicPr>
        <p:blipFill>
          <a:blip r:embed="rId4"/>
          <a:srcRect/>
          <a:stretch>
            <a:fillRect/>
          </a:stretch>
        </p:blipFill>
        <p:spPr bwMode="auto">
          <a:xfrm>
            <a:off x="0" y="4572000"/>
            <a:ext cx="3048000" cy="2276475"/>
          </a:xfrm>
          <a:prstGeom prst="rect">
            <a:avLst/>
          </a:prstGeom>
          <a:noFill/>
          <a:ln w="9525">
            <a:noFill/>
            <a:miter lim="800000"/>
            <a:headEnd/>
            <a:tailEnd/>
          </a:ln>
        </p:spPr>
      </p:pic>
    </p:spTree>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40291">
                                            <p:txEl>
                                              <p:pRg st="0" end="0"/>
                                            </p:txEl>
                                          </p:spTgt>
                                        </p:tgtEl>
                                        <p:attrNameLst>
                                          <p:attrName>style.visibility</p:attrName>
                                        </p:attrNameLst>
                                      </p:cBhvr>
                                      <p:to>
                                        <p:strVal val="visible"/>
                                      </p:to>
                                    </p:set>
                                    <p:animEffect transition="in" filter="wheel(4)">
                                      <p:cBhvr>
                                        <p:cTn id="7" dur="2000"/>
                                        <p:tgtEl>
                                          <p:spTgt spid="140291">
                                            <p:txEl>
                                              <p:pRg st="0" end="0"/>
                                            </p:txEl>
                                          </p:spTgt>
                                        </p:tgtEl>
                                      </p:cBhvr>
                                    </p:animEffect>
                                  </p:childTnLst>
                                </p:cTn>
                              </p:par>
                              <p:par>
                                <p:cTn id="8" presetID="21" presetClass="entr" presetSubtype="4" fill="hold" nodeType="withEffect">
                                  <p:stCondLst>
                                    <p:cond delay="0"/>
                                  </p:stCondLst>
                                  <p:childTnLst>
                                    <p:set>
                                      <p:cBhvr>
                                        <p:cTn id="9" dur="1" fill="hold">
                                          <p:stCondLst>
                                            <p:cond delay="0"/>
                                          </p:stCondLst>
                                        </p:cTn>
                                        <p:tgtEl>
                                          <p:spTgt spid="140291">
                                            <p:txEl>
                                              <p:pRg st="1" end="1"/>
                                            </p:txEl>
                                          </p:spTgt>
                                        </p:tgtEl>
                                        <p:attrNameLst>
                                          <p:attrName>style.visibility</p:attrName>
                                        </p:attrNameLst>
                                      </p:cBhvr>
                                      <p:to>
                                        <p:strVal val="visible"/>
                                      </p:to>
                                    </p:set>
                                    <p:animEffect transition="in" filter="wheel(4)">
                                      <p:cBhvr>
                                        <p:cTn id="10" dur="2000"/>
                                        <p:tgtEl>
                                          <p:spTgt spid="1402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5" name="Rectangle 3"/>
          <p:cNvSpPr>
            <a:spLocks noGrp="1" noChangeArrowheads="1"/>
          </p:cNvSpPr>
          <p:nvPr>
            <p:ph idx="1"/>
          </p:nvPr>
        </p:nvSpPr>
        <p:spPr>
          <a:xfrm>
            <a:off x="0" y="1981200"/>
            <a:ext cx="8991600" cy="1524000"/>
          </a:xfrm>
        </p:spPr>
        <p:txBody>
          <a:bodyPr>
            <a:normAutofit lnSpcReduction="10000"/>
          </a:bodyPr>
          <a:lstStyle/>
          <a:p>
            <a:pPr algn="just" eaLnBrk="1" hangingPunct="1">
              <a:lnSpc>
                <a:spcPct val="80000"/>
              </a:lnSpc>
            </a:pPr>
            <a:r>
              <a:rPr lang="en-US" sz="2400" smtClean="0">
                <a:solidFill>
                  <a:srgbClr val="0000CC"/>
                </a:solidFill>
                <a:latin typeface="Comic Sans MS" pitchFamily="66" charset="0"/>
              </a:rPr>
              <a:t>People born in this year are nice, kind, talented, creative, noble, independent, hardworking and very active. They are good at arts. There are many talented actors among them. But so they can be great managers, engineers, teachers, researchers, military men and politicians. </a:t>
            </a:r>
            <a:endParaRPr lang="ru-RU" sz="2400" smtClean="0">
              <a:solidFill>
                <a:srgbClr val="0000CC"/>
              </a:solidFill>
              <a:latin typeface="Comic Sans MS" pitchFamily="66" charset="0"/>
            </a:endParaRPr>
          </a:p>
        </p:txBody>
      </p:sp>
      <p:sp>
        <p:nvSpPr>
          <p:cNvPr id="141314" name="Rectangle 2"/>
          <p:cNvSpPr>
            <a:spLocks noGrp="1" noChangeArrowheads="1"/>
          </p:cNvSpPr>
          <p:nvPr>
            <p:ph type="title"/>
          </p:nvPr>
        </p:nvSpPr>
        <p:spPr>
          <a:xfrm>
            <a:off x="457200" y="228600"/>
            <a:ext cx="8243888" cy="1219200"/>
          </a:xfrm>
        </p:spPr>
        <p:txBody>
          <a:bodyPr>
            <a:normAutofit fontScale="90000"/>
          </a:bodyPr>
          <a:lstStyle/>
          <a:p>
            <a:pPr eaLnBrk="1" hangingPunct="1">
              <a:defRPr/>
            </a:pPr>
            <a:r>
              <a:rPr lang="en-US" sz="4000" b="1" dirty="0" smtClean="0">
                <a:solidFill>
                  <a:srgbClr val="FF3300"/>
                </a:solidFill>
                <a:latin typeface="Comic Sans MS" pitchFamily="66" charset="0"/>
              </a:rPr>
              <a:t>Horses</a:t>
            </a:r>
            <a:br>
              <a:rPr lang="en-US" sz="4000" b="1" dirty="0" smtClean="0">
                <a:solidFill>
                  <a:srgbClr val="FF3300"/>
                </a:solidFill>
                <a:latin typeface="Comic Sans MS" pitchFamily="66" charset="0"/>
              </a:rPr>
            </a:br>
            <a:r>
              <a:rPr lang="en-US" sz="4000" b="1" dirty="0" smtClean="0">
                <a:solidFill>
                  <a:srgbClr val="FF0000"/>
                </a:solidFill>
                <a:latin typeface="Comic Sans MS" pitchFamily="66" charset="0"/>
              </a:rPr>
              <a:t>(</a:t>
            </a:r>
            <a:r>
              <a:rPr lang="ru-RU" sz="4000" dirty="0" smtClean="0">
                <a:solidFill>
                  <a:srgbClr val="FF0000"/>
                </a:solidFill>
              </a:rPr>
              <a:t>1978, 1990, 2002, 2014</a:t>
            </a:r>
            <a:r>
              <a:rPr lang="en-US" sz="4000" b="1" dirty="0" smtClean="0">
                <a:solidFill>
                  <a:srgbClr val="FF0000"/>
                </a:solidFill>
                <a:latin typeface="Comic Sans MS" pitchFamily="66" charset="0"/>
              </a:rPr>
              <a:t>)</a:t>
            </a:r>
            <a:endParaRPr lang="ru-RU" sz="4000" b="1" dirty="0" smtClean="0">
              <a:solidFill>
                <a:srgbClr val="FF0000"/>
              </a:solidFill>
              <a:latin typeface="Comic Sans MS" pitchFamily="66" charset="0"/>
            </a:endParaRPr>
          </a:p>
        </p:txBody>
      </p:sp>
      <p:pic>
        <p:nvPicPr>
          <p:cNvPr id="12292" name="Picture 5" descr="F:\реферат\loshadj.jpg"/>
          <p:cNvPicPr>
            <a:picLocks noChangeAspect="1" noChangeArrowheads="1"/>
          </p:cNvPicPr>
          <p:nvPr/>
        </p:nvPicPr>
        <p:blipFill>
          <a:blip r:embed="rId2"/>
          <a:srcRect/>
          <a:stretch>
            <a:fillRect/>
          </a:stretch>
        </p:blipFill>
        <p:spPr bwMode="auto">
          <a:xfrm>
            <a:off x="2438400" y="3860800"/>
            <a:ext cx="4495800" cy="2997200"/>
          </a:xfrm>
          <a:prstGeom prst="rect">
            <a:avLst/>
          </a:prstGeom>
          <a:noFill/>
          <a:ln w="9525">
            <a:noFill/>
            <a:miter lim="800000"/>
            <a:headEnd/>
            <a:tailEnd/>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41315">
                                            <p:txEl>
                                              <p:pRg st="0" end="0"/>
                                            </p:txEl>
                                          </p:spTgt>
                                        </p:tgtEl>
                                        <p:attrNameLst>
                                          <p:attrName>style.visibility</p:attrName>
                                        </p:attrNameLst>
                                      </p:cBhvr>
                                      <p:to>
                                        <p:strVal val="visible"/>
                                      </p:to>
                                    </p:set>
                                    <p:anim calcmode="lin" valueType="num">
                                      <p:cBhvr>
                                        <p:cTn id="7" dur="500" decel="50000" fill="hold">
                                          <p:stCondLst>
                                            <p:cond delay="0"/>
                                          </p:stCondLst>
                                        </p:cTn>
                                        <p:tgtEl>
                                          <p:spTgt spid="141315">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41315">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41315">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141315">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41315">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41315">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41315">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41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a:xfrm>
            <a:off x="1066800" y="457200"/>
            <a:ext cx="7924800" cy="1219200"/>
          </a:xfrm>
        </p:spPr>
        <p:txBody>
          <a:bodyPr>
            <a:normAutofit fontScale="90000"/>
          </a:bodyPr>
          <a:lstStyle/>
          <a:p>
            <a:pPr eaLnBrk="1" hangingPunct="1">
              <a:defRPr/>
            </a:pPr>
            <a:r>
              <a:rPr lang="en-US" sz="2400" dirty="0" smtClean="0">
                <a:solidFill>
                  <a:srgbClr val="0457FC"/>
                </a:solidFill>
                <a:effectLst/>
              </a:rPr>
              <a:t>As for me, I share my birthday with actors, artists and musicians and other famous people and dates.</a:t>
            </a:r>
            <a:r>
              <a:rPr lang="en-US" sz="2400" dirty="0" smtClean="0">
                <a:solidFill>
                  <a:srgbClr val="E21E85"/>
                </a:solidFill>
                <a:effectLst/>
              </a:rPr>
              <a:t> </a:t>
            </a:r>
            <a:r>
              <a:rPr lang="ru-RU" sz="4000" dirty="0" smtClean="0">
                <a:solidFill>
                  <a:srgbClr val="E21E85"/>
                </a:solidFill>
              </a:rPr>
              <a:t/>
            </a:r>
            <a:br>
              <a:rPr lang="ru-RU" sz="4000" dirty="0" smtClean="0">
                <a:solidFill>
                  <a:srgbClr val="E21E85"/>
                </a:solidFill>
              </a:rPr>
            </a:br>
            <a:endParaRPr lang="ru-RU" sz="4000" dirty="0" smtClean="0">
              <a:solidFill>
                <a:srgbClr val="E21E85"/>
              </a:solidFill>
            </a:endParaRPr>
          </a:p>
        </p:txBody>
      </p:sp>
      <p:sp>
        <p:nvSpPr>
          <p:cNvPr id="134150" name="Rectangle 6"/>
          <p:cNvSpPr>
            <a:spLocks noChangeArrowheads="1"/>
          </p:cNvSpPr>
          <p:nvPr/>
        </p:nvSpPr>
        <p:spPr bwMode="auto">
          <a:xfrm>
            <a:off x="2133600" y="2557463"/>
            <a:ext cx="6629400" cy="1939925"/>
          </a:xfrm>
          <a:prstGeom prst="rect">
            <a:avLst/>
          </a:prstGeom>
          <a:noFill/>
          <a:ln w="9525">
            <a:noFill/>
            <a:miter lim="800000"/>
            <a:headEnd/>
            <a:tailEnd/>
          </a:ln>
        </p:spPr>
        <p:txBody>
          <a:bodyPr anchor="ctr">
            <a:spAutoFit/>
          </a:bodyPr>
          <a:lstStyle/>
          <a:p>
            <a:pPr algn="just"/>
            <a:r>
              <a:rPr lang="en-US" sz="2400" b="1" dirty="0">
                <a:solidFill>
                  <a:srgbClr val="00B050"/>
                </a:solidFill>
                <a:latin typeface="Times New Roman" pitchFamily="18" charset="0"/>
                <a:cs typeface="Times New Roman" pitchFamily="18" charset="0"/>
              </a:rPr>
              <a:t>Roman </a:t>
            </a:r>
            <a:r>
              <a:rPr lang="en-US" sz="2400" b="1" dirty="0" err="1">
                <a:solidFill>
                  <a:srgbClr val="00B050"/>
                </a:solidFill>
                <a:latin typeface="Times New Roman" pitchFamily="18" charset="0"/>
                <a:cs typeface="Times New Roman" pitchFamily="18" charset="0"/>
              </a:rPr>
              <a:t>Pavlyuchenko</a:t>
            </a:r>
            <a:r>
              <a:rPr lang="en-US" sz="2400" dirty="0">
                <a:solidFill>
                  <a:srgbClr val="00B050"/>
                </a:solidFill>
                <a:latin typeface="Times New Roman" pitchFamily="18" charset="0"/>
                <a:cs typeface="Times New Roman" pitchFamily="18" charset="0"/>
              </a:rPr>
              <a:t> is a great Russian football player. </a:t>
            </a:r>
            <a:r>
              <a:rPr lang="ru-RU" sz="2400" dirty="0">
                <a:solidFill>
                  <a:srgbClr val="00B050"/>
                </a:solidFill>
                <a:latin typeface="Times New Roman" pitchFamily="18" charset="0"/>
                <a:cs typeface="Times New Roman" pitchFamily="18" charset="0"/>
              </a:rPr>
              <a:t> </a:t>
            </a:r>
            <a:r>
              <a:rPr lang="ru-RU" sz="2400" b="1" dirty="0">
                <a:solidFill>
                  <a:srgbClr val="00B050"/>
                </a:solidFill>
                <a:latin typeface="Times New Roman" pitchFamily="18" charset="0"/>
                <a:cs typeface="Times New Roman" pitchFamily="18" charset="0"/>
              </a:rPr>
              <a:t>Роман </a:t>
            </a:r>
            <a:r>
              <a:rPr lang="ru-RU" sz="2400" b="1" dirty="0" err="1">
                <a:solidFill>
                  <a:srgbClr val="00B050"/>
                </a:solidFill>
                <a:latin typeface="Times New Roman" pitchFamily="18" charset="0"/>
                <a:cs typeface="Times New Roman" pitchFamily="18" charset="0"/>
              </a:rPr>
              <a:t>Павлюченко</a:t>
            </a:r>
            <a:r>
              <a:rPr lang="ru-RU" sz="2400" dirty="0">
                <a:solidFill>
                  <a:srgbClr val="00B050"/>
                </a:solidFill>
                <a:latin typeface="Times New Roman" pitchFamily="18" charset="0"/>
                <a:cs typeface="Times New Roman" pitchFamily="18" charset="0"/>
              </a:rPr>
              <a:t> - российский футболист, заслуженный мастер спорта России. является нападающим сборной России</a:t>
            </a:r>
            <a:r>
              <a:rPr lang="en-US" sz="2400" dirty="0">
                <a:solidFill>
                  <a:srgbClr val="00B050"/>
                </a:solidFill>
                <a:latin typeface="Times New Roman" pitchFamily="18" charset="0"/>
                <a:cs typeface="Times New Roman" pitchFamily="18" charset="0"/>
              </a:rPr>
              <a:t>.</a:t>
            </a:r>
            <a:r>
              <a:rPr lang="ru-RU" sz="2400" dirty="0">
                <a:solidFill>
                  <a:srgbClr val="00B050"/>
                </a:solidFill>
                <a:latin typeface="Times New Roman" pitchFamily="18" charset="0"/>
                <a:cs typeface="Times New Roman" pitchFamily="18" charset="0"/>
              </a:rPr>
              <a:t>Родился 15 декабря 1981 года</a:t>
            </a:r>
            <a:r>
              <a:rPr lang="ru-RU" sz="2400" dirty="0">
                <a:latin typeface="Times New Roman" pitchFamily="18" charset="0"/>
                <a:cs typeface="Times New Roman" pitchFamily="18" charset="0"/>
              </a:rPr>
              <a:t>. </a:t>
            </a:r>
            <a:endParaRPr lang="en-US" sz="2400" dirty="0">
              <a:latin typeface="Times New Roman" pitchFamily="18" charset="0"/>
              <a:cs typeface="Times New Roman" pitchFamily="18" charset="0"/>
            </a:endParaRPr>
          </a:p>
        </p:txBody>
      </p:sp>
      <p:pic>
        <p:nvPicPr>
          <p:cNvPr id="13316" name="Рисунок 6" descr="Роман Анатольевич Павлюченко / Roman Pavlyutchenko"/>
          <p:cNvPicPr>
            <a:picLocks noChangeAspect="1" noChangeArrowheads="1"/>
          </p:cNvPicPr>
          <p:nvPr/>
        </p:nvPicPr>
        <p:blipFill>
          <a:blip r:embed="rId2"/>
          <a:srcRect/>
          <a:stretch>
            <a:fillRect/>
          </a:stretch>
        </p:blipFill>
        <p:spPr bwMode="auto">
          <a:xfrm>
            <a:off x="0" y="2438400"/>
            <a:ext cx="2057400" cy="1870075"/>
          </a:xfrm>
          <a:prstGeom prst="rect">
            <a:avLst/>
          </a:prstGeom>
          <a:noFill/>
          <a:ln w="9525">
            <a:noFill/>
            <a:miter lim="800000"/>
            <a:headEnd/>
            <a:tailEnd/>
          </a:ln>
        </p:spPr>
      </p:pic>
      <p:pic>
        <p:nvPicPr>
          <p:cNvPr id="13317" name="Picture 5" descr="H:\реферат\45y.jpeg"/>
          <p:cNvPicPr>
            <a:picLocks noChangeAspect="1" noChangeArrowheads="1"/>
          </p:cNvPicPr>
          <p:nvPr/>
        </p:nvPicPr>
        <p:blipFill>
          <a:blip r:embed="rId3"/>
          <a:srcRect/>
          <a:stretch>
            <a:fillRect/>
          </a:stretch>
        </p:blipFill>
        <p:spPr bwMode="auto">
          <a:xfrm>
            <a:off x="6019800" y="4724400"/>
            <a:ext cx="2657475" cy="1771650"/>
          </a:xfrm>
          <a:prstGeom prst="rect">
            <a:avLst/>
          </a:prstGeom>
          <a:noFill/>
          <a:ln w="9525">
            <a:noFill/>
            <a:miter lim="800000"/>
            <a:headEnd/>
            <a:tailEnd/>
          </a:ln>
        </p:spPr>
      </p:pic>
      <p:sp>
        <p:nvSpPr>
          <p:cNvPr id="13318" name="Rectangle 6"/>
          <p:cNvSpPr>
            <a:spLocks noChangeArrowheads="1"/>
          </p:cNvSpPr>
          <p:nvPr/>
        </p:nvSpPr>
        <p:spPr bwMode="auto">
          <a:xfrm>
            <a:off x="0" y="4733925"/>
            <a:ext cx="5791200" cy="1938338"/>
          </a:xfrm>
          <a:prstGeom prst="rect">
            <a:avLst/>
          </a:prstGeom>
          <a:noFill/>
          <a:ln w="9525">
            <a:noFill/>
            <a:miter lim="800000"/>
            <a:headEnd/>
            <a:tailEnd/>
          </a:ln>
        </p:spPr>
        <p:txBody>
          <a:bodyPr anchor="ctr">
            <a:spAutoFit/>
          </a:bodyPr>
          <a:lstStyle/>
          <a:p>
            <a:pPr algn="just" eaLnBrk="0" hangingPunct="0"/>
            <a:r>
              <a:rPr lang="en-US" sz="2400" b="1" dirty="0">
                <a:solidFill>
                  <a:srgbClr val="C00000"/>
                </a:solidFill>
                <a:latin typeface="Times New Roman" pitchFamily="18" charset="0"/>
                <a:cs typeface="Times New Roman" pitchFamily="18" charset="0"/>
              </a:rPr>
              <a:t>Boris </a:t>
            </a:r>
            <a:r>
              <a:rPr lang="en-US" sz="2400" b="1" dirty="0" err="1">
                <a:solidFill>
                  <a:srgbClr val="C00000"/>
                </a:solidFill>
                <a:latin typeface="Times New Roman" pitchFamily="18" charset="0"/>
                <a:cs typeface="Times New Roman" pitchFamily="18" charset="0"/>
              </a:rPr>
              <a:t>Gryzlov</a:t>
            </a:r>
            <a:r>
              <a:rPr lang="en-US" sz="2400" b="1" dirty="0">
                <a:solidFill>
                  <a:srgbClr val="C00000"/>
                </a:solidFill>
                <a:latin typeface="Times New Roman" pitchFamily="18" charset="0"/>
                <a:cs typeface="Times New Roman" pitchFamily="18" charset="0"/>
              </a:rPr>
              <a:t> </a:t>
            </a:r>
            <a:r>
              <a:rPr lang="en-US" sz="2400" dirty="0">
                <a:solidFill>
                  <a:srgbClr val="C00000"/>
                </a:solidFill>
                <a:latin typeface="Times New Roman" pitchFamily="18" charset="0"/>
                <a:cs typeface="Times New Roman" pitchFamily="18" charset="0"/>
              </a:rPr>
              <a:t>– Russian politician</a:t>
            </a:r>
          </a:p>
          <a:p>
            <a:pPr algn="just" eaLnBrk="0" hangingPunct="0"/>
            <a:r>
              <a:rPr lang="ru-RU" sz="2400" dirty="0">
                <a:solidFill>
                  <a:srgbClr val="7F4D00"/>
                </a:solidFill>
                <a:latin typeface="Times New Roman" pitchFamily="18" charset="0"/>
                <a:cs typeface="Times New Roman" pitchFamily="18" charset="0"/>
              </a:rPr>
              <a:t>15 декабря 1950 года родился российский государственный деятель Борис Грызлов — председатель Государственной думы, министр внутренних дел (2001-2003).</a:t>
            </a:r>
          </a:p>
        </p:txBody>
      </p:sp>
      <p:pic>
        <p:nvPicPr>
          <p:cNvPr id="13319" name="Picture 2" descr="H:\реферат\1908-kl-t-zamenhof.jpg"/>
          <p:cNvPicPr>
            <a:picLocks noChangeAspect="1" noChangeArrowheads="1"/>
          </p:cNvPicPr>
          <p:nvPr/>
        </p:nvPicPr>
        <p:blipFill>
          <a:blip r:embed="rId4"/>
          <a:srcRect/>
          <a:stretch>
            <a:fillRect/>
          </a:stretch>
        </p:blipFill>
        <p:spPr bwMode="auto">
          <a:xfrm>
            <a:off x="7391400" y="685800"/>
            <a:ext cx="1336675" cy="1874838"/>
          </a:xfrm>
          <a:prstGeom prst="rect">
            <a:avLst/>
          </a:prstGeom>
          <a:noFill/>
          <a:ln w="9525">
            <a:noFill/>
            <a:miter lim="800000"/>
            <a:headEnd/>
            <a:tailEnd/>
          </a:ln>
        </p:spPr>
      </p:pic>
      <p:sp>
        <p:nvSpPr>
          <p:cNvPr id="10" name="Прямоугольник 9"/>
          <p:cNvSpPr/>
          <p:nvPr/>
        </p:nvSpPr>
        <p:spPr>
          <a:xfrm>
            <a:off x="0" y="1066800"/>
            <a:ext cx="7315200" cy="1323975"/>
          </a:xfrm>
          <a:prstGeom prst="rect">
            <a:avLst/>
          </a:prstGeom>
        </p:spPr>
        <p:txBody>
          <a:bodyPr>
            <a:spAutoFit/>
          </a:bodyPr>
          <a:lstStyle/>
          <a:p>
            <a:pPr algn="ctr">
              <a:defRPr/>
            </a:pPr>
            <a:r>
              <a:rPr lang="ru-RU" b="1" dirty="0">
                <a:solidFill>
                  <a:srgbClr val="660066"/>
                </a:solidFill>
                <a:latin typeface="Times New Roman" pitchFamily="18" charset="0"/>
                <a:cs typeface="Times New Roman" pitchFamily="18" charset="0"/>
              </a:rPr>
              <a:t>Лазарь Маркович Заменгоф</a:t>
            </a:r>
          </a:p>
          <a:p>
            <a:pPr algn="just">
              <a:defRPr/>
            </a:pPr>
            <a:r>
              <a:rPr lang="ru-RU" cap="small" dirty="0">
                <a:solidFill>
                  <a:srgbClr val="660066"/>
                </a:solidFill>
                <a:latin typeface="Times New Roman" pitchFamily="18" charset="0"/>
                <a:cs typeface="Times New Roman" pitchFamily="18" charset="0"/>
              </a:rPr>
              <a:t>Польский</a:t>
            </a:r>
            <a:r>
              <a:rPr lang="en-US" cap="small" dirty="0">
                <a:solidFill>
                  <a:srgbClr val="660066"/>
                </a:solidFill>
                <a:latin typeface="Times New Roman" pitchFamily="18" charset="0"/>
                <a:cs typeface="Times New Roman" pitchFamily="18" charset="0"/>
              </a:rPr>
              <a:t> </a:t>
            </a:r>
            <a:r>
              <a:rPr lang="ru-RU" cap="small" dirty="0">
                <a:solidFill>
                  <a:srgbClr val="660066"/>
                </a:solidFill>
                <a:latin typeface="Times New Roman" pitchFamily="18" charset="0"/>
                <a:cs typeface="Times New Roman" pitchFamily="18" charset="0"/>
              </a:rPr>
              <a:t>врач-окулист, известен как создатель эсперанто — наиболее успешного из сконструированных международных языков. </a:t>
            </a:r>
            <a:endParaRPr lang="ru-RU" dirty="0">
              <a:solidFill>
                <a:srgbClr val="660066"/>
              </a:solidFill>
              <a:latin typeface="Times New Roman" pitchFamily="18" charset="0"/>
              <a:cs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34146"/>
                                        </p:tgtEl>
                                        <p:attrNameLst>
                                          <p:attrName>style.visibility</p:attrName>
                                        </p:attrNameLst>
                                      </p:cBhvr>
                                      <p:to>
                                        <p:strVal val="visible"/>
                                      </p:to>
                                    </p:set>
                                  </p:childTnLst>
                                </p:cTn>
                              </p:par>
                            </p:childTnLst>
                          </p:cTn>
                        </p:par>
                        <p:par>
                          <p:cTn id="7" fill="hold">
                            <p:stCondLst>
                              <p:cond delay="500"/>
                            </p:stCondLst>
                            <p:childTnLst>
                              <p:par>
                                <p:cTn id="8" presetID="3" presetClass="entr" presetSubtype="10" fill="hold" grpId="0" nodeType="afterEffect">
                                  <p:stCondLst>
                                    <p:cond delay="0"/>
                                  </p:stCondLst>
                                  <p:childTnLst>
                                    <p:set>
                                      <p:cBhvr>
                                        <p:cTn id="9" dur="1" fill="hold">
                                          <p:stCondLst>
                                            <p:cond delay="0"/>
                                          </p:stCondLst>
                                        </p:cTn>
                                        <p:tgtEl>
                                          <p:spTgt spid="134150"/>
                                        </p:tgtEl>
                                        <p:attrNameLst>
                                          <p:attrName>style.visibility</p:attrName>
                                        </p:attrNameLst>
                                      </p:cBhvr>
                                      <p:to>
                                        <p:strVal val="visible"/>
                                      </p:to>
                                    </p:set>
                                    <p:animEffect transition="in" filter="blinds(horizontal)">
                                      <p:cBhvr>
                                        <p:cTn id="10" dur="500"/>
                                        <p:tgtEl>
                                          <p:spTgt spid="134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6" grpId="0" autoUpdateAnimBg="0"/>
      <p:bldP spid="134150"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Подзаголовок 2"/>
          <p:cNvSpPr>
            <a:spLocks noGrp="1"/>
          </p:cNvSpPr>
          <p:nvPr>
            <p:ph type="subTitle" idx="1"/>
          </p:nvPr>
        </p:nvSpPr>
        <p:spPr>
          <a:xfrm>
            <a:off x="0" y="2971800"/>
            <a:ext cx="6629400" cy="3733800"/>
          </a:xfrm>
        </p:spPr>
        <p:txBody>
          <a:bodyPr/>
          <a:lstStyle/>
          <a:p>
            <a:r>
              <a:rPr lang="en-US" sz="2400" b="0" dirty="0" err="1" smtClean="0">
                <a:solidFill>
                  <a:srgbClr val="0070C0"/>
                </a:solidFill>
                <a:effectLst/>
              </a:rPr>
              <a:t>Yurii</a:t>
            </a:r>
            <a:r>
              <a:rPr lang="en-US" sz="2400" b="0" dirty="0" smtClean="0">
                <a:solidFill>
                  <a:srgbClr val="0070C0"/>
                </a:solidFill>
                <a:effectLst/>
              </a:rPr>
              <a:t> </a:t>
            </a:r>
            <a:r>
              <a:rPr lang="en-US" sz="2400" b="0" dirty="0" err="1" smtClean="0">
                <a:solidFill>
                  <a:srgbClr val="0070C0"/>
                </a:solidFill>
                <a:effectLst/>
              </a:rPr>
              <a:t>Kolokol’nikov</a:t>
            </a:r>
            <a:r>
              <a:rPr lang="en-US" sz="2400" b="0" dirty="0" smtClean="0">
                <a:solidFill>
                  <a:srgbClr val="0070C0"/>
                </a:solidFill>
                <a:effectLst/>
              </a:rPr>
              <a:t> </a:t>
            </a:r>
            <a:r>
              <a:rPr lang="en-US" sz="2400" b="0" dirty="0" smtClean="0">
                <a:effectLst/>
              </a:rPr>
              <a:t>– a popular actor</a:t>
            </a:r>
          </a:p>
          <a:p>
            <a:r>
              <a:rPr lang="ru-RU" sz="2400" b="0" dirty="0" smtClean="0">
                <a:effectLst/>
              </a:rPr>
              <a:t>Юрий </a:t>
            </a:r>
            <a:r>
              <a:rPr lang="ru-RU" sz="2400" b="0" dirty="0" err="1" smtClean="0">
                <a:effectLst/>
              </a:rPr>
              <a:t>Колокольников</a:t>
            </a:r>
            <a:r>
              <a:rPr lang="ru-RU" sz="2400" b="0" dirty="0" smtClean="0">
                <a:effectLst/>
              </a:rPr>
              <a:t> - популярный российский актер театра и кино. Родился 15 декабря 1980 года. Получил широкую известность и популярность благодаря ролям в таких фильмах как: "Дети Арбата", "На море!" </a:t>
            </a:r>
          </a:p>
        </p:txBody>
      </p:sp>
      <p:pic>
        <p:nvPicPr>
          <p:cNvPr id="14339" name="Рисунок 3" descr="Юрий Андреевич Колокольников / Yury Kolokolnikov"/>
          <p:cNvPicPr>
            <a:picLocks noChangeAspect="1" noChangeArrowheads="1"/>
          </p:cNvPicPr>
          <p:nvPr/>
        </p:nvPicPr>
        <p:blipFill>
          <a:blip r:embed="rId2"/>
          <a:srcRect/>
          <a:stretch>
            <a:fillRect/>
          </a:stretch>
        </p:blipFill>
        <p:spPr bwMode="auto">
          <a:xfrm>
            <a:off x="6629400" y="3276600"/>
            <a:ext cx="2362200" cy="3505200"/>
          </a:xfrm>
          <a:prstGeom prst="rect">
            <a:avLst/>
          </a:prstGeom>
          <a:noFill/>
          <a:ln w="9525">
            <a:noFill/>
            <a:miter lim="800000"/>
            <a:headEnd/>
            <a:tailEnd/>
          </a:ln>
        </p:spPr>
      </p:pic>
      <p:sp>
        <p:nvSpPr>
          <p:cNvPr id="14340" name="Rectangle 1"/>
          <p:cNvSpPr>
            <a:spLocks noChangeArrowheads="1"/>
          </p:cNvSpPr>
          <p:nvPr/>
        </p:nvSpPr>
        <p:spPr bwMode="auto">
          <a:xfrm>
            <a:off x="4267200" y="153988"/>
            <a:ext cx="4876800" cy="2246312"/>
          </a:xfrm>
          <a:prstGeom prst="rect">
            <a:avLst/>
          </a:prstGeom>
          <a:noFill/>
          <a:ln w="9525">
            <a:noFill/>
            <a:miter lim="800000"/>
            <a:headEnd/>
            <a:tailEnd/>
          </a:ln>
        </p:spPr>
        <p:txBody>
          <a:bodyPr anchor="ctr">
            <a:spAutoFit/>
          </a:bodyPr>
          <a:lstStyle/>
          <a:p>
            <a:pPr algn="ctr" eaLnBrk="0" hangingPunct="0"/>
            <a:r>
              <a:rPr lang="en-US" sz="2800" dirty="0" err="1">
                <a:solidFill>
                  <a:srgbClr val="0070C0"/>
                </a:solidFill>
                <a:latin typeface="Times New Roman" pitchFamily="18" charset="0"/>
                <a:ea typeface="Calibri" pitchFamily="34" charset="0"/>
                <a:cs typeface="Times New Roman" pitchFamily="18" charset="0"/>
                <a:hlinkClick r:id="rId3" action="ppaction://hlinkfile"/>
              </a:rPr>
              <a:t>Neron</a:t>
            </a:r>
            <a:r>
              <a:rPr lang="en-US" sz="2800" dirty="0">
                <a:latin typeface="Times New Roman" pitchFamily="18" charset="0"/>
                <a:ea typeface="Calibri" pitchFamily="34" charset="0"/>
                <a:cs typeface="Times New Roman" pitchFamily="18" charset="0"/>
              </a:rPr>
              <a:t> – the Roman imperator</a:t>
            </a:r>
          </a:p>
          <a:p>
            <a:pPr algn="ctr" eaLnBrk="0" hangingPunct="0"/>
            <a:r>
              <a:rPr lang="en-US" sz="2800" dirty="0">
                <a:latin typeface="Times New Roman" pitchFamily="18" charset="0"/>
                <a:ea typeface="Calibri" pitchFamily="34" charset="0"/>
                <a:cs typeface="Times New Roman" pitchFamily="18" charset="0"/>
              </a:rPr>
              <a:t> </a:t>
            </a:r>
            <a:r>
              <a:rPr lang="ru-RU" sz="2800" dirty="0">
                <a:latin typeface="Times New Roman" pitchFamily="18" charset="0"/>
                <a:ea typeface="Calibri" pitchFamily="34" charset="0"/>
                <a:cs typeface="Times New Roman" pitchFamily="18" charset="0"/>
              </a:rPr>
              <a:t>Римский император Нерон </a:t>
            </a:r>
            <a:endParaRPr lang="en-US" sz="2800" dirty="0">
              <a:latin typeface="Times New Roman" pitchFamily="18" charset="0"/>
              <a:ea typeface="Calibri" pitchFamily="34" charset="0"/>
              <a:cs typeface="Times New Roman" pitchFamily="18" charset="0"/>
            </a:endParaRPr>
          </a:p>
          <a:p>
            <a:pPr algn="ctr" eaLnBrk="0" hangingPunct="0"/>
            <a:r>
              <a:rPr lang="ru-RU" sz="2800" dirty="0">
                <a:latin typeface="Times New Roman" pitchFamily="18" charset="0"/>
                <a:ea typeface="Calibri" pitchFamily="34" charset="0"/>
                <a:cs typeface="Times New Roman" pitchFamily="18" charset="0"/>
              </a:rPr>
              <a:t>(правил в 54-68 гг. н. э.) стал монархом, когда ему не было ещё 17 лет. </a:t>
            </a:r>
            <a:endParaRPr lang="ru-RU" sz="2800" dirty="0">
              <a:ea typeface="Calibri" pitchFamily="34" charset="0"/>
              <a:cs typeface="Times New Roman" pitchFamily="18" charset="0"/>
            </a:endParaRPr>
          </a:p>
        </p:txBody>
      </p:sp>
      <p:pic>
        <p:nvPicPr>
          <p:cNvPr id="14341" name="Picture 2" descr="H:\реферат\45y (4).jpeg"/>
          <p:cNvPicPr>
            <a:picLocks noChangeAspect="1" noChangeArrowheads="1"/>
          </p:cNvPicPr>
          <p:nvPr/>
        </p:nvPicPr>
        <p:blipFill>
          <a:blip r:embed="rId4"/>
          <a:srcRect/>
          <a:stretch>
            <a:fillRect/>
          </a:stretch>
        </p:blipFill>
        <p:spPr bwMode="auto">
          <a:xfrm>
            <a:off x="2971800" y="304800"/>
            <a:ext cx="1268413" cy="1600200"/>
          </a:xfrm>
          <a:prstGeom prst="rect">
            <a:avLst/>
          </a:prstGeom>
          <a:noFill/>
          <a:ln w="9525">
            <a:noFill/>
            <a:miter lim="800000"/>
            <a:headEnd/>
            <a:tailEnd/>
          </a:ln>
        </p:spPr>
      </p:pic>
      <p:pic>
        <p:nvPicPr>
          <p:cNvPr id="14342" name="Picture 3" descr="H:\реферат\45y (5).jpeg"/>
          <p:cNvPicPr>
            <a:picLocks noChangeAspect="1" noChangeArrowheads="1"/>
          </p:cNvPicPr>
          <p:nvPr/>
        </p:nvPicPr>
        <p:blipFill>
          <a:blip r:embed="rId5"/>
          <a:srcRect/>
          <a:stretch>
            <a:fillRect/>
          </a:stretch>
        </p:blipFill>
        <p:spPr bwMode="auto">
          <a:xfrm>
            <a:off x="304800" y="304800"/>
            <a:ext cx="2374900" cy="1600200"/>
          </a:xfrm>
          <a:prstGeom prst="rect">
            <a:avLst/>
          </a:prstGeom>
          <a:noFill/>
          <a:ln w="9525">
            <a:noFill/>
            <a:miter lim="800000"/>
            <a:headEnd/>
            <a:tailEnd/>
          </a:ln>
        </p:spPr>
      </p:pic>
    </p:spTree>
  </p:cSld>
  <p:clrMapOvr>
    <a:masterClrMapping/>
  </p:clrMapOvr>
  <p:transition>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normAutofit fontScale="90000"/>
          </a:bodyPr>
          <a:lstStyle/>
          <a:p>
            <a:pPr eaLnBrk="1" hangingPunct="1">
              <a:defRPr/>
            </a:pPr>
            <a:r>
              <a:rPr lang="en-US" sz="4000" dirty="0" smtClean="0">
                <a:solidFill>
                  <a:srgbClr val="9900CC"/>
                </a:solidFill>
                <a:latin typeface="Comic Sans MS" pitchFamily="66" charset="0"/>
              </a:rPr>
              <a:t>Important Events in Russia</a:t>
            </a:r>
            <a:br>
              <a:rPr lang="en-US" sz="4000" dirty="0" smtClean="0">
                <a:solidFill>
                  <a:srgbClr val="9900CC"/>
                </a:solidFill>
                <a:latin typeface="Comic Sans MS" pitchFamily="66" charset="0"/>
              </a:rPr>
            </a:br>
            <a:r>
              <a:rPr lang="en-US" sz="4000" dirty="0" smtClean="0">
                <a:solidFill>
                  <a:srgbClr val="9900CC"/>
                </a:solidFill>
                <a:latin typeface="Comic Sans MS" pitchFamily="66" charset="0"/>
              </a:rPr>
              <a:t> </a:t>
            </a:r>
            <a:endParaRPr lang="ru-RU" sz="4000" dirty="0" smtClean="0">
              <a:solidFill>
                <a:srgbClr val="9900CC"/>
              </a:solidFill>
              <a:latin typeface="Comic Sans MS" pitchFamily="66" charset="0"/>
            </a:endParaRPr>
          </a:p>
        </p:txBody>
      </p:sp>
      <p:pic>
        <p:nvPicPr>
          <p:cNvPr id="15363" name="Picture 3" descr="H:\реферат\502585_20021231200201.jpeg"/>
          <p:cNvPicPr>
            <a:picLocks noChangeAspect="1" noChangeArrowheads="1"/>
          </p:cNvPicPr>
          <p:nvPr/>
        </p:nvPicPr>
        <p:blipFill>
          <a:blip r:embed="rId2"/>
          <a:srcRect/>
          <a:stretch>
            <a:fillRect/>
          </a:stretch>
        </p:blipFill>
        <p:spPr bwMode="auto">
          <a:xfrm>
            <a:off x="304800" y="2438400"/>
            <a:ext cx="2286000" cy="1706563"/>
          </a:xfrm>
          <a:prstGeom prst="rect">
            <a:avLst/>
          </a:prstGeom>
          <a:noFill/>
          <a:ln w="9525">
            <a:noFill/>
            <a:miter lim="800000"/>
            <a:headEnd/>
            <a:tailEnd/>
          </a:ln>
        </p:spPr>
      </p:pic>
      <p:pic>
        <p:nvPicPr>
          <p:cNvPr id="15364" name="Picture 5" descr="H:\реферат\502588_20021231200201.jpeg"/>
          <p:cNvPicPr>
            <a:picLocks noChangeAspect="1" noChangeArrowheads="1"/>
          </p:cNvPicPr>
          <p:nvPr/>
        </p:nvPicPr>
        <p:blipFill>
          <a:blip r:embed="rId3"/>
          <a:srcRect/>
          <a:stretch>
            <a:fillRect/>
          </a:stretch>
        </p:blipFill>
        <p:spPr bwMode="auto">
          <a:xfrm>
            <a:off x="6721475" y="4343400"/>
            <a:ext cx="2422525" cy="1809750"/>
          </a:xfrm>
          <a:prstGeom prst="rect">
            <a:avLst/>
          </a:prstGeom>
          <a:noFill/>
          <a:ln w="9525">
            <a:noFill/>
            <a:miter lim="800000"/>
            <a:headEnd/>
            <a:tailEnd/>
          </a:ln>
        </p:spPr>
      </p:pic>
      <p:pic>
        <p:nvPicPr>
          <p:cNvPr id="15365" name="Picture 7" descr="H:\реферат\502582_20021231200201.jpeg"/>
          <p:cNvPicPr>
            <a:picLocks noChangeAspect="1" noChangeArrowheads="1"/>
          </p:cNvPicPr>
          <p:nvPr/>
        </p:nvPicPr>
        <p:blipFill>
          <a:blip r:embed="rId4"/>
          <a:srcRect/>
          <a:stretch>
            <a:fillRect/>
          </a:stretch>
        </p:blipFill>
        <p:spPr bwMode="auto">
          <a:xfrm>
            <a:off x="6705600" y="990600"/>
            <a:ext cx="2166938" cy="1619250"/>
          </a:xfrm>
          <a:prstGeom prst="rect">
            <a:avLst/>
          </a:prstGeom>
          <a:noFill/>
          <a:ln w="9525">
            <a:noFill/>
            <a:miter lim="800000"/>
            <a:headEnd/>
            <a:tailEnd/>
          </a:ln>
        </p:spPr>
      </p:pic>
      <p:sp>
        <p:nvSpPr>
          <p:cNvPr id="15366" name="Rectangle 8"/>
          <p:cNvSpPr>
            <a:spLocks noChangeArrowheads="1"/>
          </p:cNvSpPr>
          <p:nvPr/>
        </p:nvSpPr>
        <p:spPr bwMode="auto">
          <a:xfrm>
            <a:off x="0" y="1020763"/>
            <a:ext cx="6705600" cy="1323975"/>
          </a:xfrm>
          <a:prstGeom prst="rect">
            <a:avLst/>
          </a:prstGeom>
          <a:noFill/>
          <a:ln w="9525">
            <a:noFill/>
            <a:miter lim="800000"/>
            <a:headEnd/>
            <a:tailEnd/>
          </a:ln>
        </p:spPr>
        <p:txBody>
          <a:bodyPr anchor="ctr">
            <a:spAutoFit/>
          </a:bodyPr>
          <a:lstStyle/>
          <a:p>
            <a:pPr algn="just" eaLnBrk="0" hangingPunct="0"/>
            <a:r>
              <a:rPr lang="ru-RU" b="1" dirty="0">
                <a:solidFill>
                  <a:srgbClr val="660066"/>
                </a:solidFill>
                <a:latin typeface="Times New Roman" pitchFamily="18" charset="0"/>
                <a:ea typeface="Calibri" pitchFamily="34" charset="0"/>
                <a:cs typeface="Times New Roman" pitchFamily="18" charset="0"/>
              </a:rPr>
              <a:t>Захват заложников на Дубровке</a:t>
            </a:r>
            <a:endParaRPr lang="ru-RU" b="1" dirty="0">
              <a:solidFill>
                <a:srgbClr val="660066"/>
              </a:solidFill>
              <a:ea typeface="Calibri" pitchFamily="34" charset="0"/>
              <a:cs typeface="Times New Roman" pitchFamily="18" charset="0"/>
            </a:endParaRPr>
          </a:p>
          <a:p>
            <a:pPr algn="just" eaLnBrk="0" hangingPunct="0"/>
            <a:r>
              <a:rPr lang="ru-RU" dirty="0">
                <a:solidFill>
                  <a:srgbClr val="660066"/>
                </a:solidFill>
                <a:latin typeface="Times New Roman" pitchFamily="18" charset="0"/>
                <a:ea typeface="Calibri" pitchFamily="34" charset="0"/>
                <a:cs typeface="Times New Roman" pitchFamily="18" charset="0"/>
              </a:rPr>
              <a:t>Чеченские террористы захватили в заложники более 800 зрителей и актеров мюзикла "Норд-Ост". Жертвами теракта стали 129 человек. </a:t>
            </a:r>
            <a:endParaRPr lang="ru-RU" dirty="0">
              <a:solidFill>
                <a:srgbClr val="660066"/>
              </a:solidFill>
              <a:ea typeface="Calibri" pitchFamily="34" charset="0"/>
              <a:cs typeface="Times New Roman" pitchFamily="18" charset="0"/>
            </a:endParaRPr>
          </a:p>
        </p:txBody>
      </p:sp>
      <p:sp>
        <p:nvSpPr>
          <p:cNvPr id="15367" name="Rectangle 9"/>
          <p:cNvSpPr>
            <a:spLocks noChangeArrowheads="1"/>
          </p:cNvSpPr>
          <p:nvPr/>
        </p:nvSpPr>
        <p:spPr bwMode="auto">
          <a:xfrm>
            <a:off x="2667000" y="2617788"/>
            <a:ext cx="6324600" cy="1631950"/>
          </a:xfrm>
          <a:prstGeom prst="rect">
            <a:avLst/>
          </a:prstGeom>
          <a:noFill/>
          <a:ln w="9525">
            <a:noFill/>
            <a:miter lim="800000"/>
            <a:headEnd/>
            <a:tailEnd/>
          </a:ln>
        </p:spPr>
        <p:txBody>
          <a:bodyPr anchor="ctr">
            <a:spAutoFit/>
          </a:bodyPr>
          <a:lstStyle/>
          <a:p>
            <a:pPr algn="just" eaLnBrk="0" hangingPunct="0"/>
            <a:r>
              <a:rPr lang="ru-RU" b="1" dirty="0">
                <a:solidFill>
                  <a:srgbClr val="0000FF"/>
                </a:solidFill>
                <a:latin typeface="Times New Roman" pitchFamily="18" charset="0"/>
                <a:ea typeface="Calibri" pitchFamily="34" charset="0"/>
                <a:cs typeface="Times New Roman" pitchFamily="18" charset="0"/>
              </a:rPr>
              <a:t>Всероссийская перепись населения </a:t>
            </a:r>
            <a:endParaRPr lang="en-US" b="1" dirty="0">
              <a:solidFill>
                <a:srgbClr val="0000FF"/>
              </a:solidFill>
              <a:latin typeface="Times New Roman" pitchFamily="18" charset="0"/>
              <a:ea typeface="Calibri" pitchFamily="34" charset="0"/>
              <a:cs typeface="Times New Roman" pitchFamily="18" charset="0"/>
            </a:endParaRPr>
          </a:p>
          <a:p>
            <a:pPr algn="just" eaLnBrk="0" hangingPunct="0"/>
            <a:r>
              <a:rPr lang="ru-RU" dirty="0">
                <a:solidFill>
                  <a:srgbClr val="0000FF"/>
                </a:solidFill>
                <a:latin typeface="Times New Roman" pitchFamily="18" charset="0"/>
                <a:ea typeface="Calibri" pitchFamily="34" charset="0"/>
                <a:cs typeface="Times New Roman" pitchFamily="18" charset="0"/>
              </a:rPr>
              <a:t>Всероссийская перепись населения, которая стала первой в постсоветской России и девятой по счету с 1920 года. По </a:t>
            </a:r>
            <a:r>
              <a:rPr lang="ru-RU" dirty="0" smtClean="0">
                <a:solidFill>
                  <a:srgbClr val="0000FF"/>
                </a:solidFill>
                <a:latin typeface="Times New Roman" pitchFamily="18" charset="0"/>
                <a:ea typeface="Calibri" pitchFamily="34" charset="0"/>
                <a:cs typeface="Times New Roman" pitchFamily="18" charset="0"/>
              </a:rPr>
              <a:t>данным </a:t>
            </a:r>
            <a:r>
              <a:rPr lang="ru-RU" dirty="0">
                <a:solidFill>
                  <a:srgbClr val="0000FF"/>
                </a:solidFill>
                <a:latin typeface="Times New Roman" pitchFamily="18" charset="0"/>
                <a:ea typeface="Calibri" pitchFamily="34" charset="0"/>
                <a:cs typeface="Times New Roman" pitchFamily="18" charset="0"/>
              </a:rPr>
              <a:t>переписи, население России составляет 145 </a:t>
            </a:r>
            <a:r>
              <a:rPr lang="ru-RU" dirty="0" err="1">
                <a:solidFill>
                  <a:srgbClr val="0000FF"/>
                </a:solidFill>
                <a:latin typeface="Times New Roman" pitchFamily="18" charset="0"/>
                <a:ea typeface="Calibri" pitchFamily="34" charset="0"/>
                <a:cs typeface="Times New Roman" pitchFamily="18" charset="0"/>
              </a:rPr>
              <a:t>млн</a:t>
            </a:r>
            <a:r>
              <a:rPr lang="ru-RU" dirty="0">
                <a:solidFill>
                  <a:srgbClr val="0000FF"/>
                </a:solidFill>
                <a:latin typeface="Times New Roman" pitchFamily="18" charset="0"/>
                <a:ea typeface="Calibri" pitchFamily="34" charset="0"/>
                <a:cs typeface="Times New Roman" pitchFamily="18" charset="0"/>
              </a:rPr>
              <a:t> человек. </a:t>
            </a:r>
            <a:endParaRPr lang="ru-RU" dirty="0">
              <a:solidFill>
                <a:srgbClr val="0000FF"/>
              </a:solidFill>
              <a:ea typeface="Calibri" pitchFamily="34" charset="0"/>
              <a:cs typeface="Times New Roman" pitchFamily="18" charset="0"/>
            </a:endParaRPr>
          </a:p>
        </p:txBody>
      </p:sp>
      <p:sp>
        <p:nvSpPr>
          <p:cNvPr id="15368" name="Rectangle 10"/>
          <p:cNvSpPr>
            <a:spLocks noChangeArrowheads="1"/>
          </p:cNvSpPr>
          <p:nvPr/>
        </p:nvSpPr>
        <p:spPr bwMode="auto">
          <a:xfrm>
            <a:off x="4343400" y="4624388"/>
            <a:ext cx="2286000" cy="1939925"/>
          </a:xfrm>
          <a:prstGeom prst="rect">
            <a:avLst/>
          </a:prstGeom>
          <a:noFill/>
          <a:ln w="9525">
            <a:noFill/>
            <a:miter lim="800000"/>
            <a:headEnd/>
            <a:tailEnd/>
          </a:ln>
        </p:spPr>
        <p:txBody>
          <a:bodyPr anchor="ctr">
            <a:spAutoFit/>
          </a:bodyPr>
          <a:lstStyle/>
          <a:p>
            <a:pPr eaLnBrk="0" hangingPunct="0"/>
            <a:r>
              <a:rPr lang="ru-RU" dirty="0">
                <a:solidFill>
                  <a:srgbClr val="FF0000"/>
                </a:solidFill>
                <a:latin typeface="Times New Roman" pitchFamily="18" charset="0"/>
                <a:ea typeface="Calibri" pitchFamily="34" charset="0"/>
                <a:cs typeface="Times New Roman" pitchFamily="18" charset="0"/>
              </a:rPr>
              <a:t>Впервые </a:t>
            </a:r>
            <a:r>
              <a:rPr lang="ru-RU" b="1" dirty="0">
                <a:solidFill>
                  <a:srgbClr val="FF0000"/>
                </a:solidFill>
                <a:latin typeface="Times New Roman" pitchFamily="18" charset="0"/>
                <a:ea typeface="Calibri" pitchFamily="34" charset="0"/>
                <a:cs typeface="Times New Roman" pitchFamily="18" charset="0"/>
              </a:rPr>
              <a:t>Россия - обладатель Кубка Дэвиса </a:t>
            </a:r>
            <a:r>
              <a:rPr lang="ru-RU" dirty="0">
                <a:solidFill>
                  <a:srgbClr val="FF0000"/>
                </a:solidFill>
                <a:latin typeface="Times New Roman" pitchFamily="18" charset="0"/>
                <a:ea typeface="Calibri" pitchFamily="34" charset="0"/>
                <a:cs typeface="Times New Roman" pitchFamily="18" charset="0"/>
              </a:rPr>
              <a:t>– главного трофея теннисного </a:t>
            </a:r>
            <a:endParaRPr lang="ru-RU" dirty="0">
              <a:solidFill>
                <a:srgbClr val="FF0000"/>
              </a:solidFill>
              <a:ea typeface="Calibri" pitchFamily="34" charset="0"/>
              <a:cs typeface="Times New Roman" pitchFamily="18" charset="0"/>
            </a:endParaRPr>
          </a:p>
          <a:p>
            <a:pPr algn="just" eaLnBrk="0" hangingPunct="0"/>
            <a:r>
              <a:rPr lang="ru-RU" dirty="0">
                <a:solidFill>
                  <a:srgbClr val="FF0000"/>
                </a:solidFill>
                <a:latin typeface="Times New Roman" pitchFamily="18" charset="0"/>
                <a:ea typeface="Calibri" pitchFamily="34" charset="0"/>
                <a:cs typeface="Times New Roman" pitchFamily="18" charset="0"/>
              </a:rPr>
              <a:t>командного чемпионата мира.</a:t>
            </a:r>
            <a:endParaRPr lang="ru-RU" dirty="0">
              <a:solidFill>
                <a:srgbClr val="FF0000"/>
              </a:solidFill>
              <a:ea typeface="Calibri" pitchFamily="34" charset="0"/>
              <a:cs typeface="Times New Roman" pitchFamily="18" charset="0"/>
            </a:endParaRPr>
          </a:p>
        </p:txBody>
      </p:sp>
      <p:sp>
        <p:nvSpPr>
          <p:cNvPr id="15369" name="Прямоугольник 11"/>
          <p:cNvSpPr>
            <a:spLocks noChangeArrowheads="1"/>
          </p:cNvSpPr>
          <p:nvPr/>
        </p:nvSpPr>
        <p:spPr bwMode="auto">
          <a:xfrm>
            <a:off x="0" y="4114800"/>
            <a:ext cx="2514600" cy="2246313"/>
          </a:xfrm>
          <a:prstGeom prst="rect">
            <a:avLst/>
          </a:prstGeom>
          <a:noFill/>
          <a:ln w="9525">
            <a:noFill/>
            <a:miter lim="800000"/>
            <a:headEnd/>
            <a:tailEnd/>
          </a:ln>
        </p:spPr>
        <p:txBody>
          <a:bodyPr>
            <a:spAutoFit/>
          </a:bodyPr>
          <a:lstStyle/>
          <a:p>
            <a:pPr algn="just" eaLnBrk="0" hangingPunct="0"/>
            <a:r>
              <a:rPr lang="ru-RU" dirty="0">
                <a:solidFill>
                  <a:srgbClr val="008000"/>
                </a:solidFill>
                <a:latin typeface="Times New Roman" pitchFamily="18" charset="0"/>
                <a:ea typeface="Calibri" pitchFamily="34" charset="0"/>
                <a:cs typeface="Times New Roman" pitchFamily="18" charset="0"/>
              </a:rPr>
              <a:t>Сход лавины в </a:t>
            </a:r>
            <a:r>
              <a:rPr lang="ru-RU" dirty="0" err="1">
                <a:solidFill>
                  <a:srgbClr val="008000"/>
                </a:solidFill>
                <a:latin typeface="Times New Roman" pitchFamily="18" charset="0"/>
                <a:ea typeface="Calibri" pitchFamily="34" charset="0"/>
                <a:cs typeface="Times New Roman" pitchFamily="18" charset="0"/>
              </a:rPr>
              <a:t>Кармадонском</a:t>
            </a:r>
            <a:r>
              <a:rPr lang="ru-RU" dirty="0">
                <a:solidFill>
                  <a:srgbClr val="008000"/>
                </a:solidFill>
                <a:latin typeface="Times New Roman" pitchFamily="18" charset="0"/>
                <a:ea typeface="Calibri" pitchFamily="34" charset="0"/>
                <a:cs typeface="Times New Roman" pitchFamily="18" charset="0"/>
              </a:rPr>
              <a:t> ущелье. Киногруппа Сергея </a:t>
            </a:r>
            <a:r>
              <a:rPr lang="ru-RU" dirty="0" err="1">
                <a:solidFill>
                  <a:srgbClr val="008000"/>
                </a:solidFill>
                <a:latin typeface="Times New Roman" pitchFamily="18" charset="0"/>
                <a:ea typeface="Calibri" pitchFamily="34" charset="0"/>
                <a:cs typeface="Times New Roman" pitchFamily="18" charset="0"/>
              </a:rPr>
              <a:t>Бодрова-младшего</a:t>
            </a:r>
            <a:r>
              <a:rPr lang="ru-RU" dirty="0">
                <a:solidFill>
                  <a:srgbClr val="008000"/>
                </a:solidFill>
                <a:latin typeface="Times New Roman" pitchFamily="18" charset="0"/>
                <a:ea typeface="Calibri" pitchFamily="34" charset="0"/>
                <a:cs typeface="Times New Roman" pitchFamily="18" charset="0"/>
              </a:rPr>
              <a:t>, </a:t>
            </a:r>
            <a:r>
              <a:rPr lang="ru-RU" dirty="0" smtClean="0">
                <a:solidFill>
                  <a:srgbClr val="008000"/>
                </a:solidFill>
                <a:latin typeface="Times New Roman" pitchFamily="18" charset="0"/>
                <a:ea typeface="Calibri" pitchFamily="34" charset="0"/>
                <a:cs typeface="Times New Roman" pitchFamily="18" charset="0"/>
              </a:rPr>
              <a:t>считается </a:t>
            </a:r>
            <a:r>
              <a:rPr lang="ru-RU" dirty="0">
                <a:solidFill>
                  <a:srgbClr val="008000"/>
                </a:solidFill>
                <a:latin typeface="Times New Roman" pitchFamily="18" charset="0"/>
                <a:ea typeface="Calibri" pitchFamily="34" charset="0"/>
                <a:cs typeface="Times New Roman" pitchFamily="18" charset="0"/>
              </a:rPr>
              <a:t>пропавшими без вести. </a:t>
            </a:r>
            <a:endParaRPr lang="ru-RU" dirty="0">
              <a:solidFill>
                <a:srgbClr val="008000"/>
              </a:solidFill>
              <a:ea typeface="Calibri" pitchFamily="34" charset="0"/>
              <a:cs typeface="Times New Roman" pitchFamily="18" charset="0"/>
            </a:endParaRPr>
          </a:p>
        </p:txBody>
      </p:sp>
      <p:pic>
        <p:nvPicPr>
          <p:cNvPr id="15370" name="Picture 11" descr="C:\Documents and Settings\Admin\Рабочий стол\images.jpeg"/>
          <p:cNvPicPr>
            <a:picLocks noChangeAspect="1" noChangeArrowheads="1"/>
          </p:cNvPicPr>
          <p:nvPr/>
        </p:nvPicPr>
        <p:blipFill>
          <a:blip r:embed="rId5"/>
          <a:srcRect/>
          <a:stretch>
            <a:fillRect/>
          </a:stretch>
        </p:blipFill>
        <p:spPr bwMode="auto">
          <a:xfrm>
            <a:off x="2590800" y="4343400"/>
            <a:ext cx="1547813" cy="1601788"/>
          </a:xfrm>
          <a:prstGeom prst="rect">
            <a:avLst/>
          </a:prstGeom>
          <a:noFill/>
          <a:ln w="9525">
            <a:noFill/>
            <a:miter lim="800000"/>
            <a:headEnd/>
            <a:tailEnd/>
          </a:ln>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464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4"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4"/>
          <p:cNvSpPr>
            <a:spLocks noGrp="1" noChangeArrowheads="1"/>
          </p:cNvSpPr>
          <p:nvPr>
            <p:ph type="title"/>
          </p:nvPr>
        </p:nvSpPr>
        <p:spPr>
          <a:xfrm>
            <a:off x="228600" y="228600"/>
            <a:ext cx="8686800" cy="609600"/>
          </a:xfrm>
        </p:spPr>
        <p:txBody>
          <a:bodyPr>
            <a:normAutofit fontScale="90000"/>
          </a:bodyPr>
          <a:lstStyle/>
          <a:p>
            <a:pPr algn="l" eaLnBrk="1" hangingPunct="1">
              <a:lnSpc>
                <a:spcPct val="100000"/>
              </a:lnSpc>
              <a:defRPr/>
            </a:pPr>
            <a:r>
              <a:rPr lang="en-US" sz="3600" dirty="0" smtClean="0">
                <a:solidFill>
                  <a:srgbClr val="0000FF"/>
                </a:solidFill>
                <a:latin typeface="Comic Sans MS" pitchFamily="66" charset="0"/>
              </a:rPr>
              <a:t>Important Events </a:t>
            </a:r>
            <a:r>
              <a:rPr lang="en-US" sz="3600" dirty="0" smtClean="0">
                <a:solidFill>
                  <a:srgbClr val="0000FF"/>
                </a:solidFill>
                <a:effectLst/>
              </a:rPr>
              <a:t>All  over the world</a:t>
            </a:r>
            <a:endParaRPr lang="ru-RU" sz="3600" dirty="0" smtClean="0">
              <a:solidFill>
                <a:srgbClr val="0000FF"/>
              </a:solidFill>
              <a:effectLst/>
            </a:endParaRPr>
          </a:p>
        </p:txBody>
      </p:sp>
      <p:pic>
        <p:nvPicPr>
          <p:cNvPr id="16387" name="Picture 4" descr="H:\реферат\45y (10).jpeg"/>
          <p:cNvPicPr>
            <a:picLocks noChangeAspect="1" noChangeArrowheads="1"/>
          </p:cNvPicPr>
          <p:nvPr/>
        </p:nvPicPr>
        <p:blipFill>
          <a:blip r:embed="rId2"/>
          <a:srcRect/>
          <a:stretch>
            <a:fillRect/>
          </a:stretch>
        </p:blipFill>
        <p:spPr bwMode="auto">
          <a:xfrm>
            <a:off x="0" y="4800600"/>
            <a:ext cx="2449513" cy="1828800"/>
          </a:xfrm>
          <a:prstGeom prst="rect">
            <a:avLst/>
          </a:prstGeom>
          <a:noFill/>
          <a:ln w="9525">
            <a:noFill/>
            <a:miter lim="800000"/>
            <a:headEnd/>
            <a:tailEnd/>
          </a:ln>
        </p:spPr>
      </p:pic>
      <p:pic>
        <p:nvPicPr>
          <p:cNvPr id="16388" name="Picture 5" descr="H:\реферат\45y (11).jpeg"/>
          <p:cNvPicPr>
            <a:picLocks noChangeAspect="1" noChangeArrowheads="1"/>
          </p:cNvPicPr>
          <p:nvPr/>
        </p:nvPicPr>
        <p:blipFill>
          <a:blip r:embed="rId3"/>
          <a:srcRect/>
          <a:stretch>
            <a:fillRect/>
          </a:stretch>
        </p:blipFill>
        <p:spPr bwMode="auto">
          <a:xfrm>
            <a:off x="6781800" y="762000"/>
            <a:ext cx="2019300" cy="1508125"/>
          </a:xfrm>
          <a:prstGeom prst="rect">
            <a:avLst/>
          </a:prstGeom>
          <a:noFill/>
          <a:ln w="9525">
            <a:noFill/>
            <a:miter lim="800000"/>
            <a:headEnd/>
            <a:tailEnd/>
          </a:ln>
        </p:spPr>
      </p:pic>
      <p:pic>
        <p:nvPicPr>
          <p:cNvPr id="16389" name="Picture 6" descr="H:\реферат\45y (12).jpeg"/>
          <p:cNvPicPr>
            <a:picLocks noChangeAspect="1" noChangeArrowheads="1"/>
          </p:cNvPicPr>
          <p:nvPr/>
        </p:nvPicPr>
        <p:blipFill>
          <a:blip r:embed="rId4"/>
          <a:srcRect/>
          <a:stretch>
            <a:fillRect/>
          </a:stretch>
        </p:blipFill>
        <p:spPr bwMode="auto">
          <a:xfrm>
            <a:off x="6019800" y="4572000"/>
            <a:ext cx="2857500" cy="2133600"/>
          </a:xfrm>
          <a:prstGeom prst="rect">
            <a:avLst/>
          </a:prstGeom>
          <a:noFill/>
          <a:ln w="9525">
            <a:noFill/>
            <a:miter lim="800000"/>
            <a:headEnd/>
            <a:tailEnd/>
          </a:ln>
        </p:spPr>
      </p:pic>
      <p:sp>
        <p:nvSpPr>
          <p:cNvPr id="16390" name="Прямоугольник 6"/>
          <p:cNvSpPr>
            <a:spLocks noChangeArrowheads="1"/>
          </p:cNvSpPr>
          <p:nvPr/>
        </p:nvSpPr>
        <p:spPr bwMode="auto">
          <a:xfrm>
            <a:off x="228600" y="762000"/>
            <a:ext cx="6553200" cy="1570038"/>
          </a:xfrm>
          <a:prstGeom prst="rect">
            <a:avLst/>
          </a:prstGeom>
          <a:noFill/>
          <a:ln w="9525">
            <a:noFill/>
            <a:miter lim="800000"/>
            <a:headEnd/>
            <a:tailEnd/>
          </a:ln>
        </p:spPr>
        <p:txBody>
          <a:bodyPr>
            <a:spAutoFit/>
          </a:bodyPr>
          <a:lstStyle/>
          <a:p>
            <a:pPr eaLnBrk="0" hangingPunct="0"/>
            <a:r>
              <a:rPr lang="ru-RU" sz="2400" b="1" dirty="0">
                <a:solidFill>
                  <a:srgbClr val="008000"/>
                </a:solidFill>
                <a:latin typeface="Times New Roman" pitchFamily="18" charset="0"/>
                <a:ea typeface="Calibri" pitchFamily="34" charset="0"/>
                <a:cs typeface="Times New Roman" pitchFamily="18" charset="0"/>
              </a:rPr>
              <a:t>Заявление о клонировании первого человек</a:t>
            </a:r>
            <a:r>
              <a:rPr lang="ru-RU" sz="2400" dirty="0">
                <a:solidFill>
                  <a:srgbClr val="008000"/>
                </a:solidFill>
                <a:latin typeface="Times New Roman" pitchFamily="18" charset="0"/>
                <a:ea typeface="Calibri" pitchFamily="34" charset="0"/>
                <a:cs typeface="Times New Roman" pitchFamily="18" charset="0"/>
              </a:rPr>
              <a:t>а</a:t>
            </a:r>
            <a:endParaRPr lang="ru-RU" sz="2400" dirty="0">
              <a:solidFill>
                <a:srgbClr val="008000"/>
              </a:solidFill>
              <a:ea typeface="Calibri" pitchFamily="34" charset="0"/>
              <a:cs typeface="Times New Roman" pitchFamily="18" charset="0"/>
            </a:endParaRPr>
          </a:p>
          <a:p>
            <a:pPr algn="just" eaLnBrk="0" hangingPunct="0"/>
            <a:r>
              <a:rPr lang="ru-RU" sz="2400" dirty="0">
                <a:solidFill>
                  <a:srgbClr val="008000"/>
                </a:solidFill>
                <a:latin typeface="Times New Roman" pitchFamily="18" charset="0"/>
                <a:ea typeface="Calibri" pitchFamily="34" charset="0"/>
                <a:cs typeface="Times New Roman" pitchFamily="18" charset="0"/>
              </a:rPr>
              <a:t>Представители секты </a:t>
            </a:r>
            <a:r>
              <a:rPr lang="ru-RU" sz="2400" dirty="0" err="1">
                <a:solidFill>
                  <a:srgbClr val="008000"/>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раэлиан</a:t>
            </a:r>
            <a:r>
              <a:rPr lang="ru-RU" sz="2400" dirty="0">
                <a:solidFill>
                  <a:srgbClr val="008000"/>
                </a:solidFill>
                <a:latin typeface="Times New Roman" pitchFamily="18" charset="0"/>
                <a:ea typeface="Calibri" pitchFamily="34" charset="0"/>
                <a:cs typeface="Times New Roman" pitchFamily="18" charset="0"/>
              </a:rPr>
              <a:t> заявили о том, что на свет появился первый клонированный ребенок - девочка по имени Ева.</a:t>
            </a:r>
            <a:endParaRPr lang="ru-RU" sz="2400" dirty="0">
              <a:solidFill>
                <a:srgbClr val="008000"/>
              </a:solidFill>
              <a:ea typeface="Calibri" pitchFamily="34" charset="0"/>
              <a:cs typeface="Times New Roman" pitchFamily="18" charset="0"/>
            </a:endParaRPr>
          </a:p>
        </p:txBody>
      </p:sp>
      <p:pic>
        <p:nvPicPr>
          <p:cNvPr id="16391" name="Picture 7" descr="H:\реферат\45y (7).jpeg"/>
          <p:cNvPicPr>
            <a:picLocks noChangeAspect="1" noChangeArrowheads="1"/>
          </p:cNvPicPr>
          <p:nvPr/>
        </p:nvPicPr>
        <p:blipFill>
          <a:blip r:embed="rId5"/>
          <a:srcRect/>
          <a:stretch>
            <a:fillRect/>
          </a:stretch>
        </p:blipFill>
        <p:spPr bwMode="auto">
          <a:xfrm>
            <a:off x="1524000" y="2438400"/>
            <a:ext cx="2449513" cy="1828800"/>
          </a:xfrm>
          <a:prstGeom prst="rect">
            <a:avLst/>
          </a:prstGeom>
          <a:noFill/>
          <a:ln w="9525">
            <a:noFill/>
            <a:miter lim="800000"/>
            <a:headEnd/>
            <a:tailEnd/>
          </a:ln>
        </p:spPr>
      </p:pic>
      <p:sp>
        <p:nvSpPr>
          <p:cNvPr id="16392" name="Прямоугольник 8"/>
          <p:cNvSpPr>
            <a:spLocks noChangeArrowheads="1"/>
          </p:cNvSpPr>
          <p:nvPr/>
        </p:nvSpPr>
        <p:spPr bwMode="auto">
          <a:xfrm>
            <a:off x="0" y="2895600"/>
            <a:ext cx="1600200" cy="1570038"/>
          </a:xfrm>
          <a:prstGeom prst="rect">
            <a:avLst/>
          </a:prstGeom>
          <a:noFill/>
          <a:ln w="9525">
            <a:noFill/>
            <a:miter lim="800000"/>
            <a:headEnd/>
            <a:tailEnd/>
          </a:ln>
        </p:spPr>
        <p:txBody>
          <a:bodyPr>
            <a:spAutoFit/>
          </a:bodyPr>
          <a:lstStyle/>
          <a:p>
            <a:pPr algn="just" eaLnBrk="0" hangingPunct="0"/>
            <a:r>
              <a:rPr lang="ru-RU" sz="2400" dirty="0">
                <a:solidFill>
                  <a:srgbClr val="FF0000"/>
                </a:solidFill>
                <a:latin typeface="Times New Roman" pitchFamily="18" charset="0"/>
                <a:ea typeface="Calibri" pitchFamily="34" charset="0"/>
                <a:cs typeface="Times New Roman" pitchFamily="18" charset="0"/>
              </a:rPr>
              <a:t>Серия терактов по всему миру</a:t>
            </a:r>
            <a:endParaRPr lang="ru-RU" sz="2400" dirty="0">
              <a:solidFill>
                <a:srgbClr val="FF0000"/>
              </a:solidFill>
              <a:ea typeface="Calibri" pitchFamily="34" charset="0"/>
              <a:cs typeface="Times New Roman" pitchFamily="18" charset="0"/>
            </a:endParaRPr>
          </a:p>
        </p:txBody>
      </p:sp>
      <p:sp>
        <p:nvSpPr>
          <p:cNvPr id="16393" name="Прямоугольник 9"/>
          <p:cNvSpPr>
            <a:spLocks noChangeArrowheads="1"/>
          </p:cNvSpPr>
          <p:nvPr/>
        </p:nvSpPr>
        <p:spPr bwMode="auto">
          <a:xfrm>
            <a:off x="2590800" y="4648200"/>
            <a:ext cx="3352800" cy="2308225"/>
          </a:xfrm>
          <a:prstGeom prst="rect">
            <a:avLst/>
          </a:prstGeom>
          <a:noFill/>
          <a:ln w="9525">
            <a:noFill/>
            <a:miter lim="800000"/>
            <a:headEnd/>
            <a:tailEnd/>
          </a:ln>
        </p:spPr>
        <p:txBody>
          <a:bodyPr>
            <a:spAutoFit/>
          </a:bodyPr>
          <a:lstStyle/>
          <a:p>
            <a:pPr algn="just" eaLnBrk="0" hangingPunct="0"/>
            <a:r>
              <a:rPr lang="ru-RU" sz="2400" dirty="0">
                <a:solidFill>
                  <a:srgbClr val="FF6600"/>
                </a:solidFill>
                <a:latin typeface="Times New Roman" pitchFamily="18" charset="0"/>
                <a:ea typeface="Calibri" pitchFamily="34" charset="0"/>
                <a:cs typeface="Times New Roman" pitchFamily="18" charset="0"/>
              </a:rPr>
              <a:t>Правительство Британии рассекретило уникальные материалы "</a:t>
            </a:r>
            <a:r>
              <a:rPr lang="ru-RU" sz="2400" dirty="0" err="1">
                <a:solidFill>
                  <a:srgbClr val="FF6600"/>
                </a:solidFill>
                <a:latin typeface="Times New Roman" pitchFamily="18" charset="0"/>
                <a:ea typeface="Calibri" pitchFamily="34" charset="0"/>
                <a:cs typeface="Times New Roman" pitchFamily="18" charset="0"/>
              </a:rPr>
              <a:t>Рендльшемского</a:t>
            </a:r>
            <a:r>
              <a:rPr lang="ru-RU" sz="2400" dirty="0">
                <a:solidFill>
                  <a:srgbClr val="FF6600"/>
                </a:solidFill>
                <a:latin typeface="Times New Roman" pitchFamily="18" charset="0"/>
                <a:ea typeface="Calibri" pitchFamily="34" charset="0"/>
                <a:cs typeface="Times New Roman" pitchFamily="18" charset="0"/>
              </a:rPr>
              <a:t> дела» о контактах с НЛО. </a:t>
            </a:r>
            <a:endParaRPr lang="ru-RU" sz="2400" dirty="0">
              <a:solidFill>
                <a:srgbClr val="FF6600"/>
              </a:solidFill>
              <a:ea typeface="Calibri" pitchFamily="34" charset="0"/>
              <a:cs typeface="Times New Roman" pitchFamily="18" charset="0"/>
            </a:endParaRPr>
          </a:p>
          <a:p>
            <a:pPr algn="just" eaLnBrk="0" hangingPunct="0"/>
            <a:r>
              <a:rPr lang="ru-RU" sz="2400" dirty="0">
                <a:solidFill>
                  <a:srgbClr val="FF6600"/>
                </a:solidFill>
                <a:latin typeface="Times New Roman" pitchFamily="18" charset="0"/>
                <a:ea typeface="Calibri" pitchFamily="34" charset="0"/>
                <a:cs typeface="Times New Roman" pitchFamily="18" charset="0"/>
              </a:rPr>
              <a:t>. </a:t>
            </a:r>
            <a:endParaRPr lang="ru-RU" sz="2400" dirty="0">
              <a:solidFill>
                <a:srgbClr val="FF6600"/>
              </a:solidFill>
              <a:ea typeface="Calibri" pitchFamily="34" charset="0"/>
              <a:cs typeface="Times New Roman" pitchFamily="18" charset="0"/>
            </a:endParaRPr>
          </a:p>
        </p:txBody>
      </p:sp>
      <p:pic>
        <p:nvPicPr>
          <p:cNvPr id="16394" name="Picture 8" descr="H:\реферат\45y (1).jpeg"/>
          <p:cNvPicPr>
            <a:picLocks noChangeAspect="1" noChangeArrowheads="1"/>
          </p:cNvPicPr>
          <p:nvPr/>
        </p:nvPicPr>
        <p:blipFill>
          <a:blip r:embed="rId6"/>
          <a:srcRect/>
          <a:stretch>
            <a:fillRect/>
          </a:stretch>
        </p:blipFill>
        <p:spPr bwMode="auto">
          <a:xfrm>
            <a:off x="6934200" y="3429000"/>
            <a:ext cx="1981200" cy="1238250"/>
          </a:xfrm>
          <a:prstGeom prst="rect">
            <a:avLst/>
          </a:prstGeom>
          <a:noFill/>
          <a:ln w="9525">
            <a:noFill/>
            <a:miter lim="800000"/>
            <a:headEnd/>
            <a:tailEnd/>
          </a:ln>
        </p:spPr>
      </p:pic>
      <p:sp>
        <p:nvSpPr>
          <p:cNvPr id="16395" name="Rectangle 10"/>
          <p:cNvSpPr>
            <a:spLocks noChangeArrowheads="1"/>
          </p:cNvSpPr>
          <p:nvPr/>
        </p:nvSpPr>
        <p:spPr bwMode="auto">
          <a:xfrm>
            <a:off x="4038600" y="2366963"/>
            <a:ext cx="5105400" cy="1568450"/>
          </a:xfrm>
          <a:prstGeom prst="rect">
            <a:avLst/>
          </a:prstGeom>
          <a:noFill/>
          <a:ln w="9525">
            <a:noFill/>
            <a:miter lim="800000"/>
            <a:headEnd/>
            <a:tailEnd/>
          </a:ln>
        </p:spPr>
        <p:txBody>
          <a:bodyPr anchor="ctr">
            <a:spAutoFit/>
          </a:bodyPr>
          <a:lstStyle/>
          <a:p>
            <a:pPr eaLnBrk="0" hangingPunct="0"/>
            <a:r>
              <a:rPr lang="ru-RU" sz="2400" dirty="0">
                <a:solidFill>
                  <a:srgbClr val="0070C0"/>
                </a:solidFill>
                <a:latin typeface="Calibri" pitchFamily="34" charset="0"/>
                <a:cs typeface="Times New Roman" pitchFamily="18" charset="0"/>
              </a:rPr>
              <a:t>Жители южных районов Австралии и Африки 15 декабря 2002 года стали свидетелями полного солнечного затмения</a:t>
            </a:r>
            <a:endParaRPr lang="ru-RU" sz="2400" dirty="0">
              <a:solidFill>
                <a:srgbClr val="0070C0"/>
              </a:solidFill>
            </a:endParaRPr>
          </a:p>
        </p:txBody>
      </p:sp>
      <p:sp>
        <p:nvSpPr>
          <p:cNvPr id="14" name="Rectangle 10"/>
          <p:cNvSpPr>
            <a:spLocks noChangeArrowheads="1"/>
          </p:cNvSpPr>
          <p:nvPr/>
        </p:nvSpPr>
        <p:spPr bwMode="auto">
          <a:xfrm>
            <a:off x="4038600" y="2362200"/>
            <a:ext cx="5105400" cy="1568450"/>
          </a:xfrm>
          <a:prstGeom prst="rect">
            <a:avLst/>
          </a:prstGeom>
          <a:noFill/>
          <a:ln w="9525">
            <a:noFill/>
            <a:miter lim="800000"/>
            <a:headEnd/>
            <a:tailEnd/>
          </a:ln>
        </p:spPr>
        <p:txBody>
          <a:bodyPr anchor="ctr">
            <a:spAutoFit/>
          </a:bodyPr>
          <a:lstStyle/>
          <a:p>
            <a:pPr eaLnBrk="0" hangingPunct="0"/>
            <a:r>
              <a:rPr lang="ru-RU" sz="2400" dirty="0">
                <a:solidFill>
                  <a:srgbClr val="0070C0"/>
                </a:solidFill>
                <a:latin typeface="Calibri" pitchFamily="34" charset="0"/>
                <a:cs typeface="Times New Roman" pitchFamily="18" charset="0"/>
              </a:rPr>
              <a:t>Жители южных районов Австралии и Африки 15 декабря 2002 года стали свидетелями полного солнечного затмения</a:t>
            </a:r>
            <a:endParaRPr lang="ru-RU" sz="2400" dirty="0">
              <a:solidFill>
                <a:srgbClr val="0070C0"/>
              </a:solidFill>
            </a:endParaRPr>
          </a:p>
        </p:txBody>
      </p:sp>
    </p:spTree>
  </p:cSld>
  <p:clrMapOvr>
    <a:masterClrMapping/>
  </p:clrMapOvr>
  <p:transition>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3"/>
          <p:cNvSpPr>
            <a:spLocks noChangeArrowheads="1"/>
          </p:cNvSpPr>
          <p:nvPr/>
        </p:nvSpPr>
        <p:spPr bwMode="auto">
          <a:xfrm>
            <a:off x="1676400" y="1905000"/>
            <a:ext cx="9144000" cy="0"/>
          </a:xfrm>
          <a:prstGeom prst="rect">
            <a:avLst/>
          </a:prstGeom>
          <a:noFill/>
          <a:ln w="9525">
            <a:noFill/>
            <a:miter lim="800000"/>
            <a:headEnd/>
            <a:tailEnd/>
          </a:ln>
        </p:spPr>
        <p:txBody>
          <a:bodyPr wrap="none" anchor="ctr">
            <a:spAutoFit/>
          </a:bodyPr>
          <a:lstStyle/>
          <a:p>
            <a:endParaRPr lang="ru-RU"/>
          </a:p>
        </p:txBody>
      </p:sp>
      <p:sp>
        <p:nvSpPr>
          <p:cNvPr id="17411" name="Text Box 16"/>
          <p:cNvSpPr txBox="1">
            <a:spLocks noChangeArrowheads="1"/>
          </p:cNvSpPr>
          <p:nvPr/>
        </p:nvSpPr>
        <p:spPr bwMode="auto">
          <a:xfrm>
            <a:off x="762000" y="304800"/>
            <a:ext cx="4724400" cy="641350"/>
          </a:xfrm>
          <a:prstGeom prst="rect">
            <a:avLst/>
          </a:prstGeom>
          <a:noFill/>
          <a:ln w="9525">
            <a:noFill/>
            <a:miter lim="800000"/>
            <a:headEnd/>
            <a:tailEnd/>
          </a:ln>
        </p:spPr>
        <p:txBody>
          <a:bodyPr>
            <a:spAutoFit/>
          </a:bodyPr>
          <a:lstStyle/>
          <a:p>
            <a:pPr algn="ctr">
              <a:spcBef>
                <a:spcPct val="50000"/>
              </a:spcBef>
            </a:pPr>
            <a:r>
              <a:rPr lang="en-US" sz="3600" b="1">
                <a:solidFill>
                  <a:srgbClr val="0000FF"/>
                </a:solidFill>
              </a:rPr>
              <a:t>Films</a:t>
            </a:r>
            <a:endParaRPr lang="ru-RU" sz="3600" b="1">
              <a:solidFill>
                <a:srgbClr val="0000FF"/>
              </a:solidFill>
            </a:endParaRPr>
          </a:p>
        </p:txBody>
      </p:sp>
      <p:pic>
        <p:nvPicPr>
          <p:cNvPr id="26635" name="Picture 11" descr="F:\реферат\200px-Даже_не_думай!_(постер_фильма).jpg"/>
          <p:cNvPicPr>
            <a:picLocks noChangeAspect="1" noChangeArrowheads="1"/>
          </p:cNvPicPr>
          <p:nvPr/>
        </p:nvPicPr>
        <p:blipFill>
          <a:blip r:embed="rId2" cstate="print"/>
          <a:srcRect/>
          <a:stretch>
            <a:fillRect/>
          </a:stretch>
        </p:blipFill>
        <p:spPr bwMode="auto">
          <a:xfrm>
            <a:off x="3352800" y="3200400"/>
            <a:ext cx="2231241" cy="3379787"/>
          </a:xfrm>
          <a:prstGeom prst="rect">
            <a:avLst/>
          </a:prstGeom>
          <a:noFill/>
          <a:scene3d>
            <a:camera prst="orthographicFront">
              <a:rot lat="0" lon="0" rev="599987"/>
            </a:camera>
            <a:lightRig rig="threePt" dir="t"/>
          </a:scene3d>
        </p:spPr>
      </p:pic>
      <p:pic>
        <p:nvPicPr>
          <p:cNvPr id="26637" name="Picture 13" descr="F:\реферат\200px-Mission_cleopatre_poster.jpg"/>
          <p:cNvPicPr>
            <a:picLocks noChangeAspect="1" noChangeArrowheads="1"/>
          </p:cNvPicPr>
          <p:nvPr/>
        </p:nvPicPr>
        <p:blipFill>
          <a:blip r:embed="rId3" cstate="print"/>
          <a:srcRect/>
          <a:stretch>
            <a:fillRect/>
          </a:stretch>
        </p:blipFill>
        <p:spPr bwMode="auto">
          <a:xfrm>
            <a:off x="5029200" y="304800"/>
            <a:ext cx="2095036" cy="2870200"/>
          </a:xfrm>
          <a:prstGeom prst="rect">
            <a:avLst/>
          </a:prstGeom>
          <a:noFill/>
          <a:scene3d>
            <a:camera prst="orthographicFront">
              <a:rot lat="0" lon="0" rev="20400000"/>
            </a:camera>
            <a:lightRig rig="threePt" dir="t"/>
          </a:scene3d>
        </p:spPr>
      </p:pic>
      <p:pic>
        <p:nvPicPr>
          <p:cNvPr id="26638" name="Picture 14" descr="F:\реферат\200px-Star_Wars_Attack_of_the_Clones_poster.jpg"/>
          <p:cNvPicPr>
            <a:picLocks noChangeAspect="1" noChangeArrowheads="1"/>
          </p:cNvPicPr>
          <p:nvPr/>
        </p:nvPicPr>
        <p:blipFill>
          <a:blip r:embed="rId4" cstate="print"/>
          <a:srcRect/>
          <a:stretch>
            <a:fillRect/>
          </a:stretch>
        </p:blipFill>
        <p:spPr bwMode="auto">
          <a:xfrm>
            <a:off x="6400800" y="3200400"/>
            <a:ext cx="2540000" cy="3378200"/>
          </a:xfrm>
          <a:prstGeom prst="rect">
            <a:avLst/>
          </a:prstGeom>
          <a:noFill/>
          <a:scene3d>
            <a:camera prst="orthographicFront">
              <a:rot lat="0" lon="0" rev="600000"/>
            </a:camera>
            <a:lightRig rig="threePt" dir="t"/>
          </a:scene3d>
        </p:spPr>
      </p:pic>
      <p:pic>
        <p:nvPicPr>
          <p:cNvPr id="26639" name="Picture 15" descr="F:\реферат\200px-Harry_Potter_and_the_Chamber_of_Secrets_—_movie.jpg"/>
          <p:cNvPicPr>
            <a:picLocks noChangeAspect="1" noChangeArrowheads="1"/>
          </p:cNvPicPr>
          <p:nvPr/>
        </p:nvPicPr>
        <p:blipFill>
          <a:blip r:embed="rId5" cstate="print"/>
          <a:srcRect/>
          <a:stretch>
            <a:fillRect/>
          </a:stretch>
        </p:blipFill>
        <p:spPr bwMode="auto">
          <a:xfrm>
            <a:off x="457200" y="1447800"/>
            <a:ext cx="2336800" cy="3505200"/>
          </a:xfrm>
          <a:prstGeom prst="rect">
            <a:avLst/>
          </a:prstGeom>
          <a:scene3d>
            <a:camera prst="orthographicFront">
              <a:rot lat="0" lon="0" rev="900000"/>
            </a:camera>
            <a:lightRig rig="threePt" dir="t"/>
          </a:scene3d>
        </p:spPr>
        <p:style>
          <a:lnRef idx="1">
            <a:schemeClr val="accent2"/>
          </a:lnRef>
          <a:fillRef idx="2">
            <a:schemeClr val="accent2"/>
          </a:fillRef>
          <a:effectRef idx="1">
            <a:schemeClr val="accent2"/>
          </a:effectRef>
          <a:fontRef idx="minor">
            <a:schemeClr val="dk1"/>
          </a:fontRef>
        </p:style>
      </p:pic>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Содержимое 5"/>
          <p:cNvSpPr>
            <a:spLocks noGrp="1"/>
          </p:cNvSpPr>
          <p:nvPr>
            <p:ph idx="1"/>
          </p:nvPr>
        </p:nvSpPr>
        <p:spPr>
          <a:xfrm>
            <a:off x="4419600" y="152400"/>
            <a:ext cx="4495800" cy="4267200"/>
          </a:xfrm>
        </p:spPr>
        <p:txBody>
          <a:bodyPr/>
          <a:lstStyle/>
          <a:p>
            <a:pPr algn="ctr">
              <a:buFontTx/>
              <a:buNone/>
            </a:pPr>
            <a:r>
              <a:rPr lang="ru-RU" sz="2000" b="1" i="1" smtClean="0">
                <a:solidFill>
                  <a:srgbClr val="FF6600"/>
                </a:solidFill>
              </a:rPr>
              <a:t>Международный день чая</a:t>
            </a:r>
            <a:endParaRPr lang="ru-RU" sz="2000" smtClean="0">
              <a:solidFill>
                <a:srgbClr val="FF6600"/>
              </a:solidFill>
            </a:endParaRPr>
          </a:p>
          <a:p>
            <a:pPr algn="just">
              <a:buFontTx/>
              <a:buNone/>
            </a:pPr>
            <a:r>
              <a:rPr lang="ru-RU" sz="1400" i="1" smtClean="0">
                <a:solidFill>
                  <a:srgbClr val="FF6600"/>
                </a:solidFill>
              </a:rPr>
              <a:t>	</a:t>
            </a:r>
            <a:r>
              <a:rPr lang="ru-RU" sz="1800" i="1" smtClean="0">
                <a:solidFill>
                  <a:srgbClr val="FF6600"/>
                </a:solidFill>
              </a:rPr>
              <a:t>Большинство стран - ведущих производителей чая на мировом рынке, каждый год, 15</a:t>
            </a:r>
            <a:r>
              <a:rPr lang="en-US" sz="1800" i="1" smtClean="0">
                <a:solidFill>
                  <a:srgbClr val="FF6600"/>
                </a:solidFill>
              </a:rPr>
              <a:t> </a:t>
            </a:r>
            <a:r>
              <a:rPr lang="ru-RU" sz="1800" i="1" smtClean="0">
                <a:solidFill>
                  <a:srgbClr val="FF6600"/>
                </a:solidFill>
              </a:rPr>
              <a:t>декабря отмечают «Международный день чая». Пышнее всего, мероприятия проходят в тех странах, экономика которых напрямую зависит от производства и продажи чая: Шри-Ланка, Индия</a:t>
            </a:r>
            <a:r>
              <a:rPr lang="en-US" sz="1800" i="1" smtClean="0">
                <a:solidFill>
                  <a:srgbClr val="FF6600"/>
                </a:solidFill>
              </a:rPr>
              <a:t>. </a:t>
            </a:r>
            <a:r>
              <a:rPr lang="ru-RU" sz="1800" i="1" smtClean="0">
                <a:solidFill>
                  <a:srgbClr val="FF6600"/>
                </a:solidFill>
              </a:rPr>
              <a:t>В России чайный напиток приобрел известность в первую половину 17 века.</a:t>
            </a:r>
            <a:endParaRPr lang="ru-RU" sz="1800" smtClean="0">
              <a:solidFill>
                <a:srgbClr val="FF6600"/>
              </a:solidFill>
            </a:endParaRPr>
          </a:p>
          <a:p>
            <a:pPr algn="just"/>
            <a:endParaRPr lang="ru-RU" smtClean="0">
              <a:solidFill>
                <a:srgbClr val="FF6600"/>
              </a:solidFill>
            </a:endParaRPr>
          </a:p>
        </p:txBody>
      </p:sp>
      <p:pic>
        <p:nvPicPr>
          <p:cNvPr id="18435" name="Picture 7" descr="F:\реферат\i6.jpeg"/>
          <p:cNvPicPr>
            <a:picLocks noChangeAspect="1" noChangeArrowheads="1"/>
          </p:cNvPicPr>
          <p:nvPr/>
        </p:nvPicPr>
        <p:blipFill>
          <a:blip r:embed="rId2"/>
          <a:srcRect/>
          <a:stretch>
            <a:fillRect/>
          </a:stretch>
        </p:blipFill>
        <p:spPr bwMode="auto">
          <a:xfrm>
            <a:off x="4876800" y="4124426"/>
            <a:ext cx="4130675" cy="2581174"/>
          </a:xfrm>
          <a:prstGeom prst="rect">
            <a:avLst/>
          </a:prstGeom>
          <a:noFill/>
          <a:ln w="9525">
            <a:noFill/>
            <a:miter lim="800000"/>
            <a:headEnd/>
            <a:tailEnd/>
          </a:ln>
        </p:spPr>
      </p:pic>
      <p:sp>
        <p:nvSpPr>
          <p:cNvPr id="18436" name="Rectangle 6"/>
          <p:cNvSpPr>
            <a:spLocks noChangeArrowheads="1"/>
          </p:cNvSpPr>
          <p:nvPr/>
        </p:nvSpPr>
        <p:spPr bwMode="auto">
          <a:xfrm>
            <a:off x="0" y="2563813"/>
            <a:ext cx="4800600" cy="3784600"/>
          </a:xfrm>
          <a:prstGeom prst="rect">
            <a:avLst/>
          </a:prstGeom>
          <a:noFill/>
          <a:ln w="9525">
            <a:noFill/>
            <a:miter lim="800000"/>
            <a:headEnd/>
            <a:tailEnd/>
          </a:ln>
        </p:spPr>
        <p:txBody>
          <a:bodyPr anchor="ctr">
            <a:spAutoFit/>
          </a:bodyPr>
          <a:lstStyle/>
          <a:p>
            <a:pPr algn="ctr" eaLnBrk="0" hangingPunct="0"/>
            <a:r>
              <a:rPr lang="ru-RU" sz="2400" b="1" i="1" dirty="0">
                <a:solidFill>
                  <a:srgbClr val="008000"/>
                </a:solidFill>
                <a:latin typeface="Calibri" pitchFamily="34" charset="0"/>
                <a:cs typeface="Times New Roman" pitchFamily="18" charset="0"/>
              </a:rPr>
              <a:t>День риэлтора</a:t>
            </a:r>
          </a:p>
          <a:p>
            <a:pPr algn="ctr" eaLnBrk="0" hangingPunct="0"/>
            <a:endParaRPr lang="en-US" sz="2400" i="1" dirty="0">
              <a:solidFill>
                <a:srgbClr val="008000"/>
              </a:solidFill>
              <a:latin typeface="Calibri" pitchFamily="34" charset="0"/>
              <a:cs typeface="Times New Roman" pitchFamily="18" charset="0"/>
            </a:endParaRPr>
          </a:p>
          <a:p>
            <a:pPr algn="just" eaLnBrk="0" hangingPunct="0"/>
            <a:r>
              <a:rPr lang="ru-RU" sz="2400" i="1" dirty="0">
                <a:solidFill>
                  <a:srgbClr val="008000"/>
                </a:solidFill>
                <a:latin typeface="Calibri" pitchFamily="34" charset="0"/>
                <a:cs typeface="Times New Roman" pitchFamily="18" charset="0"/>
              </a:rPr>
              <a:t> Для российских жителей эта профессия сравнительно нова – первая </a:t>
            </a:r>
            <a:r>
              <a:rPr lang="ru-RU" sz="2400" i="1" dirty="0" err="1">
                <a:solidFill>
                  <a:srgbClr val="008000"/>
                </a:solidFill>
                <a:latin typeface="Calibri" pitchFamily="34" charset="0"/>
                <a:cs typeface="Times New Roman" pitchFamily="18" charset="0"/>
              </a:rPr>
              <a:t>риэлторская</a:t>
            </a:r>
            <a:r>
              <a:rPr lang="ru-RU" sz="2400" i="1" dirty="0">
                <a:solidFill>
                  <a:srgbClr val="008000"/>
                </a:solidFill>
                <a:latin typeface="Calibri" pitchFamily="34" charset="0"/>
                <a:cs typeface="Times New Roman" pitchFamily="18" charset="0"/>
              </a:rPr>
              <a:t> компания появилась у нас лишь в начале девяностых. Праздник пришелся по вкусу россиянам и достаточно быстро получил свое распространение. </a:t>
            </a:r>
            <a:endParaRPr lang="ru-RU" sz="2400" dirty="0">
              <a:solidFill>
                <a:srgbClr val="008000"/>
              </a:solidFill>
            </a:endParaRPr>
          </a:p>
        </p:txBody>
      </p:sp>
      <p:pic>
        <p:nvPicPr>
          <p:cNvPr id="18437" name="Picture 8" descr="C:\Documents and Settings\Admin\Рабочий стол\images4.jpeg"/>
          <p:cNvPicPr>
            <a:picLocks noChangeAspect="1" noChangeArrowheads="1"/>
          </p:cNvPicPr>
          <p:nvPr/>
        </p:nvPicPr>
        <p:blipFill>
          <a:blip r:embed="rId3"/>
          <a:srcRect/>
          <a:stretch>
            <a:fillRect/>
          </a:stretch>
        </p:blipFill>
        <p:spPr bwMode="auto">
          <a:xfrm>
            <a:off x="1752600" y="381000"/>
            <a:ext cx="2851913" cy="2133600"/>
          </a:xfrm>
          <a:prstGeom prst="rect">
            <a:avLst/>
          </a:prstGeom>
          <a:noFill/>
          <a:ln w="9525">
            <a:noFill/>
            <a:miter lim="800000"/>
            <a:headEnd/>
            <a:tailEnd/>
          </a:ln>
        </p:spPr>
      </p:pic>
      <p:pic>
        <p:nvPicPr>
          <p:cNvPr id="18438" name="Picture 10" descr="C:\Documents and Settings\Admin\Рабочий стол\images1.jpeg"/>
          <p:cNvPicPr>
            <a:picLocks noChangeAspect="1" noChangeArrowheads="1"/>
          </p:cNvPicPr>
          <p:nvPr/>
        </p:nvPicPr>
        <p:blipFill>
          <a:blip r:embed="rId4"/>
          <a:srcRect/>
          <a:stretch>
            <a:fillRect/>
          </a:stretch>
        </p:blipFill>
        <p:spPr bwMode="auto">
          <a:xfrm>
            <a:off x="228600" y="457200"/>
            <a:ext cx="1092200" cy="1843088"/>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Текст 3"/>
          <p:cNvSpPr>
            <a:spLocks noGrp="1"/>
          </p:cNvSpPr>
          <p:nvPr>
            <p:ph type="body" sz="half" idx="2"/>
          </p:nvPr>
        </p:nvSpPr>
        <p:spPr>
          <a:xfrm>
            <a:off x="1066800" y="2362200"/>
            <a:ext cx="7315200" cy="2590800"/>
          </a:xfrm>
        </p:spPr>
        <p:txBody>
          <a:bodyPr/>
          <a:lstStyle/>
          <a:p>
            <a:pPr algn="just"/>
            <a:r>
              <a:rPr lang="en-US" sz="2000" dirty="0" smtClean="0"/>
              <a:t>Christmas Day, December 25, is probably the most popular holiday in Great Britain. It is a family holiday. Traditionally all relatives and friends give each other presents. Christmas trees are set up in houses, in the streets and churches. They are always decorated with fairy lights, angels and small toys. </a:t>
            </a:r>
            <a:endParaRPr lang="ru-RU" sz="2000" dirty="0" smtClean="0"/>
          </a:p>
        </p:txBody>
      </p:sp>
      <p:sp>
        <p:nvSpPr>
          <p:cNvPr id="2" name="Заголовок 1"/>
          <p:cNvSpPr>
            <a:spLocks noGrp="1"/>
          </p:cNvSpPr>
          <p:nvPr>
            <p:ph type="title"/>
          </p:nvPr>
        </p:nvSpPr>
        <p:spPr>
          <a:xfrm>
            <a:off x="0" y="0"/>
            <a:ext cx="5257800" cy="1066800"/>
          </a:xfrm>
        </p:spPr>
        <p:txBody>
          <a:bodyPr>
            <a:normAutofit fontScale="90000"/>
          </a:bodyPr>
          <a:lstStyle/>
          <a:p>
            <a:pPr algn="ctr">
              <a:defRPr/>
            </a:pPr>
            <a:r>
              <a:rPr lang="ru-RU" dirty="0" smtClean="0"/>
              <a:t>25 декабря 	</a:t>
            </a:r>
            <a:br>
              <a:rPr lang="ru-RU" dirty="0" smtClean="0"/>
            </a:br>
            <a:r>
              <a:rPr lang="ru-RU" dirty="0" smtClean="0"/>
              <a:t>Католическое Рождество </a:t>
            </a:r>
            <a:br>
              <a:rPr lang="ru-RU" dirty="0" smtClean="0"/>
            </a:br>
            <a:r>
              <a:rPr lang="en-US" dirty="0" smtClean="0"/>
              <a:t>Christmas in Great Britain </a:t>
            </a:r>
            <a:endParaRPr lang="ru-RU" dirty="0"/>
          </a:p>
        </p:txBody>
      </p:sp>
      <p:pic>
        <p:nvPicPr>
          <p:cNvPr id="19460" name="Picture 1" descr="C:\Documents and Settings\Admin\Рабочий стол\i3.jpeg"/>
          <p:cNvPicPr>
            <a:picLocks noChangeAspect="1" noChangeArrowheads="1"/>
          </p:cNvPicPr>
          <p:nvPr/>
        </p:nvPicPr>
        <p:blipFill>
          <a:blip r:embed="rId2"/>
          <a:srcRect/>
          <a:stretch>
            <a:fillRect/>
          </a:stretch>
        </p:blipFill>
        <p:spPr bwMode="auto">
          <a:xfrm>
            <a:off x="5029200" y="0"/>
            <a:ext cx="3276600" cy="2286000"/>
          </a:xfrm>
          <a:prstGeom prst="rect">
            <a:avLst/>
          </a:prstGeom>
          <a:noFill/>
          <a:ln w="9525">
            <a:noFill/>
            <a:miter lim="800000"/>
            <a:headEnd/>
            <a:tailEnd/>
          </a:ln>
        </p:spPr>
      </p:pic>
      <p:pic>
        <p:nvPicPr>
          <p:cNvPr id="19461" name="Picture 2" descr="C:\Documents and Settings\Admin\Рабочий стол\i1.jpeg"/>
          <p:cNvPicPr>
            <a:picLocks noChangeAspect="1" noChangeArrowheads="1"/>
          </p:cNvPicPr>
          <p:nvPr/>
        </p:nvPicPr>
        <p:blipFill>
          <a:blip r:embed="rId3"/>
          <a:srcRect/>
          <a:stretch>
            <a:fillRect/>
          </a:stretch>
        </p:blipFill>
        <p:spPr bwMode="auto">
          <a:xfrm>
            <a:off x="4998720" y="4267201"/>
            <a:ext cx="4145280" cy="2590800"/>
          </a:xfrm>
          <a:prstGeom prst="rect">
            <a:avLst/>
          </a:prstGeom>
          <a:noFill/>
          <a:ln w="9525">
            <a:noFill/>
            <a:miter lim="800000"/>
            <a:headEnd/>
            <a:tailEnd/>
          </a:ln>
        </p:spPr>
      </p:pic>
      <p:pic>
        <p:nvPicPr>
          <p:cNvPr id="19462" name="Picture 3" descr="C:\Documents and Settings\Admin\Рабочий стол\i.jpeg"/>
          <p:cNvPicPr>
            <a:picLocks noChangeAspect="1" noChangeArrowheads="1"/>
          </p:cNvPicPr>
          <p:nvPr/>
        </p:nvPicPr>
        <p:blipFill>
          <a:blip r:embed="rId4"/>
          <a:srcRect/>
          <a:stretch>
            <a:fillRect/>
          </a:stretch>
        </p:blipFill>
        <p:spPr bwMode="auto">
          <a:xfrm>
            <a:off x="0" y="4219489"/>
            <a:ext cx="3505200" cy="2619031"/>
          </a:xfrm>
          <a:prstGeom prst="rect">
            <a:avLst/>
          </a:prstGeom>
          <a:noFill/>
          <a:ln w="9525">
            <a:noFill/>
            <a:miter lim="800000"/>
            <a:headEnd/>
            <a:tailEnd/>
          </a:ln>
        </p:spPr>
      </p:pic>
    </p:spTree>
  </p:cSld>
  <p:clrMapOvr>
    <a:masterClrMapping/>
  </p:clrMapOvr>
  <p:transition>
    <p:cut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Содержимое 2"/>
          <p:cNvSpPr>
            <a:spLocks noGrp="1"/>
          </p:cNvSpPr>
          <p:nvPr>
            <p:ph idx="1"/>
          </p:nvPr>
        </p:nvSpPr>
        <p:spPr>
          <a:xfrm>
            <a:off x="457200" y="2209800"/>
            <a:ext cx="8229600" cy="2971800"/>
          </a:xfrm>
        </p:spPr>
        <p:txBody>
          <a:bodyPr/>
          <a:lstStyle/>
          <a:p>
            <a:pPr algn="just">
              <a:buFontTx/>
              <a:buNone/>
            </a:pPr>
            <a:r>
              <a:rPr lang="en-US" sz="2400" smtClean="0">
                <a:solidFill>
                  <a:srgbClr val="002060"/>
                </a:solidFill>
                <a:latin typeface="Times New Roman" pitchFamily="18" charset="0"/>
                <a:cs typeface="Times New Roman" pitchFamily="18" charset="0"/>
              </a:rPr>
              <a:t>In England New Year’s Day is not a big holiday, it is not so popular.  In London people go to the Trafalgar Square. In this square they see a great tree brightly decorated with little lamps. When the largest clock of London — Big Ben — begins to strike twelve, the people in the square join their hands and sing. They also wish a Happy New Year to each other. </a:t>
            </a:r>
            <a:endParaRPr lang="ru-RU" sz="2400" smtClean="0">
              <a:solidFill>
                <a:srgbClr val="002060"/>
              </a:solidFill>
              <a:latin typeface="Times New Roman" pitchFamily="18" charset="0"/>
              <a:cs typeface="Times New Roman" pitchFamily="18" charset="0"/>
            </a:endParaRPr>
          </a:p>
        </p:txBody>
      </p:sp>
      <p:sp>
        <p:nvSpPr>
          <p:cNvPr id="2" name="Заголовок 1"/>
          <p:cNvSpPr>
            <a:spLocks noGrp="1"/>
          </p:cNvSpPr>
          <p:nvPr>
            <p:ph type="title"/>
          </p:nvPr>
        </p:nvSpPr>
        <p:spPr>
          <a:xfrm>
            <a:off x="2971800" y="103188"/>
            <a:ext cx="3429000" cy="1268412"/>
          </a:xfrm>
        </p:spPr>
        <p:txBody>
          <a:bodyPr>
            <a:normAutofit fontScale="90000"/>
          </a:bodyPr>
          <a:lstStyle/>
          <a:p>
            <a:pPr>
              <a:defRPr/>
            </a:pPr>
            <a:r>
              <a:rPr lang="en-US" dirty="0" smtClean="0">
                <a:solidFill>
                  <a:srgbClr val="002060"/>
                </a:solidFill>
              </a:rPr>
              <a:t>New Year in Britain</a:t>
            </a:r>
            <a:endParaRPr lang="ru-RU" dirty="0">
              <a:solidFill>
                <a:srgbClr val="002060"/>
              </a:solidFill>
            </a:endParaRPr>
          </a:p>
        </p:txBody>
      </p:sp>
      <p:pic>
        <p:nvPicPr>
          <p:cNvPr id="20484" name="Picture 2" descr="C:\Documents and Settings\Admin\Рабочий стол\2.jpeg"/>
          <p:cNvPicPr>
            <a:picLocks noChangeAspect="1" noChangeArrowheads="1"/>
          </p:cNvPicPr>
          <p:nvPr/>
        </p:nvPicPr>
        <p:blipFill>
          <a:blip r:embed="rId2"/>
          <a:srcRect/>
          <a:stretch>
            <a:fillRect/>
          </a:stretch>
        </p:blipFill>
        <p:spPr bwMode="auto">
          <a:xfrm>
            <a:off x="6373813" y="0"/>
            <a:ext cx="2770187" cy="2209800"/>
          </a:xfrm>
          <a:prstGeom prst="rect">
            <a:avLst/>
          </a:prstGeom>
          <a:noFill/>
          <a:ln w="9525">
            <a:noFill/>
            <a:miter lim="800000"/>
            <a:headEnd/>
            <a:tailEnd/>
          </a:ln>
        </p:spPr>
      </p:pic>
      <p:pic>
        <p:nvPicPr>
          <p:cNvPr id="20485" name="Picture 3" descr="C:\Documents and Settings\Admin\Рабочий стол\1.jpeg"/>
          <p:cNvPicPr>
            <a:picLocks noChangeAspect="1" noChangeArrowheads="1"/>
          </p:cNvPicPr>
          <p:nvPr/>
        </p:nvPicPr>
        <p:blipFill>
          <a:blip r:embed="rId3"/>
          <a:srcRect/>
          <a:stretch>
            <a:fillRect/>
          </a:stretch>
        </p:blipFill>
        <p:spPr bwMode="auto">
          <a:xfrm>
            <a:off x="0" y="4810125"/>
            <a:ext cx="3276600" cy="2047875"/>
          </a:xfrm>
          <a:prstGeom prst="rect">
            <a:avLst/>
          </a:prstGeom>
          <a:noFill/>
          <a:ln w="9525">
            <a:noFill/>
            <a:miter lim="800000"/>
            <a:headEnd/>
            <a:tailEnd/>
          </a:ln>
        </p:spPr>
      </p:pic>
      <p:pic>
        <p:nvPicPr>
          <p:cNvPr id="20486" name="Picture 4" descr="C:\Documents and Settings\Admin\Рабочий стол\3.jpeg"/>
          <p:cNvPicPr>
            <a:picLocks noChangeAspect="1" noChangeArrowheads="1"/>
          </p:cNvPicPr>
          <p:nvPr/>
        </p:nvPicPr>
        <p:blipFill>
          <a:blip r:embed="rId4"/>
          <a:srcRect/>
          <a:stretch>
            <a:fillRect/>
          </a:stretch>
        </p:blipFill>
        <p:spPr bwMode="auto">
          <a:xfrm>
            <a:off x="0" y="0"/>
            <a:ext cx="2982913" cy="2228850"/>
          </a:xfrm>
          <a:prstGeom prst="rect">
            <a:avLst/>
          </a:prstGeom>
          <a:noFill/>
          <a:ln w="9525">
            <a:noFill/>
            <a:miter lim="800000"/>
            <a:headEnd/>
            <a:tailEnd/>
          </a:ln>
        </p:spPr>
      </p:pic>
      <p:pic>
        <p:nvPicPr>
          <p:cNvPr id="20487" name="Picture 5" descr="C:\Documents and Settings\Admin\Рабочий стол\5.jpeg"/>
          <p:cNvPicPr>
            <a:picLocks noChangeAspect="1" noChangeArrowheads="1"/>
          </p:cNvPicPr>
          <p:nvPr/>
        </p:nvPicPr>
        <p:blipFill>
          <a:blip r:embed="rId5"/>
          <a:srcRect/>
          <a:stretch>
            <a:fillRect/>
          </a:stretch>
        </p:blipFill>
        <p:spPr bwMode="auto">
          <a:xfrm>
            <a:off x="6019801" y="4523269"/>
            <a:ext cx="3124200" cy="2334731"/>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Содержимое 2"/>
          <p:cNvSpPr>
            <a:spLocks noGrp="1"/>
          </p:cNvSpPr>
          <p:nvPr>
            <p:ph idx="1"/>
          </p:nvPr>
        </p:nvSpPr>
        <p:spPr>
          <a:xfrm>
            <a:off x="2362200" y="2590800"/>
            <a:ext cx="6781800" cy="3465513"/>
          </a:xfrm>
        </p:spPr>
        <p:txBody>
          <a:bodyPr/>
          <a:lstStyle/>
          <a:p>
            <a:pPr marL="6350" indent="20638" algn="just">
              <a:buFontTx/>
              <a:buNone/>
            </a:pPr>
            <a:r>
              <a:rPr lang="en-US" sz="2800" dirty="0" smtClean="0">
                <a:solidFill>
                  <a:srgbClr val="FF0000"/>
                </a:solidFill>
              </a:rPr>
              <a:t>Scottish poet Robert Burns is born on this day in 1759. The day is still celebrated by Burns fans across the English-speaking world, with high-spirited "Robert Burns Night" feasts, featuring haggis and other Scottish delicacies.</a:t>
            </a:r>
          </a:p>
        </p:txBody>
      </p:sp>
      <p:sp>
        <p:nvSpPr>
          <p:cNvPr id="21506" name="Заголовок 1"/>
          <p:cNvSpPr>
            <a:spLocks noGrp="1"/>
          </p:cNvSpPr>
          <p:nvPr>
            <p:ph type="title"/>
          </p:nvPr>
        </p:nvSpPr>
        <p:spPr>
          <a:xfrm>
            <a:off x="0" y="103188"/>
            <a:ext cx="5105400" cy="1725612"/>
          </a:xfrm>
        </p:spPr>
        <p:txBody>
          <a:bodyPr>
            <a:normAutofit fontScale="90000"/>
          </a:bodyPr>
          <a:lstStyle/>
          <a:p>
            <a:r>
              <a:rPr lang="en-US" sz="2800" b="1" smtClean="0">
                <a:solidFill>
                  <a:srgbClr val="FF0000"/>
                </a:solidFill>
                <a:effectLst/>
              </a:rPr>
              <a:t>Jan 25, 1759: </a:t>
            </a:r>
            <a:br>
              <a:rPr lang="en-US" sz="2800" b="1" smtClean="0">
                <a:solidFill>
                  <a:srgbClr val="FF0000"/>
                </a:solidFill>
                <a:effectLst/>
              </a:rPr>
            </a:br>
            <a:r>
              <a:rPr lang="en-US" sz="2800" b="1" smtClean="0">
                <a:solidFill>
                  <a:srgbClr val="FF0000"/>
                </a:solidFill>
                <a:effectLst/>
              </a:rPr>
              <a:t>Robert Burns' birthday</a:t>
            </a:r>
            <a:br>
              <a:rPr lang="en-US" sz="2800" b="1" smtClean="0">
                <a:solidFill>
                  <a:srgbClr val="FF0000"/>
                </a:solidFill>
                <a:effectLst/>
              </a:rPr>
            </a:br>
            <a:r>
              <a:rPr lang="ru-RU" sz="2800" b="1" smtClean="0">
                <a:solidFill>
                  <a:srgbClr val="FF0000"/>
                </a:solidFill>
                <a:effectLst/>
              </a:rPr>
              <a:t>День рождения Роберта Бернса</a:t>
            </a:r>
          </a:p>
        </p:txBody>
      </p:sp>
      <p:pic>
        <p:nvPicPr>
          <p:cNvPr id="21508" name="Picture 2" descr="C:\Documents and Settings\Admin\Рабочий стол\1234.jpeg"/>
          <p:cNvPicPr>
            <a:picLocks noChangeAspect="1" noChangeArrowheads="1"/>
          </p:cNvPicPr>
          <p:nvPr/>
        </p:nvPicPr>
        <p:blipFill>
          <a:blip r:embed="rId2"/>
          <a:srcRect/>
          <a:stretch>
            <a:fillRect/>
          </a:stretch>
        </p:blipFill>
        <p:spPr bwMode="auto">
          <a:xfrm>
            <a:off x="0" y="3624263"/>
            <a:ext cx="2286000" cy="3233737"/>
          </a:xfrm>
          <a:prstGeom prst="rect">
            <a:avLst/>
          </a:prstGeom>
          <a:noFill/>
          <a:ln w="9525">
            <a:noFill/>
            <a:miter lim="800000"/>
            <a:headEnd/>
            <a:tailEnd/>
          </a:ln>
        </p:spPr>
      </p:pic>
      <p:pic>
        <p:nvPicPr>
          <p:cNvPr id="21509" name="Picture 3" descr="C:\Documents and Settings\Admin\Рабочий стол\123.jpeg"/>
          <p:cNvPicPr>
            <a:picLocks noChangeAspect="1" noChangeArrowheads="1"/>
          </p:cNvPicPr>
          <p:nvPr/>
        </p:nvPicPr>
        <p:blipFill>
          <a:blip r:embed="rId3"/>
          <a:srcRect/>
          <a:stretch>
            <a:fillRect/>
          </a:stretch>
        </p:blipFill>
        <p:spPr bwMode="auto">
          <a:xfrm>
            <a:off x="5138738" y="0"/>
            <a:ext cx="4005262" cy="2570163"/>
          </a:xfrm>
          <a:prstGeom prst="rect">
            <a:avLst/>
          </a:prstGeom>
          <a:noFill/>
          <a:ln w="9525">
            <a:noFill/>
            <a:miter lim="800000"/>
            <a:headEnd/>
            <a:tailEnd/>
          </a:ln>
        </p:spPr>
      </p:pic>
    </p:spTree>
  </p:cSld>
  <p:clrMapOvr>
    <a:masterClrMapping/>
  </p:clrMapOvr>
  <p:transition>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057400"/>
            <a:ext cx="8534400" cy="2438400"/>
          </a:xfrm>
        </p:spPr>
        <p:txBody>
          <a:bodyPr/>
          <a:lstStyle/>
          <a:p>
            <a:pPr>
              <a:buFontTx/>
              <a:buNone/>
              <a:defRPr/>
            </a:pPr>
            <a:r>
              <a:rPr lang="en-US" sz="2400" dirty="0" smtClean="0">
                <a:solidFill>
                  <a:schemeClr val="bg2">
                    <a:lumMod val="25000"/>
                  </a:schemeClr>
                </a:solidFill>
              </a:rPr>
              <a:t>St. Andrew's Day is the feast day of Saint Andrew. It is celebrated on the 1</a:t>
            </a:r>
            <a:r>
              <a:rPr lang="en-US" sz="2400" baseline="30000" dirty="0" smtClean="0">
                <a:solidFill>
                  <a:schemeClr val="bg2">
                    <a:lumMod val="25000"/>
                  </a:schemeClr>
                </a:solidFill>
              </a:rPr>
              <a:t>st</a:t>
            </a:r>
            <a:r>
              <a:rPr lang="en-US" sz="2400" dirty="0" smtClean="0">
                <a:solidFill>
                  <a:schemeClr val="bg2">
                    <a:lumMod val="25000"/>
                  </a:schemeClr>
                </a:solidFill>
              </a:rPr>
              <a:t> of December.</a:t>
            </a:r>
          </a:p>
          <a:p>
            <a:pPr>
              <a:buFontTx/>
              <a:buNone/>
              <a:defRPr/>
            </a:pPr>
            <a:r>
              <a:rPr lang="en-US" sz="2400" dirty="0" smtClean="0">
                <a:solidFill>
                  <a:schemeClr val="bg2">
                    <a:lumMod val="25000"/>
                  </a:schemeClr>
                </a:solidFill>
              </a:rPr>
              <a:t>Saint Andrew is the patron of Scotland.</a:t>
            </a:r>
          </a:p>
          <a:p>
            <a:pPr>
              <a:buFontTx/>
              <a:buNone/>
              <a:defRPr/>
            </a:pPr>
            <a:r>
              <a:rPr lang="en-US" sz="2400" dirty="0" smtClean="0">
                <a:solidFill>
                  <a:schemeClr val="bg2">
                    <a:lumMod val="25000"/>
                  </a:schemeClr>
                </a:solidFill>
              </a:rPr>
              <a:t>St. Andrew's Day is Scotland's official national day. In 2006, the Scottish Parliament designated St Andrew's Day as an official bank holiday. </a:t>
            </a:r>
            <a:endParaRPr lang="ru-RU" sz="2400" dirty="0">
              <a:solidFill>
                <a:schemeClr val="bg2">
                  <a:lumMod val="25000"/>
                </a:schemeClr>
              </a:solidFill>
            </a:endParaRPr>
          </a:p>
        </p:txBody>
      </p:sp>
      <p:sp>
        <p:nvSpPr>
          <p:cNvPr id="2" name="Заголовок 1"/>
          <p:cNvSpPr>
            <a:spLocks noGrp="1"/>
          </p:cNvSpPr>
          <p:nvPr>
            <p:ph type="title"/>
          </p:nvPr>
        </p:nvSpPr>
        <p:spPr>
          <a:xfrm>
            <a:off x="3429000" y="103188"/>
            <a:ext cx="5257800" cy="1314450"/>
          </a:xfrm>
        </p:spPr>
        <p:txBody>
          <a:bodyPr>
            <a:normAutofit fontScale="90000"/>
          </a:bodyPr>
          <a:lstStyle/>
          <a:p>
            <a:pPr>
              <a:defRPr/>
            </a:pPr>
            <a:r>
              <a:rPr lang="ru-RU" sz="3600" dirty="0" smtClean="0">
                <a:solidFill>
                  <a:schemeClr val="tx1"/>
                </a:solidFill>
                <a:latin typeface="+mn-lt"/>
                <a:ea typeface="+mn-ea"/>
                <a:cs typeface="+mn-cs"/>
              </a:rPr>
              <a:t>1 декабря 	</a:t>
            </a:r>
            <a:r>
              <a:rPr lang="en-US" sz="3600" dirty="0" smtClean="0">
                <a:solidFill>
                  <a:schemeClr val="tx1"/>
                </a:solidFill>
                <a:latin typeface="+mn-lt"/>
                <a:ea typeface="+mn-ea"/>
                <a:cs typeface="+mn-cs"/>
              </a:rPr>
              <a:t/>
            </a:r>
            <a:br>
              <a:rPr lang="en-US" sz="3600" dirty="0" smtClean="0">
                <a:solidFill>
                  <a:schemeClr val="tx1"/>
                </a:solidFill>
                <a:latin typeface="+mn-lt"/>
                <a:ea typeface="+mn-ea"/>
                <a:cs typeface="+mn-cs"/>
              </a:rPr>
            </a:br>
            <a:r>
              <a:rPr lang="ru-RU" sz="3600" dirty="0" smtClean="0">
                <a:solidFill>
                  <a:schemeClr val="tx1"/>
                </a:solidFill>
                <a:latin typeface="+mn-lt"/>
                <a:ea typeface="+mn-ea"/>
                <a:cs typeface="+mn-cs"/>
              </a:rPr>
              <a:t>День святого Эндрю</a:t>
            </a:r>
            <a:br>
              <a:rPr lang="ru-RU" sz="3600" dirty="0" smtClean="0">
                <a:solidFill>
                  <a:schemeClr val="tx1"/>
                </a:solidFill>
                <a:latin typeface="+mn-lt"/>
                <a:ea typeface="+mn-ea"/>
                <a:cs typeface="+mn-cs"/>
              </a:rPr>
            </a:br>
            <a:r>
              <a:rPr lang="en-US" sz="3600" dirty="0" smtClean="0"/>
              <a:t> St. Andrew's Day </a:t>
            </a:r>
            <a:endParaRPr lang="ru-RU" sz="3600" dirty="0"/>
          </a:p>
        </p:txBody>
      </p:sp>
      <p:pic>
        <p:nvPicPr>
          <p:cNvPr id="22532" name="Picture 2" descr="C:\Documents and Settings\Admin\Рабочий стол\369.jpeg"/>
          <p:cNvPicPr>
            <a:picLocks noChangeAspect="1" noChangeArrowheads="1"/>
          </p:cNvPicPr>
          <p:nvPr/>
        </p:nvPicPr>
        <p:blipFill>
          <a:blip r:embed="rId2"/>
          <a:srcRect/>
          <a:stretch>
            <a:fillRect/>
          </a:stretch>
        </p:blipFill>
        <p:spPr bwMode="auto">
          <a:xfrm>
            <a:off x="0" y="0"/>
            <a:ext cx="3452813" cy="1927225"/>
          </a:xfrm>
          <a:prstGeom prst="rect">
            <a:avLst/>
          </a:prstGeom>
          <a:noFill/>
          <a:ln w="9525">
            <a:noFill/>
            <a:miter lim="800000"/>
            <a:headEnd/>
            <a:tailEnd/>
          </a:ln>
        </p:spPr>
      </p:pic>
      <p:pic>
        <p:nvPicPr>
          <p:cNvPr id="22534" name="Picture 4" descr="C:\Documents and Settings\Admin\Рабочий стол\st-andrews-day.jpg"/>
          <p:cNvPicPr>
            <a:picLocks noChangeAspect="1" noChangeArrowheads="1"/>
          </p:cNvPicPr>
          <p:nvPr/>
        </p:nvPicPr>
        <p:blipFill>
          <a:blip r:embed="rId3"/>
          <a:srcRect/>
          <a:stretch>
            <a:fillRect/>
          </a:stretch>
        </p:blipFill>
        <p:spPr bwMode="auto">
          <a:xfrm>
            <a:off x="5486400" y="4572000"/>
            <a:ext cx="3429000" cy="2286000"/>
          </a:xfrm>
          <a:prstGeom prst="rect">
            <a:avLst/>
          </a:prstGeom>
          <a:noFill/>
          <a:ln w="9525">
            <a:noFill/>
            <a:miter lim="800000"/>
            <a:headEnd/>
            <a:tailEnd/>
          </a:ln>
        </p:spPr>
      </p:pic>
    </p:spTree>
  </p:cSld>
  <p:clrMapOvr>
    <a:masterClrMapping/>
  </p:clrMapOvr>
  <p:transition>
    <p:split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1" name="Rectangle 3"/>
          <p:cNvSpPr>
            <a:spLocks noGrp="1" noChangeArrowheads="1"/>
          </p:cNvSpPr>
          <p:nvPr>
            <p:ph idx="1"/>
          </p:nvPr>
        </p:nvSpPr>
        <p:spPr/>
        <p:txBody>
          <a:bodyPr/>
          <a:lstStyle/>
          <a:p>
            <a:pPr marL="0" indent="93663" algn="just" eaLnBrk="1" hangingPunct="1">
              <a:buNone/>
            </a:pPr>
            <a:r>
              <a:rPr lang="en-US" dirty="0" smtClean="0">
                <a:solidFill>
                  <a:srgbClr val="FF0066"/>
                </a:solidFill>
                <a:latin typeface="Comic Sans MS" pitchFamily="66" charset="0"/>
              </a:rPr>
              <a:t>I enjoyed working on this project. It was exciting and interesting for me and my parents because I have found a lot of useful information</a:t>
            </a:r>
            <a:r>
              <a:rPr lang="ru-RU" dirty="0" smtClean="0">
                <a:solidFill>
                  <a:srgbClr val="FF0066"/>
                </a:solidFill>
                <a:latin typeface="Comic Sans MS" pitchFamily="66" charset="0"/>
              </a:rPr>
              <a:t>. </a:t>
            </a:r>
            <a:r>
              <a:rPr lang="en-US" dirty="0" smtClean="0">
                <a:solidFill>
                  <a:srgbClr val="FF0066"/>
                </a:solidFill>
                <a:latin typeface="Comic Sans MS" pitchFamily="66" charset="0"/>
              </a:rPr>
              <a:t>I have learned that the day I was born is a great day in the world of English-speaking countries traditions.</a:t>
            </a:r>
            <a:r>
              <a:rPr lang="en-US" dirty="0" smtClean="0"/>
              <a:t> </a:t>
            </a:r>
            <a:endParaRPr lang="ru-RU" dirty="0" smtClean="0"/>
          </a:p>
        </p:txBody>
      </p:sp>
      <p:sp>
        <p:nvSpPr>
          <p:cNvPr id="135170" name="Rectangle 2"/>
          <p:cNvSpPr>
            <a:spLocks noGrp="1" noChangeArrowheads="1"/>
          </p:cNvSpPr>
          <p:nvPr>
            <p:ph type="title"/>
          </p:nvPr>
        </p:nvSpPr>
        <p:spPr>
          <a:xfrm>
            <a:off x="914400" y="685800"/>
            <a:ext cx="6872288" cy="685800"/>
          </a:xfrm>
        </p:spPr>
        <p:txBody>
          <a:bodyPr>
            <a:normAutofit fontScale="90000"/>
          </a:bodyPr>
          <a:lstStyle/>
          <a:p>
            <a:pPr eaLnBrk="1" hangingPunct="1">
              <a:defRPr/>
            </a:pPr>
            <a:r>
              <a:rPr lang="en-US" sz="5400" b="1" dirty="0" smtClean="0">
                <a:solidFill>
                  <a:srgbClr val="0000FF"/>
                </a:solidFill>
                <a:latin typeface="Comic Sans MS" pitchFamily="66" charset="0"/>
              </a:rPr>
              <a:t>Conclusion</a:t>
            </a:r>
            <a:r>
              <a:rPr lang="ru-RU" sz="5400" dirty="0" smtClean="0">
                <a:solidFill>
                  <a:srgbClr val="0000FF"/>
                </a:solidFill>
                <a:latin typeface="Comic Sans MS" pitchFamily="66" charset="0"/>
              </a:rPr>
              <a:t> </a:t>
            </a:r>
          </a:p>
        </p:txBody>
      </p:sp>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135171">
                                            <p:txEl>
                                              <p:pRg st="0" end="0"/>
                                            </p:txEl>
                                          </p:spTgt>
                                        </p:tgtEl>
                                        <p:attrNameLst>
                                          <p:attrName>style.visibility</p:attrName>
                                        </p:attrNameLst>
                                      </p:cBhvr>
                                      <p:to>
                                        <p:strVal val="visible"/>
                                      </p:to>
                                    </p:set>
                                    <p:animEffect transition="in" filter="circle(in)">
                                      <p:cBhvr>
                                        <p:cTn id="7" dur="2000"/>
                                        <p:tgtEl>
                                          <p:spTgt spid="1351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p:cNvSpPr>
            <a:spLocks noGrp="1" noChangeArrowheads="1"/>
          </p:cNvSpPr>
          <p:nvPr>
            <p:ph idx="1"/>
          </p:nvPr>
        </p:nvSpPr>
        <p:spPr>
          <a:xfrm>
            <a:off x="457200" y="1447800"/>
            <a:ext cx="4419600" cy="1905000"/>
          </a:xfrm>
        </p:spPr>
        <p:txBody>
          <a:bodyPr/>
          <a:lstStyle/>
          <a:p>
            <a:pPr eaLnBrk="1" hangingPunct="1">
              <a:lnSpc>
                <a:spcPct val="80000"/>
              </a:lnSpc>
            </a:pPr>
            <a:r>
              <a:rPr lang="ru-RU" sz="4400" b="1" smtClean="0">
                <a:solidFill>
                  <a:srgbClr val="008000"/>
                </a:solidFill>
                <a:latin typeface="Comic Sans MS" pitchFamily="66" charset="0"/>
              </a:rPr>
              <a:t>материалы и техническое обеспечение</a:t>
            </a:r>
            <a:endParaRPr lang="ru-RU" sz="4000" b="1" smtClean="0">
              <a:solidFill>
                <a:srgbClr val="008000"/>
              </a:solidFill>
              <a:latin typeface="Comic Sans MS" pitchFamily="66" charset="0"/>
            </a:endParaRPr>
          </a:p>
        </p:txBody>
      </p:sp>
      <p:sp>
        <p:nvSpPr>
          <p:cNvPr id="124930" name="Rectangle 2"/>
          <p:cNvSpPr>
            <a:spLocks noGrp="1" noChangeArrowheads="1"/>
          </p:cNvSpPr>
          <p:nvPr>
            <p:ph type="title"/>
          </p:nvPr>
        </p:nvSpPr>
        <p:spPr>
          <a:xfrm>
            <a:off x="2209800" y="228600"/>
            <a:ext cx="4114800" cy="762000"/>
          </a:xfrm>
        </p:spPr>
        <p:txBody>
          <a:bodyPr>
            <a:normAutofit fontScale="90000"/>
          </a:bodyPr>
          <a:lstStyle/>
          <a:p>
            <a:pPr eaLnBrk="1" hangingPunct="1">
              <a:defRPr/>
            </a:pPr>
            <a:r>
              <a:rPr lang="ru-RU" sz="5400" dirty="0" smtClean="0">
                <a:solidFill>
                  <a:srgbClr val="CC0000"/>
                </a:solidFill>
                <a:latin typeface="Comic Sans MS" pitchFamily="66" charset="0"/>
              </a:rPr>
              <a:t>Ресурсы</a:t>
            </a:r>
          </a:p>
        </p:txBody>
      </p:sp>
      <p:sp>
        <p:nvSpPr>
          <p:cNvPr id="24580" name="Rectangle 4"/>
          <p:cNvSpPr>
            <a:spLocks noChangeArrowheads="1"/>
          </p:cNvSpPr>
          <p:nvPr/>
        </p:nvSpPr>
        <p:spPr bwMode="auto">
          <a:xfrm>
            <a:off x="5334000" y="1295400"/>
            <a:ext cx="2879725" cy="1439863"/>
          </a:xfrm>
          <a:prstGeom prst="rect">
            <a:avLst/>
          </a:prstGeom>
          <a:noFill/>
          <a:ln w="9525">
            <a:noFill/>
            <a:miter lim="800000"/>
            <a:headEnd/>
            <a:tailEnd/>
          </a:ln>
        </p:spPr>
        <p:txBody>
          <a:bodyPr/>
          <a:lstStyle/>
          <a:p>
            <a:pPr marL="342900" indent="-342900">
              <a:spcBef>
                <a:spcPct val="20000"/>
              </a:spcBef>
              <a:buFontTx/>
              <a:buChar char="•"/>
            </a:pPr>
            <a:r>
              <a:rPr lang="ru-RU" sz="4800" b="1">
                <a:solidFill>
                  <a:srgbClr val="CC0066"/>
                </a:solidFill>
                <a:latin typeface="Comic Sans MS" pitchFamily="66" charset="0"/>
              </a:rPr>
              <a:t>знание и опыт</a:t>
            </a:r>
            <a:endParaRPr lang="ru-RU" sz="4400" b="1">
              <a:solidFill>
                <a:srgbClr val="CC0066"/>
              </a:solidFill>
              <a:latin typeface="Comic Sans MS" pitchFamily="66" charset="0"/>
            </a:endParaRPr>
          </a:p>
        </p:txBody>
      </p:sp>
      <p:sp>
        <p:nvSpPr>
          <p:cNvPr id="24581" name="Rectangle 5"/>
          <p:cNvSpPr>
            <a:spLocks noChangeArrowheads="1"/>
          </p:cNvSpPr>
          <p:nvPr/>
        </p:nvSpPr>
        <p:spPr bwMode="auto">
          <a:xfrm>
            <a:off x="381000" y="3124200"/>
            <a:ext cx="3962400" cy="3352800"/>
          </a:xfrm>
          <a:prstGeom prst="rect">
            <a:avLst/>
          </a:prstGeom>
          <a:noFill/>
          <a:ln w="9525">
            <a:noFill/>
            <a:miter lim="800000"/>
            <a:headEnd/>
            <a:tailEnd/>
          </a:ln>
        </p:spPr>
        <p:txBody>
          <a:bodyPr/>
          <a:lstStyle/>
          <a:p>
            <a:pPr marL="342900" indent="-342900">
              <a:spcBef>
                <a:spcPct val="20000"/>
              </a:spcBef>
              <a:buFontTx/>
              <a:buChar char="-"/>
            </a:pPr>
            <a:r>
              <a:rPr lang="ru-RU" sz="2800" dirty="0">
                <a:solidFill>
                  <a:srgbClr val="990099"/>
                </a:solidFill>
                <a:latin typeface="Comic Sans MS" pitchFamily="66" charset="0"/>
              </a:rPr>
              <a:t>Семейный фото-архив </a:t>
            </a:r>
          </a:p>
          <a:p>
            <a:pPr marL="342900" indent="-342900">
              <a:spcBef>
                <a:spcPct val="20000"/>
              </a:spcBef>
              <a:buFontTx/>
              <a:buChar char="-"/>
            </a:pPr>
            <a:r>
              <a:rPr lang="ru-RU" sz="2800" dirty="0">
                <a:solidFill>
                  <a:srgbClr val="990099"/>
                </a:solidFill>
                <a:latin typeface="Comic Sans MS" pitchFamily="66" charset="0"/>
              </a:rPr>
              <a:t>Кабинет английского языка (учебная литература, мультимедиа)</a:t>
            </a:r>
          </a:p>
        </p:txBody>
      </p:sp>
      <p:sp>
        <p:nvSpPr>
          <p:cNvPr id="124934" name="Rectangle 6"/>
          <p:cNvSpPr>
            <a:spLocks noChangeArrowheads="1"/>
          </p:cNvSpPr>
          <p:nvPr/>
        </p:nvSpPr>
        <p:spPr bwMode="auto">
          <a:xfrm>
            <a:off x="5638800" y="3200400"/>
            <a:ext cx="3276600" cy="3352800"/>
          </a:xfrm>
          <a:prstGeom prst="rect">
            <a:avLst/>
          </a:prstGeom>
          <a:noFill/>
          <a:ln w="9525">
            <a:noFill/>
            <a:miter lim="800000"/>
            <a:headEnd/>
            <a:tailEnd/>
          </a:ln>
        </p:spPr>
        <p:txBody>
          <a:bodyPr/>
          <a:lstStyle/>
          <a:p>
            <a:pPr marL="342900" indent="-342900">
              <a:spcBef>
                <a:spcPct val="20000"/>
              </a:spcBef>
              <a:buFontTx/>
              <a:buChar char="-"/>
            </a:pPr>
            <a:r>
              <a:rPr lang="ru-RU" sz="2800" dirty="0">
                <a:solidFill>
                  <a:srgbClr val="0000FF"/>
                </a:solidFill>
                <a:latin typeface="Comic Sans MS" pitchFamily="66" charset="0"/>
              </a:rPr>
              <a:t>Воспоминания родителей</a:t>
            </a:r>
          </a:p>
          <a:p>
            <a:pPr marL="342900" indent="-342900">
              <a:spcBef>
                <a:spcPct val="20000"/>
              </a:spcBef>
              <a:buFontTx/>
              <a:buChar char="-"/>
            </a:pPr>
            <a:r>
              <a:rPr lang="ru-RU" sz="2800" dirty="0">
                <a:solidFill>
                  <a:srgbClr val="0000FF"/>
                </a:solidFill>
                <a:latin typeface="Comic Sans MS" pitchFamily="66" charset="0"/>
              </a:rPr>
              <a:t>Помощь учителя английского языка</a:t>
            </a:r>
          </a:p>
        </p:txBody>
      </p:sp>
      <p:sp>
        <p:nvSpPr>
          <p:cNvPr id="24583" name="Line 7"/>
          <p:cNvSpPr>
            <a:spLocks noChangeShapeType="1"/>
          </p:cNvSpPr>
          <p:nvPr/>
        </p:nvSpPr>
        <p:spPr bwMode="auto">
          <a:xfrm flipH="1">
            <a:off x="2362200" y="914400"/>
            <a:ext cx="1447800" cy="457200"/>
          </a:xfrm>
          <a:prstGeom prst="line">
            <a:avLst/>
          </a:prstGeom>
          <a:noFill/>
          <a:ln w="38100">
            <a:solidFill>
              <a:schemeClr val="tx1"/>
            </a:solidFill>
            <a:round/>
            <a:headEnd/>
            <a:tailEnd type="triangle" w="med" len="med"/>
          </a:ln>
        </p:spPr>
        <p:txBody>
          <a:bodyPr/>
          <a:lstStyle/>
          <a:p>
            <a:endParaRPr lang="ru-RU"/>
          </a:p>
        </p:txBody>
      </p:sp>
      <p:sp>
        <p:nvSpPr>
          <p:cNvPr id="24584" name="Line 8"/>
          <p:cNvSpPr>
            <a:spLocks noChangeShapeType="1"/>
          </p:cNvSpPr>
          <p:nvPr/>
        </p:nvSpPr>
        <p:spPr bwMode="auto">
          <a:xfrm>
            <a:off x="5105400" y="990600"/>
            <a:ext cx="1143000" cy="457200"/>
          </a:xfrm>
          <a:prstGeom prst="line">
            <a:avLst/>
          </a:prstGeom>
          <a:noFill/>
          <a:ln w="38100">
            <a:solidFill>
              <a:schemeClr val="tx1"/>
            </a:solidFill>
            <a:round/>
            <a:headEnd/>
            <a:tailEnd type="triangle" w="med" len="med"/>
          </a:ln>
        </p:spPr>
        <p:txBody>
          <a:bodyPr/>
          <a:lstStyle/>
          <a:p>
            <a:endParaRPr lang="ru-RU"/>
          </a:p>
        </p:txBody>
      </p:sp>
    </p:spTree>
  </p:cSld>
  <p:clrMapOvr>
    <a:masterClrMapping/>
  </p:clrMapOvr>
  <p:transition>
    <p:cover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24931">
                                            <p:txEl>
                                              <p:pRg st="0" end="0"/>
                                            </p:txEl>
                                          </p:spTgt>
                                        </p:tgtEl>
                                        <p:attrNameLst>
                                          <p:attrName>style.visibility</p:attrName>
                                        </p:attrNameLst>
                                      </p:cBhvr>
                                      <p:to>
                                        <p:strVal val="visible"/>
                                      </p:to>
                                    </p:set>
                                    <p:anim calcmode="lin" valueType="num">
                                      <p:cBhvr>
                                        <p:cTn id="7" dur="500" fill="hold"/>
                                        <p:tgtEl>
                                          <p:spTgt spid="12493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24931">
                                            <p:txEl>
                                              <p:pRg st="0" end="0"/>
                                            </p:txEl>
                                          </p:spTgt>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24934"/>
                                        </p:tgtEl>
                                        <p:attrNameLst>
                                          <p:attrName>style.visibility</p:attrName>
                                        </p:attrNameLst>
                                      </p:cBhvr>
                                      <p:to>
                                        <p:strVal val="visible"/>
                                      </p:to>
                                    </p:set>
                                    <p:anim calcmode="lin" valueType="num">
                                      <p:cBhvr>
                                        <p:cTn id="11" dur="500" fill="hold"/>
                                        <p:tgtEl>
                                          <p:spTgt spid="124934"/>
                                        </p:tgtEl>
                                        <p:attrNameLst>
                                          <p:attrName>ppt_w</p:attrName>
                                        </p:attrNameLst>
                                      </p:cBhvr>
                                      <p:tavLst>
                                        <p:tav tm="0">
                                          <p:val>
                                            <p:fltVal val="0"/>
                                          </p:val>
                                        </p:tav>
                                        <p:tav tm="100000">
                                          <p:val>
                                            <p:strVal val="#ppt_w"/>
                                          </p:val>
                                        </p:tav>
                                      </p:tavLst>
                                    </p:anim>
                                    <p:anim calcmode="lin" valueType="num">
                                      <p:cBhvr>
                                        <p:cTn id="12" dur="500" fill="hold"/>
                                        <p:tgtEl>
                                          <p:spTgt spid="1249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1" grpId="0" build="p"/>
      <p:bldP spid="12493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3"/>
          <p:cNvSpPr>
            <a:spLocks noGrp="1" noChangeArrowheads="1"/>
          </p:cNvSpPr>
          <p:nvPr>
            <p:ph idx="1"/>
          </p:nvPr>
        </p:nvSpPr>
        <p:spPr>
          <a:xfrm>
            <a:off x="228600" y="1828800"/>
            <a:ext cx="8686800" cy="4532313"/>
          </a:xfrm>
        </p:spPr>
        <p:txBody>
          <a:bodyPr/>
          <a:lstStyle/>
          <a:p>
            <a:pPr eaLnBrk="1" hangingPunct="1">
              <a:lnSpc>
                <a:spcPct val="90000"/>
              </a:lnSpc>
            </a:pPr>
            <a:r>
              <a:rPr lang="ru-RU" sz="2400" dirty="0" smtClean="0">
                <a:solidFill>
                  <a:srgbClr val="000066"/>
                </a:solidFill>
                <a:latin typeface="Comic Sans MS" pitchFamily="66" charset="0"/>
              </a:rPr>
              <a:t>С датой дня моего рождения связаны праздники день Католическое Рождество, Новый год. В этот день в разные годы родились многие известные люди.</a:t>
            </a:r>
          </a:p>
          <a:p>
            <a:pPr eaLnBrk="1" hangingPunct="1">
              <a:lnSpc>
                <a:spcPct val="90000"/>
              </a:lnSpc>
              <a:buNone/>
            </a:pPr>
            <a:endParaRPr lang="ru-RU" sz="2400" dirty="0" smtClean="0">
              <a:solidFill>
                <a:srgbClr val="000066"/>
              </a:solidFill>
              <a:latin typeface="Comic Sans MS" pitchFamily="66" charset="0"/>
            </a:endParaRPr>
          </a:p>
          <a:p>
            <a:pPr eaLnBrk="1" hangingPunct="1">
              <a:lnSpc>
                <a:spcPct val="90000"/>
              </a:lnSpc>
            </a:pPr>
            <a:r>
              <a:rPr lang="ru-RU" sz="2400" dirty="0" smtClean="0">
                <a:solidFill>
                  <a:srgbClr val="000066"/>
                </a:solidFill>
                <a:latin typeface="Comic Sans MS" pitchFamily="66" charset="0"/>
              </a:rPr>
              <a:t>Полученные знания учат меня быть внимательной к близким и с уважением относиться к истории и культуре других народов.</a:t>
            </a:r>
          </a:p>
          <a:p>
            <a:pPr eaLnBrk="1" hangingPunct="1">
              <a:lnSpc>
                <a:spcPct val="90000"/>
              </a:lnSpc>
              <a:buNone/>
            </a:pPr>
            <a:endParaRPr lang="ru-RU" sz="2400" dirty="0" smtClean="0">
              <a:solidFill>
                <a:srgbClr val="000066"/>
              </a:solidFill>
              <a:latin typeface="Comic Sans MS" pitchFamily="66" charset="0"/>
            </a:endParaRPr>
          </a:p>
          <a:p>
            <a:pPr eaLnBrk="1" hangingPunct="1">
              <a:lnSpc>
                <a:spcPct val="90000"/>
              </a:lnSpc>
            </a:pPr>
            <a:r>
              <a:rPr lang="ru-RU" sz="2400" dirty="0" smtClean="0">
                <a:solidFill>
                  <a:srgbClr val="000066"/>
                </a:solidFill>
                <a:latin typeface="Comic Sans MS" pitchFamily="66" charset="0"/>
              </a:rPr>
              <a:t>Выполняя проект, я совершенствовала навыки работы в пакете программ </a:t>
            </a:r>
            <a:r>
              <a:rPr lang="en-US" sz="2400" dirty="0" smtClean="0">
                <a:solidFill>
                  <a:srgbClr val="000066"/>
                </a:solidFill>
                <a:latin typeface="Comic Sans MS" pitchFamily="66" charset="0"/>
              </a:rPr>
              <a:t>Microsoft Office</a:t>
            </a:r>
            <a:r>
              <a:rPr lang="ru-RU" sz="2400" dirty="0" smtClean="0">
                <a:solidFill>
                  <a:srgbClr val="000066"/>
                </a:solidFill>
                <a:latin typeface="Comic Sans MS" pitchFamily="66" charset="0"/>
              </a:rPr>
              <a:t>  (</a:t>
            </a:r>
            <a:r>
              <a:rPr lang="en-US" sz="2400" dirty="0" smtClean="0">
                <a:solidFill>
                  <a:srgbClr val="000066"/>
                </a:solidFill>
                <a:latin typeface="Comic Sans MS" pitchFamily="66" charset="0"/>
              </a:rPr>
              <a:t>WORD</a:t>
            </a:r>
            <a:r>
              <a:rPr lang="ru-RU" sz="2400" dirty="0" smtClean="0">
                <a:solidFill>
                  <a:srgbClr val="000066"/>
                </a:solidFill>
                <a:latin typeface="Comic Sans MS" pitchFamily="66" charset="0"/>
              </a:rPr>
              <a:t> и  </a:t>
            </a:r>
            <a:r>
              <a:rPr lang="en-US" sz="2400" dirty="0" smtClean="0">
                <a:solidFill>
                  <a:srgbClr val="000066"/>
                </a:solidFill>
                <a:latin typeface="Comic Sans MS" pitchFamily="66" charset="0"/>
              </a:rPr>
              <a:t>PPT</a:t>
            </a:r>
            <a:r>
              <a:rPr lang="ru-RU" sz="2400" dirty="0" smtClean="0">
                <a:solidFill>
                  <a:srgbClr val="000066"/>
                </a:solidFill>
                <a:latin typeface="Comic Sans MS" pitchFamily="66" charset="0"/>
              </a:rPr>
              <a:t>).</a:t>
            </a:r>
          </a:p>
        </p:txBody>
      </p:sp>
      <p:sp>
        <p:nvSpPr>
          <p:cNvPr id="122882" name="Rectangle 2"/>
          <p:cNvSpPr>
            <a:spLocks noGrp="1" noChangeArrowheads="1"/>
          </p:cNvSpPr>
          <p:nvPr>
            <p:ph type="title"/>
          </p:nvPr>
        </p:nvSpPr>
        <p:spPr>
          <a:xfrm>
            <a:off x="457200" y="0"/>
            <a:ext cx="8243888" cy="1619250"/>
          </a:xfrm>
        </p:spPr>
        <p:txBody>
          <a:bodyPr>
            <a:normAutofit fontScale="90000"/>
          </a:bodyPr>
          <a:lstStyle/>
          <a:p>
            <a:pPr eaLnBrk="1" hangingPunct="1">
              <a:defRPr/>
            </a:pPr>
            <a:r>
              <a:rPr lang="ru-RU" sz="3600" dirty="0" smtClean="0">
                <a:solidFill>
                  <a:srgbClr val="CC0000"/>
                </a:solidFill>
                <a:latin typeface="Comic Sans MS" pitchFamily="66" charset="0"/>
              </a:rPr>
              <a:t>Результаты выполнения</a:t>
            </a:r>
            <a:br>
              <a:rPr lang="ru-RU" sz="3600" dirty="0" smtClean="0">
                <a:solidFill>
                  <a:srgbClr val="CC0000"/>
                </a:solidFill>
                <a:latin typeface="Comic Sans MS" pitchFamily="66" charset="0"/>
              </a:rPr>
            </a:br>
            <a:r>
              <a:rPr lang="ru-RU" sz="3600" dirty="0" smtClean="0">
                <a:solidFill>
                  <a:srgbClr val="CC0000"/>
                </a:solidFill>
                <a:latin typeface="Comic Sans MS" pitchFamily="66" charset="0"/>
              </a:rPr>
              <a:t> проектно-исследовательской</a:t>
            </a:r>
            <a:br>
              <a:rPr lang="ru-RU" sz="3600" dirty="0" smtClean="0">
                <a:solidFill>
                  <a:srgbClr val="CC0000"/>
                </a:solidFill>
                <a:latin typeface="Comic Sans MS" pitchFamily="66" charset="0"/>
              </a:rPr>
            </a:br>
            <a:r>
              <a:rPr lang="ru-RU" sz="3600" dirty="0" smtClean="0">
                <a:solidFill>
                  <a:srgbClr val="CC0000"/>
                </a:solidFill>
                <a:latin typeface="Comic Sans MS" pitchFamily="66" charset="0"/>
              </a:rPr>
              <a:t> работы</a:t>
            </a: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22883">
                                            <p:txEl>
                                              <p:pRg st="0" end="0"/>
                                            </p:txEl>
                                          </p:spTgt>
                                        </p:tgtEl>
                                        <p:attrNameLst>
                                          <p:attrName>style.visibility</p:attrName>
                                        </p:attrNameLst>
                                      </p:cBhvr>
                                      <p:to>
                                        <p:strVal val="visible"/>
                                      </p:to>
                                    </p:set>
                                    <p:animEffect transition="in" filter="blinds(horizontal)">
                                      <p:cBhvr>
                                        <p:cTn id="7" dur="500"/>
                                        <p:tgtEl>
                                          <p:spTgt spid="12288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22883">
                                            <p:txEl>
                                              <p:pRg st="2" end="2"/>
                                            </p:txEl>
                                          </p:spTgt>
                                        </p:tgtEl>
                                        <p:attrNameLst>
                                          <p:attrName>style.visibility</p:attrName>
                                        </p:attrNameLst>
                                      </p:cBhvr>
                                      <p:to>
                                        <p:strVal val="visible"/>
                                      </p:to>
                                    </p:set>
                                    <p:animEffect transition="in" filter="blinds(horizontal)">
                                      <p:cBhvr>
                                        <p:cTn id="10" dur="500"/>
                                        <p:tgtEl>
                                          <p:spTgt spid="122883">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22883">
                                            <p:txEl>
                                              <p:pRg st="4" end="4"/>
                                            </p:txEl>
                                          </p:spTgt>
                                        </p:tgtEl>
                                        <p:attrNameLst>
                                          <p:attrName>style.visibility</p:attrName>
                                        </p:attrNameLst>
                                      </p:cBhvr>
                                      <p:to>
                                        <p:strVal val="visible"/>
                                      </p:to>
                                    </p:set>
                                    <p:animEffect transition="in" filter="blinds(horizontal)">
                                      <p:cBhvr>
                                        <p:cTn id="13" dur="500"/>
                                        <p:tgtEl>
                                          <p:spTgt spid="122883">
                                            <p:txEl>
                                              <p:pRg st="4" end="4"/>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22882"/>
                                        </p:tgtEl>
                                        <p:attrNameLst>
                                          <p:attrName>style.visibility</p:attrName>
                                        </p:attrNameLst>
                                      </p:cBhvr>
                                      <p:to>
                                        <p:strVal val="visible"/>
                                      </p:to>
                                    </p:set>
                                    <p:animEffect transition="in" filter="blinds(horizontal)">
                                      <p:cBhvr>
                                        <p:cTn id="16" dur="500"/>
                                        <p:tgtEl>
                                          <p:spTgt spid="1228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Rectangle 3"/>
          <p:cNvSpPr>
            <a:spLocks noGrp="1" noChangeArrowheads="1"/>
          </p:cNvSpPr>
          <p:nvPr>
            <p:ph idx="1"/>
          </p:nvPr>
        </p:nvSpPr>
        <p:spPr>
          <a:xfrm>
            <a:off x="457200" y="1219200"/>
            <a:ext cx="8305800" cy="5334000"/>
          </a:xfrm>
        </p:spPr>
        <p:txBody>
          <a:bodyPr/>
          <a:lstStyle/>
          <a:p>
            <a:pPr marL="609600" indent="-609600" eaLnBrk="1" hangingPunct="1"/>
            <a:r>
              <a:rPr lang="ru-RU" sz="2800" b="1" dirty="0" smtClean="0">
                <a:solidFill>
                  <a:srgbClr val="CC00CC"/>
                </a:solidFill>
                <a:latin typeface="Comic Sans MS" pitchFamily="66" charset="0"/>
              </a:rPr>
              <a:t>Проделанная мною работа дает возможность использовать её в качестве дополнительного материала при изучении страноведения  на английском языке;</a:t>
            </a:r>
          </a:p>
          <a:p>
            <a:pPr marL="609600" indent="-609600" eaLnBrk="1" hangingPunct="1"/>
            <a:r>
              <a:rPr lang="ru-RU" sz="2800" b="1" dirty="0" err="1" smtClean="0">
                <a:solidFill>
                  <a:srgbClr val="CC00CC"/>
                </a:solidFill>
                <a:latin typeface="Comic Sans MS" pitchFamily="66" charset="0"/>
              </a:rPr>
              <a:t>фотопрезентацию</a:t>
            </a:r>
            <a:r>
              <a:rPr lang="ru-RU" sz="2800" b="1" dirty="0" smtClean="0">
                <a:solidFill>
                  <a:srgbClr val="CC00CC"/>
                </a:solidFill>
                <a:latin typeface="Comic Sans MS" pitchFamily="66" charset="0"/>
              </a:rPr>
              <a:t> можно использовать на уроках английского языка;</a:t>
            </a:r>
          </a:p>
          <a:p>
            <a:pPr marL="609600" indent="-609600" eaLnBrk="1" hangingPunct="1"/>
            <a:r>
              <a:rPr lang="ru-RU" sz="2800" b="1" dirty="0" smtClean="0">
                <a:solidFill>
                  <a:srgbClr val="CC00CC"/>
                </a:solidFill>
                <a:latin typeface="Comic Sans MS" pitchFamily="66" charset="0"/>
              </a:rPr>
              <a:t>я предполагаю продолжить исследовательскую работу по английскому языку.</a:t>
            </a:r>
            <a:r>
              <a:rPr lang="ru-RU" sz="2800" dirty="0" smtClean="0">
                <a:solidFill>
                  <a:srgbClr val="CC00CC"/>
                </a:solidFill>
                <a:latin typeface="Comic Sans MS" pitchFamily="66" charset="0"/>
              </a:rPr>
              <a:t> </a:t>
            </a:r>
          </a:p>
        </p:txBody>
      </p:sp>
      <p:sp>
        <p:nvSpPr>
          <p:cNvPr id="123906" name="Rectangle 2"/>
          <p:cNvSpPr>
            <a:spLocks noGrp="1" noChangeArrowheads="1"/>
          </p:cNvSpPr>
          <p:nvPr>
            <p:ph type="title"/>
          </p:nvPr>
        </p:nvSpPr>
        <p:spPr>
          <a:xfrm>
            <a:off x="1295400" y="381000"/>
            <a:ext cx="5638800" cy="731838"/>
          </a:xfrm>
        </p:spPr>
        <p:txBody>
          <a:bodyPr/>
          <a:lstStyle/>
          <a:p>
            <a:pPr eaLnBrk="1" hangingPunct="1">
              <a:defRPr/>
            </a:pPr>
            <a:r>
              <a:rPr lang="ru-RU" dirty="0" smtClean="0">
                <a:solidFill>
                  <a:srgbClr val="008000"/>
                </a:solidFill>
                <a:latin typeface="Comic Sans MS" pitchFamily="66" charset="0"/>
              </a:rPr>
              <a:t>Перспективы</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123907">
                                            <p:txEl>
                                              <p:pRg st="0" end="0"/>
                                            </p:txEl>
                                          </p:spTgt>
                                        </p:tgtEl>
                                        <p:attrNameLst>
                                          <p:attrName>style.visibility</p:attrName>
                                        </p:attrNameLst>
                                      </p:cBhvr>
                                      <p:to>
                                        <p:strVal val="visible"/>
                                      </p:to>
                                    </p:set>
                                    <p:anim calcmode="lin" valueType="num">
                                      <p:cBhvr>
                                        <p:cTn id="7" dur="1000" fill="hold"/>
                                        <p:tgtEl>
                                          <p:spTgt spid="123907">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123907">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123907">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23907">
                                            <p:txEl>
                                              <p:pRg st="0" end="0"/>
                                            </p:txEl>
                                          </p:spTgt>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123907">
                                            <p:txEl>
                                              <p:pRg st="1" end="1"/>
                                            </p:txEl>
                                          </p:spTgt>
                                        </p:tgtEl>
                                        <p:attrNameLst>
                                          <p:attrName>style.visibility</p:attrName>
                                        </p:attrNameLst>
                                      </p:cBhvr>
                                      <p:to>
                                        <p:strVal val="visible"/>
                                      </p:to>
                                    </p:set>
                                    <p:anim calcmode="lin" valueType="num">
                                      <p:cBhvr>
                                        <p:cTn id="13" dur="1000" fill="hold"/>
                                        <p:tgtEl>
                                          <p:spTgt spid="123907">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123907">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123907">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123907">
                                            <p:txEl>
                                              <p:pRg st="1" end="1"/>
                                            </p:txEl>
                                          </p:spTgt>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123907">
                                            <p:txEl>
                                              <p:pRg st="2" end="2"/>
                                            </p:txEl>
                                          </p:spTgt>
                                        </p:tgtEl>
                                        <p:attrNameLst>
                                          <p:attrName>style.visibility</p:attrName>
                                        </p:attrNameLst>
                                      </p:cBhvr>
                                      <p:to>
                                        <p:strVal val="visible"/>
                                      </p:to>
                                    </p:set>
                                    <p:anim calcmode="lin" valueType="num">
                                      <p:cBhvr>
                                        <p:cTn id="19" dur="1000" fill="hold"/>
                                        <p:tgtEl>
                                          <p:spTgt spid="123907">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123907">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123907">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123907">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9" name="Text Box 5"/>
          <p:cNvSpPr txBox="1">
            <a:spLocks noChangeArrowheads="1"/>
          </p:cNvSpPr>
          <p:nvPr/>
        </p:nvSpPr>
        <p:spPr bwMode="auto">
          <a:xfrm>
            <a:off x="1447800" y="685800"/>
            <a:ext cx="7046913" cy="2774950"/>
          </a:xfrm>
          <a:prstGeom prst="rect">
            <a:avLst/>
          </a:prstGeom>
          <a:noFill/>
          <a:ln w="9525">
            <a:noFill/>
            <a:miter lim="800000"/>
            <a:headEnd/>
            <a:tailEnd/>
          </a:ln>
        </p:spPr>
        <p:txBody>
          <a:bodyPr wrap="none">
            <a:spAutoFit/>
          </a:bodyPr>
          <a:lstStyle/>
          <a:p>
            <a:pPr algn="ctr"/>
            <a:r>
              <a:rPr lang="en-US" sz="8800" dirty="0">
                <a:solidFill>
                  <a:srgbClr val="0000FF"/>
                </a:solidFill>
                <a:latin typeface="Comic Sans MS" pitchFamily="66" charset="0"/>
              </a:rPr>
              <a:t>Thank you </a:t>
            </a:r>
          </a:p>
          <a:p>
            <a:pPr algn="ctr"/>
            <a:r>
              <a:rPr lang="en-US" sz="8800">
                <a:solidFill>
                  <a:srgbClr val="0000FF"/>
                </a:solidFill>
                <a:latin typeface="Comic Sans MS" pitchFamily="66" charset="0"/>
              </a:rPr>
              <a:t>for attention</a:t>
            </a:r>
            <a:endParaRPr lang="ru-RU" sz="8800" dirty="0">
              <a:solidFill>
                <a:srgbClr val="0000FF"/>
              </a:solidFill>
              <a:latin typeface="Comic Sans MS" pitchFamily="66" charset="0"/>
            </a:endParaRPr>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54629">
                                            <p:txEl>
                                              <p:pRg st="0" end="0"/>
                                            </p:txEl>
                                          </p:spTgt>
                                        </p:tgtEl>
                                        <p:attrNameLst>
                                          <p:attrName>style.visibility</p:attrName>
                                        </p:attrNameLst>
                                      </p:cBhvr>
                                      <p:to>
                                        <p:strVal val="visible"/>
                                      </p:to>
                                    </p:set>
                                    <p:animEffect transition="in" filter="fade">
                                      <p:cBhvr>
                                        <p:cTn id="7" dur="2000"/>
                                        <p:tgtEl>
                                          <p:spTgt spid="154629">
                                            <p:txEl>
                                              <p:pRg st="0" end="0"/>
                                            </p:txEl>
                                          </p:spTgt>
                                        </p:tgtEl>
                                      </p:cBhvr>
                                    </p:animEffect>
                                    <p:anim calcmode="lin" valueType="num">
                                      <p:cBhvr>
                                        <p:cTn id="8" dur="2000" fill="hold"/>
                                        <p:tgtEl>
                                          <p:spTgt spid="154629">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154629">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154629">
                                            <p:txEl>
                                              <p:pRg st="0" end="0"/>
                                            </p:txEl>
                                          </p:spTgt>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154629">
                                            <p:txEl>
                                              <p:pRg st="1" end="1"/>
                                            </p:txEl>
                                          </p:spTgt>
                                        </p:tgtEl>
                                        <p:attrNameLst>
                                          <p:attrName>style.visibility</p:attrName>
                                        </p:attrNameLst>
                                      </p:cBhvr>
                                      <p:to>
                                        <p:strVal val="visible"/>
                                      </p:to>
                                    </p:set>
                                    <p:animEffect transition="in" filter="fade">
                                      <p:cBhvr>
                                        <p:cTn id="13" dur="2000"/>
                                        <p:tgtEl>
                                          <p:spTgt spid="154629">
                                            <p:txEl>
                                              <p:pRg st="1" end="1"/>
                                            </p:txEl>
                                          </p:spTgt>
                                        </p:tgtEl>
                                      </p:cBhvr>
                                    </p:animEffect>
                                    <p:anim calcmode="lin" valueType="num">
                                      <p:cBhvr>
                                        <p:cTn id="14" dur="2000" fill="hold"/>
                                        <p:tgtEl>
                                          <p:spTgt spid="154629">
                                            <p:txEl>
                                              <p:pRg st="1" end="1"/>
                                            </p:txEl>
                                          </p:spTgt>
                                        </p:tgtEl>
                                        <p:attrNameLst>
                                          <p:attrName>style.rotation</p:attrName>
                                        </p:attrNameLst>
                                      </p:cBhvr>
                                      <p:tavLst>
                                        <p:tav tm="0">
                                          <p:val>
                                            <p:fltVal val="720"/>
                                          </p:val>
                                        </p:tav>
                                        <p:tav tm="100000">
                                          <p:val>
                                            <p:fltVal val="0"/>
                                          </p:val>
                                        </p:tav>
                                      </p:tavLst>
                                    </p:anim>
                                    <p:anim calcmode="lin" valueType="num">
                                      <p:cBhvr>
                                        <p:cTn id="15" dur="2000" fill="hold"/>
                                        <p:tgtEl>
                                          <p:spTgt spid="154629">
                                            <p:txEl>
                                              <p:pRg st="1" end="1"/>
                                            </p:txEl>
                                          </p:spTgt>
                                        </p:tgtEl>
                                        <p:attrNameLst>
                                          <p:attrName>ppt_h</p:attrName>
                                        </p:attrNameLst>
                                      </p:cBhvr>
                                      <p:tavLst>
                                        <p:tav tm="0">
                                          <p:val>
                                            <p:fltVal val="0"/>
                                          </p:val>
                                        </p:tav>
                                        <p:tav tm="100000">
                                          <p:val>
                                            <p:strVal val="#ppt_h"/>
                                          </p:val>
                                        </p:tav>
                                      </p:tavLst>
                                    </p:anim>
                                    <p:anim calcmode="lin" valueType="num">
                                      <p:cBhvr>
                                        <p:cTn id="16" dur="2000" fill="hold"/>
                                        <p:tgtEl>
                                          <p:spTgt spid="154629">
                                            <p:txEl>
                                              <p:pRg st="1" end="1"/>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1408</TotalTime>
  <Words>1173</Words>
  <Application>Microsoft PowerPoint</Application>
  <PresentationFormat>Экран (4:3)</PresentationFormat>
  <Paragraphs>99</Paragraphs>
  <Slides>25</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Открытая</vt:lpstr>
      <vt:lpstr>The Day I Was Born  День, когда я родилась</vt:lpstr>
      <vt:lpstr>Слайд 2</vt:lpstr>
      <vt:lpstr>Слайд 3</vt:lpstr>
      <vt:lpstr>The 15-th of December, 2002</vt:lpstr>
      <vt:lpstr>Слайд 5</vt:lpstr>
      <vt:lpstr>Слайд 6</vt:lpstr>
      <vt:lpstr>Parents’ memories</vt:lpstr>
      <vt:lpstr>Слайд 8</vt:lpstr>
      <vt:lpstr>Sagittarius </vt:lpstr>
      <vt:lpstr>Horses (1978, 1990, 2002, 2014)</vt:lpstr>
      <vt:lpstr>As for me, I share my birthday with actors, artists and musicians and other famous people and dates.  </vt:lpstr>
      <vt:lpstr>Слайд 12</vt:lpstr>
      <vt:lpstr>Important Events in Russia  </vt:lpstr>
      <vt:lpstr>Important Events All  over the world</vt:lpstr>
      <vt:lpstr>Слайд 15</vt:lpstr>
      <vt:lpstr>Слайд 16</vt:lpstr>
      <vt:lpstr>25 декабря   Католическое Рождество  Christmas in Great Britain </vt:lpstr>
      <vt:lpstr>New Year in Britain</vt:lpstr>
      <vt:lpstr>Jan 25, 1759:  Robert Burns' birthday День рождения Роберта Бернса</vt:lpstr>
      <vt:lpstr>1 декабря   День святого Эндрю  St. Andrew's Day </vt:lpstr>
      <vt:lpstr>Conclusion </vt:lpstr>
      <vt:lpstr>Ресурсы</vt:lpstr>
      <vt:lpstr>Результаты выполнения  проектно-исследовательской  работы</vt:lpstr>
      <vt:lpstr>Перспективы</vt:lpstr>
      <vt:lpstr>Слайд 25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School</cp:lastModifiedBy>
  <cp:revision>93</cp:revision>
  <cp:lastPrinted>1601-01-01T00:00:00Z</cp:lastPrinted>
  <dcterms:created xsi:type="dcterms:W3CDTF">1601-01-01T00:00:00Z</dcterms:created>
  <dcterms:modified xsi:type="dcterms:W3CDTF">2014-12-16T13:01:39Z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