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docMetadata/LabelInfo.xml" ContentType="application/vnd.ms-office.classificationlabel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authors.xml" ContentType="application/vnd.ms-powerpoint.author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6" r:id="rId5"/>
    <p:sldId id="257" r:id="rId6"/>
    <p:sldId id="265" r:id="rId7"/>
    <p:sldId id="258" r:id="rId8"/>
    <p:sldId id="259" r:id="rId9"/>
    <p:sldId id="267" r:id="rId10"/>
    <p:sldId id="271" r:id="rId11"/>
    <p:sldId id="272" r:id="rId12"/>
    <p:sldId id="264" r:id="rId13"/>
    <p:sldId id="266" r:id="rId14"/>
    <p:sldId id="273" r:id="rId15"/>
    <p:sldId id="278" r:id="rId16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Автор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EBE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75" d="100"/>
          <a:sy n="75" d="100"/>
        </p:scale>
        <p:origin x="-318" y="-8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34" y="10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90175283-229A-4F5F-9DFA-1F92EAA927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6F6A4B-6373-4887-89DA-53386FAB4E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E49AB9B-E7D3-4223-999E-DD0AB523B367}" type="datetime1">
              <a:rPr lang="ru-RU" smtClean="0"/>
              <a:pPr rtl="0"/>
              <a:t>31.03.2022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7725007-2A21-48A1-9E5A-231B265B35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FC09BF5-426E-412D-AFEA-FE30D83B442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970EFC00-6002-45FF-8385-9CF07DD24DC0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192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979AA-7A79-4F8D-88BA-637372435D29}" type="datetime1">
              <a:rPr lang="ru-RU" smtClean="0"/>
              <a:pPr/>
              <a:t>31.03.2022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DE82FD2-F864-2E4E-ACF0-2DBC196A7066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107142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DDE82FD2-F864-2E4E-ACF0-2DBC196A7066}" type="slidenum">
              <a:rPr lang="ru-RU" smtClean="0"/>
              <a:pPr rtl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08055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DE82FD2-F864-2E4E-ACF0-2DBC196A7066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0000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DE82FD2-F864-2E4E-ACF0-2DBC196A7066}" type="slidenum">
              <a:rPr lang="ru-RU" smtClean="0"/>
              <a:pPr rtl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60153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DE82FD2-F864-2E4E-ACF0-2DBC196A7066}" type="slidenum">
              <a:rPr lang="ru-RU" smtClean="0"/>
              <a:pPr rtl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6705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DE82FD2-F864-2E4E-ACF0-2DBC196A7066}" type="slidenum">
              <a:rPr lang="ru-RU" smtClean="0"/>
              <a:pPr rtl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923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DE82FD2-F864-2E4E-ACF0-2DBC196A7066}" type="slidenum">
              <a:rPr lang="ru-RU" smtClean="0"/>
              <a:pPr rtl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80846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DE82FD2-F864-2E4E-ACF0-2DBC196A7066}" type="slidenum">
              <a:rPr lang="ru-RU" smtClean="0"/>
              <a:pPr rtl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67034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DDE82FD2-F864-2E4E-ACF0-2DBC196A7066}" type="slidenum">
              <a:rPr lang="ru-RU" smtClean="0"/>
              <a:pPr rtl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59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D2AF3450-104B-47D0-B01B-DC08566F9D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686175" y="0"/>
            <a:ext cx="8505825" cy="6858000"/>
          </a:xfrm>
          <a:custGeom>
            <a:avLst/>
            <a:gdLst>
              <a:gd name="connsiteX0" fmla="*/ 1701752 w 8505825"/>
              <a:gd name="connsiteY0" fmla="*/ 0 h 6858000"/>
              <a:gd name="connsiteX1" fmla="*/ 8505825 w 8505825"/>
              <a:gd name="connsiteY1" fmla="*/ 0 h 6858000"/>
              <a:gd name="connsiteX2" fmla="*/ 8505825 w 8505825"/>
              <a:gd name="connsiteY2" fmla="*/ 6858000 h 6858000"/>
              <a:gd name="connsiteX3" fmla="*/ 0 w 8505825"/>
              <a:gd name="connsiteY3" fmla="*/ 6858000 h 6858000"/>
              <a:gd name="connsiteX4" fmla="*/ 0 w 8505825"/>
              <a:gd name="connsiteY4" fmla="*/ 6837396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05825" h="6858000">
                <a:moveTo>
                  <a:pt x="1701752" y="0"/>
                </a:moveTo>
                <a:lnTo>
                  <a:pt x="8505825" y="0"/>
                </a:lnTo>
                <a:lnTo>
                  <a:pt x="8505825" y="6858000"/>
                </a:lnTo>
                <a:lnTo>
                  <a:pt x="0" y="6858000"/>
                </a:lnTo>
                <a:lnTo>
                  <a:pt x="0" y="6837396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93C4921B-870F-DA4B-99FE-526B47FAF5FF}"/>
              </a:ext>
            </a:extLst>
          </p:cNvPr>
          <p:cNvCxnSpPr/>
          <p:nvPr userDrawn="1"/>
        </p:nvCxnSpPr>
        <p:spPr>
          <a:xfrm flipH="1">
            <a:off x="3510116" y="0"/>
            <a:ext cx="1533832" cy="6091084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3C217E0E-2C1A-4D03-BC55-D7D6609B81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683" y="879635"/>
            <a:ext cx="7659486" cy="1198178"/>
          </a:xfrm>
          <a:custGeom>
            <a:avLst/>
            <a:gdLst>
              <a:gd name="connsiteX0" fmla="*/ 0 w 7659486"/>
              <a:gd name="connsiteY0" fmla="*/ 0 h 1198178"/>
              <a:gd name="connsiteX1" fmla="*/ 7659486 w 7659486"/>
              <a:gd name="connsiteY1" fmla="*/ 0 h 1198178"/>
              <a:gd name="connsiteX2" fmla="*/ 7355455 w 7659486"/>
              <a:gd name="connsiteY2" fmla="*/ 1198178 h 1198178"/>
              <a:gd name="connsiteX3" fmla="*/ 0 w 7659486"/>
              <a:gd name="connsiteY3" fmla="*/ 1198178 h 1198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659486" h="1198178">
                <a:moveTo>
                  <a:pt x="0" y="0"/>
                </a:moveTo>
                <a:lnTo>
                  <a:pt x="7659486" y="0"/>
                </a:lnTo>
                <a:lnTo>
                  <a:pt x="7355455" y="1198178"/>
                </a:lnTo>
                <a:lnTo>
                  <a:pt x="0" y="1198178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320040" rtlCol="0">
            <a:noAutofit/>
          </a:bodyPr>
          <a:lstStyle>
            <a:lvl1pPr>
              <a:defRPr sz="4000" cap="all" spc="300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CFB69D3-5632-4285-A209-9DCA67DA66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016" y="2551819"/>
            <a:ext cx="2952599" cy="1781642"/>
          </a:xfrm>
        </p:spPr>
        <p:txBody>
          <a:bodyPr rtlCol="0">
            <a:normAutofit/>
          </a:bodyPr>
          <a:lstStyle>
            <a:lvl1pPr marL="0" indent="0" algn="l">
              <a:buNone/>
              <a:defRPr sz="2000" spc="140" baseline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916498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ременная шка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385DE2B2-9988-4BD4-ACE0-1927858BAE41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6B46AC40-4848-C146-B8DE-C805F662D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16" y="983785"/>
            <a:ext cx="8447439" cy="1074828"/>
          </a:xfrm>
        </p:spPr>
        <p:txBody>
          <a:bodyPr rtlCol="0">
            <a:normAutofit/>
          </a:bodyPr>
          <a:lstStyle>
            <a:lvl1pPr>
              <a:defRPr sz="4000" spc="3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90966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9F4C3CA-7962-4B8E-8004-FBD88F0EF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2B0A469C-DBC5-49D7-876B-B121EB68C09A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E7B5E76-E101-4994-92F5-1F540EB16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53114" y="6356350"/>
            <a:ext cx="2188029" cy="365125"/>
          </a:xfrm>
        </p:spPr>
        <p:txBody>
          <a:bodyPr rtlCol="0"/>
          <a:lstStyle>
            <a:lvl1pPr algn="r">
              <a:defRPr sz="1000"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249F242-2699-411D-B3F7-3D6D480E4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59FE6242-19BA-2847-9959-30D6F0E27035}"/>
              </a:ext>
            </a:extLst>
          </p:cNvPr>
          <p:cNvCxnSpPr/>
          <p:nvPr userDrawn="1"/>
        </p:nvCxnSpPr>
        <p:spPr>
          <a:xfrm flipH="1">
            <a:off x="6333066" y="0"/>
            <a:ext cx="1533832" cy="6091084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715A3155-E4BF-478C-8D90-C66F5EB274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683" y="879636"/>
            <a:ext cx="6192892" cy="1198179"/>
          </a:xfrm>
          <a:custGeom>
            <a:avLst/>
            <a:gdLst>
              <a:gd name="connsiteX0" fmla="*/ 0 w 6192892"/>
              <a:gd name="connsiteY0" fmla="*/ 0 h 1198179"/>
              <a:gd name="connsiteX1" fmla="*/ 6192892 w 6192892"/>
              <a:gd name="connsiteY1" fmla="*/ 0 h 1198179"/>
              <a:gd name="connsiteX2" fmla="*/ 5947075 w 6192892"/>
              <a:gd name="connsiteY2" fmla="*/ 1198179 h 1198179"/>
              <a:gd name="connsiteX3" fmla="*/ 0 w 6192892"/>
              <a:gd name="connsiteY3" fmla="*/ 1198179 h 119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2892" h="1198179">
                <a:moveTo>
                  <a:pt x="0" y="0"/>
                </a:moveTo>
                <a:lnTo>
                  <a:pt x="6192892" y="0"/>
                </a:lnTo>
                <a:lnTo>
                  <a:pt x="5947075" y="1198179"/>
                </a:lnTo>
                <a:lnTo>
                  <a:pt x="0" y="119817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228600" rtlCol="0" anchor="ctr">
            <a:noAutofit/>
          </a:bodyPr>
          <a:lstStyle>
            <a:lvl1pPr algn="l">
              <a:lnSpc>
                <a:spcPct val="100000"/>
              </a:lnSpc>
              <a:defRPr sz="4000" cap="all" spc="3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xmlns="" id="{EDF23CDC-9A9D-5247-AD71-0A10D94BDC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016" y="2551819"/>
            <a:ext cx="4413068" cy="3539265"/>
          </a:xfrm>
        </p:spPr>
        <p:txBody>
          <a:bodyPr rtlCol="0">
            <a:normAutofit/>
          </a:bodyPr>
          <a:lstStyle>
            <a:lvl1pPr marL="342900" indent="-342900" algn="l">
              <a:lnSpc>
                <a:spcPct val="100000"/>
              </a:lnSpc>
              <a:buFont typeface="Arial" panose="020B0604020202020204" pitchFamily="34" charset="0"/>
              <a:buChar char="•"/>
              <a:defRPr sz="2000" spc="140" baseline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27" name="Рисунок 26">
            <a:extLst>
              <a:ext uri="{FF2B5EF4-FFF2-40B4-BE49-F238E27FC236}">
                <a16:creationId xmlns:a16="http://schemas.microsoft.com/office/drawing/2014/main" xmlns="" id="{0DA38E85-9448-450D-A4ED-FFA79C7100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61342" y="0"/>
            <a:ext cx="5730658" cy="6858000"/>
          </a:xfrm>
          <a:custGeom>
            <a:avLst/>
            <a:gdLst>
              <a:gd name="connsiteX0" fmla="*/ 1688746 w 5730658"/>
              <a:gd name="connsiteY0" fmla="*/ 0 h 6858000"/>
              <a:gd name="connsiteX1" fmla="*/ 5730658 w 5730658"/>
              <a:gd name="connsiteY1" fmla="*/ 0 h 6858000"/>
              <a:gd name="connsiteX2" fmla="*/ 5730658 w 5730658"/>
              <a:gd name="connsiteY2" fmla="*/ 6858000 h 6858000"/>
              <a:gd name="connsiteX3" fmla="*/ 31751 w 5730658"/>
              <a:gd name="connsiteY3" fmla="*/ 6858000 h 6858000"/>
              <a:gd name="connsiteX4" fmla="*/ 31751 w 5730658"/>
              <a:gd name="connsiteY4" fmla="*/ 6857688 h 6858000"/>
              <a:gd name="connsiteX5" fmla="*/ 0 w 5730658"/>
              <a:gd name="connsiteY5" fmla="*/ 6857932 h 6858000"/>
              <a:gd name="connsiteX6" fmla="*/ 31751 w 5730658"/>
              <a:gd name="connsiteY6" fmla="*/ 6729501 h 6858000"/>
              <a:gd name="connsiteX7" fmla="*/ 31751 w 5730658"/>
              <a:gd name="connsiteY7" fmla="*/ 6681788 h 6858000"/>
              <a:gd name="connsiteX8" fmla="*/ 43547 w 5730658"/>
              <a:gd name="connsiteY8" fmla="*/ 6681788 h 6858000"/>
              <a:gd name="connsiteX9" fmla="*/ 1688746 w 5730658"/>
              <a:gd name="connsiteY9" fmla="*/ 270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730658" h="6858000">
                <a:moveTo>
                  <a:pt x="1688746" y="0"/>
                </a:moveTo>
                <a:lnTo>
                  <a:pt x="5730658" y="0"/>
                </a:lnTo>
                <a:lnTo>
                  <a:pt x="5730658" y="6858000"/>
                </a:lnTo>
                <a:lnTo>
                  <a:pt x="31751" y="6858000"/>
                </a:lnTo>
                <a:lnTo>
                  <a:pt x="31751" y="6857688"/>
                </a:lnTo>
                <a:lnTo>
                  <a:pt x="0" y="6857932"/>
                </a:lnTo>
                <a:lnTo>
                  <a:pt x="31751" y="6729501"/>
                </a:lnTo>
                <a:lnTo>
                  <a:pt x="31751" y="6681788"/>
                </a:lnTo>
                <a:lnTo>
                  <a:pt x="43547" y="6681788"/>
                </a:lnTo>
                <a:lnTo>
                  <a:pt x="1688746" y="27053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xmlns="" val="3010694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0F72571D-58D5-4367-9E7E-94A5A5D795B8}"/>
              </a:ext>
            </a:extLst>
          </p:cNvPr>
          <p:cNvSpPr/>
          <p:nvPr userDrawn="1"/>
        </p:nvSpPr>
        <p:spPr>
          <a:xfrm>
            <a:off x="693682" y="2286000"/>
            <a:ext cx="11498318" cy="34163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21" name="Рисунок 20">
            <a:extLst>
              <a:ext uri="{FF2B5EF4-FFF2-40B4-BE49-F238E27FC236}">
                <a16:creationId xmlns:a16="http://schemas.microsoft.com/office/drawing/2014/main" xmlns="" id="{ACD184E7-842E-4CDA-8022-CFE5CEA0DBE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8534400" cy="6858000"/>
          </a:xfrm>
          <a:custGeom>
            <a:avLst/>
            <a:gdLst>
              <a:gd name="connsiteX0" fmla="*/ 0 w 8534400"/>
              <a:gd name="connsiteY0" fmla="*/ 0 h 6858000"/>
              <a:gd name="connsiteX1" fmla="*/ 6827520 w 8534400"/>
              <a:gd name="connsiteY1" fmla="*/ 0 h 6858000"/>
              <a:gd name="connsiteX2" fmla="*/ 7396480 w 8534400"/>
              <a:gd name="connsiteY2" fmla="*/ 2286000 h 6858000"/>
              <a:gd name="connsiteX3" fmla="*/ 693682 w 8534400"/>
              <a:gd name="connsiteY3" fmla="*/ 2286000 h 6858000"/>
              <a:gd name="connsiteX4" fmla="*/ 693682 w 8534400"/>
              <a:gd name="connsiteY4" fmla="*/ 5702300 h 6858000"/>
              <a:gd name="connsiteX5" fmla="*/ 8246759 w 8534400"/>
              <a:gd name="connsiteY5" fmla="*/ 5702300 h 6858000"/>
              <a:gd name="connsiteX6" fmla="*/ 8534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0" y="0"/>
                </a:moveTo>
                <a:lnTo>
                  <a:pt x="6827520" y="0"/>
                </a:lnTo>
                <a:lnTo>
                  <a:pt x="7396480" y="2286000"/>
                </a:lnTo>
                <a:lnTo>
                  <a:pt x="693682" y="2286000"/>
                </a:lnTo>
                <a:lnTo>
                  <a:pt x="693682" y="5702300"/>
                </a:lnTo>
                <a:lnTo>
                  <a:pt x="8246759" y="5702300"/>
                </a:lnTo>
                <a:lnTo>
                  <a:pt x="85344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9F4C3CA-7962-4B8E-8004-FBD88F0EF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rtl="0"/>
            <a:fld id="{77236C5A-30BE-4583-B7BD-BA6E99F2953C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E7B5E76-E101-4994-92F5-1F540EB16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E249F242-2699-411D-B3F7-3D6D480E4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CC650A3-C37B-8949-AAFB-1CA610A432A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61069" y="2654299"/>
            <a:ext cx="3165475" cy="2705101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2000" cap="all" spc="14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>
              <a:lnSpc>
                <a:spcPct val="9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9144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3pPr>
            <a:lvl4pPr marL="13716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4pPr>
            <a:lvl5pPr marL="18288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xmlns="" id="{6823CE96-7B45-0E4E-8DD2-AAE6F7DB97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115132" y="2654299"/>
            <a:ext cx="3165475" cy="2705101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2000" cap="all" spc="14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>
              <a:lnSpc>
                <a:spcPct val="9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9144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3pPr>
            <a:lvl4pPr marL="13716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4pPr>
            <a:lvl5pPr marL="18288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xmlns="" id="{7F451F20-9248-594B-8CD5-3442A64513D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19032" y="2654299"/>
            <a:ext cx="3165475" cy="2705101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2000" cap="all" spc="14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0" indent="0">
              <a:lnSpc>
                <a:spcPct val="9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Calibri" panose="020F0502020204030204" pitchFamily="34" charset="0"/>
              </a:defRPr>
            </a:lvl2pPr>
            <a:lvl3pPr marL="9144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3pPr>
            <a:lvl4pPr marL="13716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4pPr>
            <a:lvl5pPr marL="1828800" indent="0">
              <a:lnSpc>
                <a:spcPct val="100000"/>
              </a:lnSpc>
              <a:spcBef>
                <a:spcPts val="1000"/>
              </a:spcBef>
              <a:buNone/>
              <a:defRPr sz="1800" spc="140" baseline="0">
                <a:solidFill>
                  <a:schemeClr val="bg1"/>
                </a:solidFill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</p:txBody>
      </p: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xmlns="" id="{92008AA3-BEDF-CE40-9D94-F5875454E799}"/>
              </a:ext>
            </a:extLst>
          </p:cNvPr>
          <p:cNvCxnSpPr>
            <a:cxnSpLocks/>
          </p:cNvCxnSpPr>
          <p:nvPr userDrawn="1"/>
        </p:nvCxnSpPr>
        <p:spPr>
          <a:xfrm>
            <a:off x="7108236" y="0"/>
            <a:ext cx="1533832" cy="6091084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аголовок 19">
            <a:extLst>
              <a:ext uri="{FF2B5EF4-FFF2-40B4-BE49-F238E27FC236}">
                <a16:creationId xmlns:a16="http://schemas.microsoft.com/office/drawing/2014/main" xmlns="" id="{028065BE-52F2-4F89-82A3-E5DA80527B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684" y="879636"/>
            <a:ext cx="6294727" cy="1206888"/>
          </a:xfrm>
          <a:custGeom>
            <a:avLst/>
            <a:gdLst>
              <a:gd name="connsiteX0" fmla="*/ 5986630 w 6294727"/>
              <a:gd name="connsiteY0" fmla="*/ 0 h 1206888"/>
              <a:gd name="connsiteX1" fmla="*/ 6294727 w 6294727"/>
              <a:gd name="connsiteY1" fmla="*/ 1206888 h 1206888"/>
              <a:gd name="connsiteX2" fmla="*/ 0 w 6294727"/>
              <a:gd name="connsiteY2" fmla="*/ 1206888 h 1206888"/>
              <a:gd name="connsiteX3" fmla="*/ 0 w 6294727"/>
              <a:gd name="connsiteY3" fmla="*/ 8709 h 1206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94727" h="1206888">
                <a:moveTo>
                  <a:pt x="5986630" y="0"/>
                </a:moveTo>
                <a:lnTo>
                  <a:pt x="6294727" y="1206888"/>
                </a:lnTo>
                <a:lnTo>
                  <a:pt x="0" y="1206888"/>
                </a:lnTo>
                <a:lnTo>
                  <a:pt x="0" y="870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rtlCol="0" anchor="ctr">
            <a:noAutofit/>
          </a:bodyPr>
          <a:lstStyle>
            <a:lvl1pPr algn="l">
              <a:defRPr sz="4000" cap="all" spc="3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183102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>
            <a:extLst>
              <a:ext uri="{FF2B5EF4-FFF2-40B4-BE49-F238E27FC236}">
                <a16:creationId xmlns:a16="http://schemas.microsoft.com/office/drawing/2014/main" xmlns="" id="{AA6943C0-A7A3-4C4C-BEB2-9176DE8630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681047" y="0"/>
            <a:ext cx="8510952" cy="6858000"/>
          </a:xfrm>
          <a:custGeom>
            <a:avLst/>
            <a:gdLst>
              <a:gd name="connsiteX0" fmla="*/ 1706880 w 8510952"/>
              <a:gd name="connsiteY0" fmla="*/ 0 h 6858000"/>
              <a:gd name="connsiteX1" fmla="*/ 8510952 w 8510952"/>
              <a:gd name="connsiteY1" fmla="*/ 0 h 6858000"/>
              <a:gd name="connsiteX2" fmla="*/ 8510952 w 8510952"/>
              <a:gd name="connsiteY2" fmla="*/ 6858000 h 6858000"/>
              <a:gd name="connsiteX3" fmla="*/ 0 w 8510952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510952" h="6858000">
                <a:moveTo>
                  <a:pt x="1706880" y="0"/>
                </a:moveTo>
                <a:lnTo>
                  <a:pt x="8510952" y="0"/>
                </a:lnTo>
                <a:lnTo>
                  <a:pt x="8510952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104F3C93-C085-8A47-9A2A-6AD3F3D69F4E}"/>
              </a:ext>
            </a:extLst>
          </p:cNvPr>
          <p:cNvCxnSpPr/>
          <p:nvPr userDrawn="1"/>
        </p:nvCxnSpPr>
        <p:spPr>
          <a:xfrm flipH="1">
            <a:off x="3510116" y="0"/>
            <a:ext cx="1533832" cy="6091084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0">
            <a:extLst>
              <a:ext uri="{FF2B5EF4-FFF2-40B4-BE49-F238E27FC236}">
                <a16:creationId xmlns:a16="http://schemas.microsoft.com/office/drawing/2014/main" xmlns="" id="{941283B3-F5BE-4FDF-829D-D1BE17F716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683" y="879635"/>
            <a:ext cx="6192892" cy="1198179"/>
          </a:xfrm>
          <a:custGeom>
            <a:avLst/>
            <a:gdLst>
              <a:gd name="connsiteX0" fmla="*/ 0 w 6192892"/>
              <a:gd name="connsiteY0" fmla="*/ 0 h 1198179"/>
              <a:gd name="connsiteX1" fmla="*/ 6192892 w 6192892"/>
              <a:gd name="connsiteY1" fmla="*/ 0 h 1198179"/>
              <a:gd name="connsiteX2" fmla="*/ 5947075 w 6192892"/>
              <a:gd name="connsiteY2" fmla="*/ 1198179 h 1198179"/>
              <a:gd name="connsiteX3" fmla="*/ 0 w 6192892"/>
              <a:gd name="connsiteY3" fmla="*/ 1198179 h 119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2892" h="1198179">
                <a:moveTo>
                  <a:pt x="0" y="0"/>
                </a:moveTo>
                <a:lnTo>
                  <a:pt x="6192892" y="0"/>
                </a:lnTo>
                <a:lnTo>
                  <a:pt x="5947075" y="1198179"/>
                </a:lnTo>
                <a:lnTo>
                  <a:pt x="0" y="119817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320040" rtlCol="0" anchor="ctr">
            <a:noAutofit/>
          </a:bodyPr>
          <a:lstStyle>
            <a:lvl1pPr algn="l">
              <a:defRPr sz="4000" cap="all" spc="3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xmlns="" id="{B641A16B-3688-D842-92F4-5D2C281153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016" y="2551819"/>
            <a:ext cx="2952599" cy="3539265"/>
          </a:xfrm>
        </p:spPr>
        <p:txBody>
          <a:bodyPr rtlCol="0">
            <a:normAutofit/>
          </a:bodyPr>
          <a:lstStyle>
            <a:lvl1pPr marL="0" indent="0" algn="l">
              <a:lnSpc>
                <a:spcPct val="100000"/>
              </a:lnSpc>
              <a:buNone/>
              <a:defRPr sz="2000" spc="140" baseline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A19933E8-EEFC-754B-93AE-557EFF8A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730829" cy="365125"/>
          </a:xfrm>
        </p:spPr>
        <p:txBody>
          <a:bodyPr rtlCol="0"/>
          <a:lstStyle>
            <a:lvl1pPr>
              <a:defRPr sz="1000"/>
            </a:lvl1pPr>
          </a:lstStyle>
          <a:p>
            <a:pPr rtl="0"/>
            <a:fld id="{F8EB5596-E111-4A5A-95F6-35EEBA3F3955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F21EDEC1-EB5D-6C48-A2AB-048088167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E33BD7B8-5805-4D48-B17D-88E5EE75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1342" y="6356350"/>
            <a:ext cx="1539658" cy="365125"/>
          </a:xfrm>
        </p:spPr>
        <p:txBody>
          <a:bodyPr rtlCol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7822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вед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Рисунок 18">
            <a:extLst>
              <a:ext uri="{FF2B5EF4-FFF2-40B4-BE49-F238E27FC236}">
                <a16:creationId xmlns:a16="http://schemas.microsoft.com/office/drawing/2014/main" xmlns="" id="{FD6AC9F3-6F32-409B-A3B1-EEF36BA0667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8534400" cy="6858000"/>
          </a:xfrm>
          <a:custGeom>
            <a:avLst/>
            <a:gdLst>
              <a:gd name="connsiteX0" fmla="*/ 0 w 8534400"/>
              <a:gd name="connsiteY0" fmla="*/ 0 h 6858000"/>
              <a:gd name="connsiteX1" fmla="*/ 6827520 w 8534400"/>
              <a:gd name="connsiteY1" fmla="*/ 0 h 6858000"/>
              <a:gd name="connsiteX2" fmla="*/ 7070048 w 8534400"/>
              <a:gd name="connsiteY2" fmla="*/ 974442 h 6858000"/>
              <a:gd name="connsiteX3" fmla="*/ 5680814 w 8534400"/>
              <a:gd name="connsiteY3" fmla="*/ 974442 h 6858000"/>
              <a:gd name="connsiteX4" fmla="*/ 5680814 w 8534400"/>
              <a:gd name="connsiteY4" fmla="*/ 5758652 h 6858000"/>
              <a:gd name="connsiteX5" fmla="*/ 8260785 w 8534400"/>
              <a:gd name="connsiteY5" fmla="*/ 5758652 h 6858000"/>
              <a:gd name="connsiteX6" fmla="*/ 8534400 w 8534400"/>
              <a:gd name="connsiteY6" fmla="*/ 6858000 h 6858000"/>
              <a:gd name="connsiteX7" fmla="*/ 0 w 85344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534400" h="6858000">
                <a:moveTo>
                  <a:pt x="0" y="0"/>
                </a:moveTo>
                <a:lnTo>
                  <a:pt x="6827520" y="0"/>
                </a:lnTo>
                <a:lnTo>
                  <a:pt x="7070048" y="974442"/>
                </a:lnTo>
                <a:lnTo>
                  <a:pt x="5680814" y="974442"/>
                </a:lnTo>
                <a:lnTo>
                  <a:pt x="5680814" y="5758652"/>
                </a:lnTo>
                <a:lnTo>
                  <a:pt x="8260785" y="5758652"/>
                </a:lnTo>
                <a:lnTo>
                  <a:pt x="85344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xmlns="" id="{E26FF020-BB93-4C6C-B3ED-8326D424097A}"/>
              </a:ext>
            </a:extLst>
          </p:cNvPr>
          <p:cNvSpPr/>
          <p:nvPr userDrawn="1"/>
        </p:nvSpPr>
        <p:spPr>
          <a:xfrm>
            <a:off x="5680814" y="974442"/>
            <a:ext cx="5228191" cy="478421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xmlns="" id="{5942173C-2B01-804E-85FB-4D68140D4E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106424"/>
            <a:ext cx="4446062" cy="916644"/>
          </a:xfrm>
        </p:spPr>
        <p:txBody>
          <a:bodyPr rtlCol="0" anchor="b">
            <a:noAutofit/>
          </a:bodyPr>
          <a:lstStyle>
            <a:lvl1pPr algn="l">
              <a:defRPr sz="4000" cap="all" spc="3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Подзаголовок 2">
            <a:extLst>
              <a:ext uri="{FF2B5EF4-FFF2-40B4-BE49-F238E27FC236}">
                <a16:creationId xmlns:a16="http://schemas.microsoft.com/office/drawing/2014/main" xmlns="" id="{B641A16B-3688-D842-92F4-5D2C281153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2075245"/>
            <a:ext cx="4446062" cy="3295405"/>
          </a:xfrm>
        </p:spPr>
        <p:txBody>
          <a:bodyPr rtlCol="0">
            <a:normAutofit/>
          </a:bodyPr>
          <a:lstStyle>
            <a:lvl1pPr marL="0" indent="0" algn="l">
              <a:lnSpc>
                <a:spcPct val="125000"/>
              </a:lnSpc>
              <a:buNone/>
              <a:defRPr sz="1800" spc="14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104F3C93-C085-8A47-9A2A-6AD3F3D69F4E}"/>
              </a:ext>
            </a:extLst>
          </p:cNvPr>
          <p:cNvCxnSpPr>
            <a:cxnSpLocks/>
          </p:cNvCxnSpPr>
          <p:nvPr userDrawn="1"/>
        </p:nvCxnSpPr>
        <p:spPr>
          <a:xfrm>
            <a:off x="7108236" y="0"/>
            <a:ext cx="1533832" cy="6091084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Дата 3">
            <a:extLst>
              <a:ext uri="{FF2B5EF4-FFF2-40B4-BE49-F238E27FC236}">
                <a16:creationId xmlns:a16="http://schemas.microsoft.com/office/drawing/2014/main" xmlns="" id="{A19933E8-EEFC-754B-93AE-557EFF8A79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730829" cy="365125"/>
          </a:xfrm>
        </p:spPr>
        <p:txBody>
          <a:bodyPr rtlCol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rtl="0"/>
            <a:fld id="{2268391A-9235-42EF-BB7B-3BE4856211BB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xmlns="" id="{F21EDEC1-EB5D-6C48-A2AB-048088167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xmlns="" id="{E33BD7B8-5805-4D48-B17D-88E5EE75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1342" y="6356350"/>
            <a:ext cx="1539658" cy="365125"/>
          </a:xfrm>
        </p:spPr>
        <p:txBody>
          <a:bodyPr rtlCol="0"/>
          <a:lstStyle>
            <a:lvl1pPr>
              <a:defRPr sz="10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7C00B690-D495-014F-8F60-C8152AD122A2}"/>
              </a:ext>
            </a:extLst>
          </p:cNvPr>
          <p:cNvSpPr/>
          <p:nvPr userDrawn="1"/>
        </p:nvSpPr>
        <p:spPr>
          <a:xfrm>
            <a:off x="11504428" y="382772"/>
            <a:ext cx="382772" cy="3827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93D3DB60-9D00-2B4C-A1B6-A76F20998922}"/>
              </a:ext>
            </a:extLst>
          </p:cNvPr>
          <p:cNvSpPr/>
          <p:nvPr userDrawn="1"/>
        </p:nvSpPr>
        <p:spPr>
          <a:xfrm>
            <a:off x="11504428" y="974442"/>
            <a:ext cx="382772" cy="382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A4B7F1F1-6439-8D45-8BCD-B68DB64CEDC1}"/>
              </a:ext>
            </a:extLst>
          </p:cNvPr>
          <p:cNvSpPr/>
          <p:nvPr userDrawn="1"/>
        </p:nvSpPr>
        <p:spPr>
          <a:xfrm>
            <a:off x="11504428" y="1566113"/>
            <a:ext cx="382772" cy="3827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1B870777-57CE-7A40-BCBA-E189F67DF446}"/>
              </a:ext>
            </a:extLst>
          </p:cNvPr>
          <p:cNvSpPr/>
          <p:nvPr userDrawn="1"/>
        </p:nvSpPr>
        <p:spPr>
          <a:xfrm>
            <a:off x="11504428" y="2157783"/>
            <a:ext cx="382772" cy="3827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2A332DFE-5DF9-9744-86D5-7CE052E088CE}"/>
              </a:ext>
            </a:extLst>
          </p:cNvPr>
          <p:cNvSpPr/>
          <p:nvPr userDrawn="1"/>
        </p:nvSpPr>
        <p:spPr>
          <a:xfrm>
            <a:off x="11504428" y="2755481"/>
            <a:ext cx="382772" cy="382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869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B469568F-F17C-4C3C-9A6F-ED292B601115}"/>
              </a:ext>
            </a:extLst>
          </p:cNvPr>
          <p:cNvSpPr/>
          <p:nvPr userDrawn="1"/>
        </p:nvSpPr>
        <p:spPr>
          <a:xfrm>
            <a:off x="2043953" y="2205318"/>
            <a:ext cx="8104094" cy="231289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22459DEE-E152-47DA-8D52-C9681014BC8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043953 w 12192000"/>
              <a:gd name="connsiteY0" fmla="*/ 2205318 h 6858000"/>
              <a:gd name="connsiteX1" fmla="*/ 2043953 w 12192000"/>
              <a:gd name="connsiteY1" fmla="*/ 4518212 h 6858000"/>
              <a:gd name="connsiteX2" fmla="*/ 10148047 w 12192000"/>
              <a:gd name="connsiteY2" fmla="*/ 4518212 h 6858000"/>
              <a:gd name="connsiteX3" fmla="*/ 10148047 w 12192000"/>
              <a:gd name="connsiteY3" fmla="*/ 2205318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2043953" y="2205318"/>
                </a:moveTo>
                <a:lnTo>
                  <a:pt x="2043953" y="4518212"/>
                </a:lnTo>
                <a:lnTo>
                  <a:pt x="10148047" y="4518212"/>
                </a:lnTo>
                <a:lnTo>
                  <a:pt x="10148047" y="2205318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2DFA2E8-50A1-4465-AC33-6FAC0E77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2050" y="2665037"/>
            <a:ext cx="7327900" cy="902916"/>
          </a:xfrm>
        </p:spPr>
        <p:txBody>
          <a:bodyPr rtlCol="0" anchor="ctr">
            <a:normAutofit/>
          </a:bodyPr>
          <a:lstStyle>
            <a:lvl1pPr algn="ctr">
              <a:defRPr sz="4000" spc="30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E65DE34-CDB7-41F7-A95A-592B99558C6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597462" y="3567953"/>
            <a:ext cx="4997076" cy="610066"/>
          </a:xfrm>
        </p:spPr>
        <p:txBody>
          <a:bodyPr rtlCol="0">
            <a:normAutofit/>
          </a:bodyPr>
          <a:lstStyle>
            <a:lvl1pPr marL="0" indent="0" algn="ctr">
              <a:buNone/>
              <a:defRPr sz="2000" spc="30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xmlns="" val="280263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16" y="983785"/>
            <a:ext cx="8447439" cy="1074828"/>
          </a:xfrm>
        </p:spPr>
        <p:txBody>
          <a:bodyPr rtlCol="0">
            <a:normAutofit/>
          </a:bodyPr>
          <a:lstStyle>
            <a:lvl1pPr>
              <a:defRPr sz="4000" spc="3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B2A87E09-EFEB-407F-8DA3-637406A2CB64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8582161-389A-C649-9A2B-A16F489BB170}"/>
              </a:ext>
            </a:extLst>
          </p:cNvPr>
          <p:cNvSpPr/>
          <p:nvPr userDrawn="1"/>
        </p:nvSpPr>
        <p:spPr>
          <a:xfrm>
            <a:off x="11504428" y="382772"/>
            <a:ext cx="382772" cy="3827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AF7AA420-2BBF-AF48-8EF7-EF3CC47451FA}"/>
              </a:ext>
            </a:extLst>
          </p:cNvPr>
          <p:cNvSpPr/>
          <p:nvPr userDrawn="1"/>
        </p:nvSpPr>
        <p:spPr>
          <a:xfrm>
            <a:off x="11504428" y="974442"/>
            <a:ext cx="382772" cy="38277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10EDE653-D0BD-314F-B7B9-FD426A4C487F}"/>
              </a:ext>
            </a:extLst>
          </p:cNvPr>
          <p:cNvSpPr/>
          <p:nvPr userDrawn="1"/>
        </p:nvSpPr>
        <p:spPr>
          <a:xfrm>
            <a:off x="11504428" y="1566113"/>
            <a:ext cx="382772" cy="3827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56C43E8D-A8CD-974D-B3E2-5B4500E55B0A}"/>
              </a:ext>
            </a:extLst>
          </p:cNvPr>
          <p:cNvSpPr/>
          <p:nvPr userDrawn="1"/>
        </p:nvSpPr>
        <p:spPr>
          <a:xfrm>
            <a:off x="11504428" y="2157783"/>
            <a:ext cx="382772" cy="38277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79A540AC-3D9F-5A42-BE59-E7EC044230B4}"/>
              </a:ext>
            </a:extLst>
          </p:cNvPr>
          <p:cNvSpPr/>
          <p:nvPr userDrawn="1"/>
        </p:nvSpPr>
        <p:spPr>
          <a:xfrm>
            <a:off x="11504428" y="2755481"/>
            <a:ext cx="382772" cy="38277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>
              <a:latin typeface="Calibri" panose="020F0502020204030204" pitchFamily="34" charset="0"/>
            </a:endParaRP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1AE70196-45DE-CB4D-A7AC-0610E7A187C3}"/>
              </a:ext>
            </a:extLst>
          </p:cNvPr>
          <p:cNvCxnSpPr/>
          <p:nvPr userDrawn="1"/>
        </p:nvCxnSpPr>
        <p:spPr>
          <a:xfrm flipH="1">
            <a:off x="9211669" y="0"/>
            <a:ext cx="1533832" cy="6091084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7694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9DD93FC1-A14C-489D-A5EC-3819CA202A5D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1AE70196-45DE-CB4D-A7AC-0610E7A187C3}"/>
              </a:ext>
            </a:extLst>
          </p:cNvPr>
          <p:cNvCxnSpPr/>
          <p:nvPr userDrawn="1"/>
        </p:nvCxnSpPr>
        <p:spPr>
          <a:xfrm flipH="1">
            <a:off x="9211669" y="0"/>
            <a:ext cx="1533832" cy="6091084"/>
          </a:xfrm>
          <a:prstGeom prst="line">
            <a:avLst/>
          </a:prstGeom>
          <a:ln w="95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>
            <a:extLst>
              <a:ext uri="{FF2B5EF4-FFF2-40B4-BE49-F238E27FC236}">
                <a16:creationId xmlns:a16="http://schemas.microsoft.com/office/drawing/2014/main" xmlns="" id="{B329649E-3847-4CC6-A84D-56DE76BD19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683" y="879635"/>
            <a:ext cx="6192892" cy="1198179"/>
          </a:xfrm>
          <a:custGeom>
            <a:avLst/>
            <a:gdLst>
              <a:gd name="connsiteX0" fmla="*/ 0 w 6192892"/>
              <a:gd name="connsiteY0" fmla="*/ 0 h 1198179"/>
              <a:gd name="connsiteX1" fmla="*/ 6192892 w 6192892"/>
              <a:gd name="connsiteY1" fmla="*/ 0 h 1198179"/>
              <a:gd name="connsiteX2" fmla="*/ 5947075 w 6192892"/>
              <a:gd name="connsiteY2" fmla="*/ 1198179 h 1198179"/>
              <a:gd name="connsiteX3" fmla="*/ 0 w 6192892"/>
              <a:gd name="connsiteY3" fmla="*/ 1198179 h 1198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92892" h="1198179">
                <a:moveTo>
                  <a:pt x="0" y="0"/>
                </a:moveTo>
                <a:lnTo>
                  <a:pt x="6192892" y="0"/>
                </a:lnTo>
                <a:lnTo>
                  <a:pt x="5947075" y="1198179"/>
                </a:lnTo>
                <a:lnTo>
                  <a:pt x="0" y="1198179"/>
                </a:lnTo>
                <a:close/>
              </a:path>
            </a:pathLst>
          </a:custGeom>
          <a:solidFill>
            <a:schemeClr val="accent2"/>
          </a:solidFill>
        </p:spPr>
        <p:txBody>
          <a:bodyPr wrap="square" lIns="228600" rtlCol="0" anchor="ctr">
            <a:noAutofit/>
          </a:bodyPr>
          <a:lstStyle>
            <a:lvl1pPr algn="l">
              <a:defRPr sz="4000" cap="all" spc="3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4E120DB-DDEC-4DDF-8FB4-5C52F8078B86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93738" y="2705425"/>
            <a:ext cx="10745787" cy="3273100"/>
          </a:xfrm>
        </p:spPr>
        <p:txBody>
          <a:bodyPr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xmlns="" val="24555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B5ED18-7A07-47F1-8056-CD86B076A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1764" y="2145265"/>
            <a:ext cx="8348472" cy="2363568"/>
          </a:xfrm>
          <a:noFill/>
        </p:spPr>
        <p:txBody>
          <a:bodyPr rtlCol="0">
            <a:normAutofit/>
          </a:bodyPr>
          <a:lstStyle>
            <a:lvl1pPr algn="ctr">
              <a:defRPr sz="4000" spc="140" baseline="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00B1E9DB-8506-4576-BE63-BC56E7BF7B6F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/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0B51AFA9-C4C0-D44A-BE1A-30964CBCFE37}"/>
              </a:ext>
            </a:extLst>
          </p:cNvPr>
          <p:cNvSpPr txBox="1">
            <a:spLocks/>
          </p:cNvSpPr>
          <p:nvPr userDrawn="1"/>
        </p:nvSpPr>
        <p:spPr>
          <a:xfrm>
            <a:off x="970130" y="1879594"/>
            <a:ext cx="1141699" cy="1220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300">
                <a:solidFill>
                  <a:schemeClr val="tx2"/>
                </a:solidFill>
                <a:latin typeface="Tw Cen MT" panose="020B0602020104020603" pitchFamily="34" charset="77"/>
                <a:ea typeface="+mj-ea"/>
                <a:cs typeface="+mj-cs"/>
              </a:defRPr>
            </a:lvl1pPr>
          </a:lstStyle>
          <a:p>
            <a:pPr rtl="0"/>
            <a:r>
              <a:rPr lang="ru-RU" sz="16600" noProof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"</a:t>
            </a:r>
          </a:p>
        </p:txBody>
      </p:sp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2E169998-8E4C-AC45-9496-F3E1D40DD604}"/>
              </a:ext>
            </a:extLst>
          </p:cNvPr>
          <p:cNvSpPr txBox="1">
            <a:spLocks/>
          </p:cNvSpPr>
          <p:nvPr userDrawn="1"/>
        </p:nvSpPr>
        <p:spPr>
          <a:xfrm>
            <a:off x="10408852" y="4443180"/>
            <a:ext cx="1141699" cy="12206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spc="300">
                <a:solidFill>
                  <a:schemeClr val="tx2"/>
                </a:solidFill>
                <a:latin typeface="Tw Cen MT" panose="020B0602020104020603" pitchFamily="34" charset="77"/>
                <a:ea typeface="+mj-ea"/>
                <a:cs typeface="+mj-cs"/>
              </a:defRPr>
            </a:lvl1pPr>
          </a:lstStyle>
          <a:p>
            <a:pPr rtl="0"/>
            <a:r>
              <a:rPr lang="ru-RU" sz="16600" noProof="0">
                <a:solidFill>
                  <a:schemeClr val="accent3">
                    <a:lumMod val="75000"/>
                  </a:schemeClr>
                </a:solidFill>
                <a:latin typeface="Calibri" panose="020F0502020204030204" pitchFamily="34" charset="0"/>
              </a:rPr>
              <a:t>”</a:t>
            </a:r>
          </a:p>
        </p:txBody>
      </p:sp>
      <p:sp>
        <p:nvSpPr>
          <p:cNvPr id="15" name="Текст 14">
            <a:extLst>
              <a:ext uri="{FF2B5EF4-FFF2-40B4-BE49-F238E27FC236}">
                <a16:creationId xmlns:a16="http://schemas.microsoft.com/office/drawing/2014/main" xmlns="" id="{F3F62FE2-8018-8846-A38A-108C9B02DF1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62738" y="4526051"/>
            <a:ext cx="3727450" cy="515938"/>
          </a:xfrm>
          <a:noFill/>
        </p:spPr>
        <p:txBody>
          <a:bodyPr rtlCol="0">
            <a:noAutofit/>
          </a:bodyPr>
          <a:lstStyle>
            <a:lvl1pPr marL="0" indent="0" algn="r">
              <a:buNone/>
              <a:defRPr sz="2000" spc="140" baseline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 algn="r">
              <a:buNone/>
              <a:defRPr sz="1800">
                <a:solidFill>
                  <a:schemeClr val="tx2"/>
                </a:solidFill>
                <a:latin typeface="Tw Cen MT" panose="020B0602020104020603" pitchFamily="34" charset="77"/>
              </a:defRPr>
            </a:lvl2pPr>
            <a:lvl3pPr marL="914400" indent="0" algn="r">
              <a:buNone/>
              <a:defRPr sz="1600">
                <a:solidFill>
                  <a:schemeClr val="tx2"/>
                </a:solidFill>
                <a:latin typeface="Tw Cen MT" panose="020B0602020104020603" pitchFamily="34" charset="77"/>
              </a:defRPr>
            </a:lvl3pPr>
            <a:lvl4pPr marL="1371600" indent="0" algn="r">
              <a:buNone/>
              <a:defRPr sz="1400">
                <a:solidFill>
                  <a:schemeClr val="tx2"/>
                </a:solidFill>
                <a:latin typeface="Tw Cen MT" panose="020B0602020104020603" pitchFamily="34" charset="77"/>
              </a:defRPr>
            </a:lvl4pPr>
            <a:lvl5pPr marL="1828800" indent="0" algn="r">
              <a:buNone/>
              <a:defRPr sz="1400">
                <a:solidFill>
                  <a:schemeClr val="tx2"/>
                </a:solidFill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xmlns="" val="1593318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накомство с командой из 4 челове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>
            <a:extLst>
              <a:ext uri="{FF2B5EF4-FFF2-40B4-BE49-F238E27FC236}">
                <a16:creationId xmlns:a16="http://schemas.microsoft.com/office/drawing/2014/main" xmlns="" id="{01F428E6-A8A2-E844-9C02-078ED4D993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7E72E82D-99D2-44CF-BD19-CFF9243DD67A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xmlns="" id="{27B76286-63A1-AF4F-B23C-363AA8A847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8044" y="2405063"/>
            <a:ext cx="946150" cy="944562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xmlns="" id="{64F5D22F-DDAB-8A40-B9D8-54ACF9C0E0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200773" y="2498043"/>
            <a:ext cx="2917826" cy="404812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xmlns="" id="{3970178A-7D91-5F40-B3BD-58988D1D235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00773" y="2922586"/>
            <a:ext cx="2917826" cy="404812"/>
          </a:xfrm>
        </p:spPr>
        <p:txBody>
          <a:bodyPr rtlCol="0" anchor="t">
            <a:noAutofit/>
          </a:bodyPr>
          <a:lstStyle>
            <a:lvl1pPr marL="0" indent="0">
              <a:buNone/>
              <a:defRPr sz="15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1" name="Рисунок 16">
            <a:extLst>
              <a:ext uri="{FF2B5EF4-FFF2-40B4-BE49-F238E27FC236}">
                <a16:creationId xmlns:a16="http://schemas.microsoft.com/office/drawing/2014/main" xmlns="" id="{6D61AF1F-6298-744E-B9E2-999EED4A1EC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1038044" y="4021592"/>
            <a:ext cx="946150" cy="944562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xmlns="" id="{B409E4EC-6771-344F-AC49-F0493C4E50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200773" y="4114572"/>
            <a:ext cx="2917826" cy="404812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3" name="Текст 18">
            <a:extLst>
              <a:ext uri="{FF2B5EF4-FFF2-40B4-BE49-F238E27FC236}">
                <a16:creationId xmlns:a16="http://schemas.microsoft.com/office/drawing/2014/main" xmlns="" id="{22E21560-0E2C-7E48-882F-77B02B0CE34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200773" y="4539115"/>
            <a:ext cx="2917826" cy="404812"/>
          </a:xfrm>
        </p:spPr>
        <p:txBody>
          <a:bodyPr rtlCol="0" anchor="t">
            <a:noAutofit/>
          </a:bodyPr>
          <a:lstStyle>
            <a:lvl1pPr marL="0" indent="0">
              <a:buNone/>
              <a:defRPr sz="15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0" name="Рисунок 16">
            <a:extLst>
              <a:ext uri="{FF2B5EF4-FFF2-40B4-BE49-F238E27FC236}">
                <a16:creationId xmlns:a16="http://schemas.microsoft.com/office/drawing/2014/main" xmlns="" id="{E38C0995-936E-464D-86FA-9C8847D9C4DB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5710265" y="2405063"/>
            <a:ext cx="946150" cy="944562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1" name="Текст 18">
            <a:extLst>
              <a:ext uri="{FF2B5EF4-FFF2-40B4-BE49-F238E27FC236}">
                <a16:creationId xmlns:a16="http://schemas.microsoft.com/office/drawing/2014/main" xmlns="" id="{00F264F2-A8BF-BF4E-82E5-457A75FF385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872994" y="2498043"/>
            <a:ext cx="2917826" cy="404812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2" name="Текст 18">
            <a:extLst>
              <a:ext uri="{FF2B5EF4-FFF2-40B4-BE49-F238E27FC236}">
                <a16:creationId xmlns:a16="http://schemas.microsoft.com/office/drawing/2014/main" xmlns="" id="{C969F956-9E58-0C47-8A73-BA9372304267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872994" y="2922586"/>
            <a:ext cx="2917826" cy="404812"/>
          </a:xfrm>
        </p:spPr>
        <p:txBody>
          <a:bodyPr rtlCol="0" anchor="t">
            <a:noAutofit/>
          </a:bodyPr>
          <a:lstStyle>
            <a:lvl1pPr marL="0" indent="0">
              <a:buNone/>
              <a:defRPr sz="15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3" name="Рисунок 16">
            <a:extLst>
              <a:ext uri="{FF2B5EF4-FFF2-40B4-BE49-F238E27FC236}">
                <a16:creationId xmlns:a16="http://schemas.microsoft.com/office/drawing/2014/main" xmlns="" id="{3A0B62B7-7680-5D4B-BC6D-4FFA4956151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5710265" y="4021592"/>
            <a:ext cx="946150" cy="944562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xmlns="" id="{6C664169-B5AF-FB46-AA38-C9DDC1EB8F7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872994" y="4114572"/>
            <a:ext cx="2917826" cy="404812"/>
          </a:xfrm>
        </p:spPr>
        <p:txBody>
          <a:bodyPr rtlCol="0" anchor="b">
            <a:noAutofit/>
          </a:bodyPr>
          <a:lstStyle>
            <a:lvl1pPr marL="0" indent="0">
              <a:buNone/>
              <a:defRPr sz="18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5" name="Текст 18">
            <a:extLst>
              <a:ext uri="{FF2B5EF4-FFF2-40B4-BE49-F238E27FC236}">
                <a16:creationId xmlns:a16="http://schemas.microsoft.com/office/drawing/2014/main" xmlns="" id="{EB349D7E-9425-EA4B-906F-145652D007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872994" y="4539115"/>
            <a:ext cx="2917826" cy="404812"/>
          </a:xfrm>
        </p:spPr>
        <p:txBody>
          <a:bodyPr rtlCol="0" anchor="t">
            <a:noAutofit/>
          </a:bodyPr>
          <a:lstStyle>
            <a:lvl1pPr marL="0" indent="0">
              <a:buNone/>
              <a:defRPr sz="15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6" name="Заголовок 1">
            <a:extLst>
              <a:ext uri="{FF2B5EF4-FFF2-40B4-BE49-F238E27FC236}">
                <a16:creationId xmlns:a16="http://schemas.microsoft.com/office/drawing/2014/main" xmlns="" id="{E6971742-A7E0-0D4A-AE6E-496FB9EC1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6017" y="978408"/>
            <a:ext cx="8357616" cy="1088136"/>
          </a:xfrm>
        </p:spPr>
        <p:txBody>
          <a:bodyPr rtlCol="0" anchor="ctr">
            <a:normAutofit/>
          </a:bodyPr>
          <a:lstStyle>
            <a:lvl1pPr algn="l">
              <a:defRPr sz="4000" cap="all" spc="3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4171849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накомство с командой из 8 челове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>
            <a:extLst>
              <a:ext uri="{FF2B5EF4-FFF2-40B4-BE49-F238E27FC236}">
                <a16:creationId xmlns:a16="http://schemas.microsoft.com/office/drawing/2014/main" xmlns="" id="{01F428E6-A8A2-E844-9C02-078ED4D9934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/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0C71211-4520-46A1-9487-4AE49C323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599E224A-A1C5-4488-B628-921AC1A06275}" type="datetime1">
              <a:rPr lang="ru-RU" noProof="0" smtClean="0"/>
              <a:pPr rtl="0"/>
              <a:t>31.03.2022</a:t>
            </a:fld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6356206-85FD-45F5-A1F7-128DB34C8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0203763F-C8CD-4BCB-9A0A-B10F000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sz="1000">
                <a:solidFill>
                  <a:schemeClr val="tx2"/>
                </a:solidFill>
              </a:defRPr>
            </a:lvl1pPr>
          </a:lstStyle>
          <a:p>
            <a:pPr rtl="0"/>
            <a:fld id="{294A09A9-5501-47C1-A89A-A340965A2BE2}" type="slidenum">
              <a:rPr lang="ru-RU" noProof="0" smtClean="0"/>
              <a:pPr rtl="0"/>
              <a:t>‹#›</a:t>
            </a:fld>
            <a:endParaRPr lang="ru-RU" noProof="0"/>
          </a:p>
        </p:txBody>
      </p:sp>
      <p:sp>
        <p:nvSpPr>
          <p:cNvPr id="17" name="Рисунок 16">
            <a:extLst>
              <a:ext uri="{FF2B5EF4-FFF2-40B4-BE49-F238E27FC236}">
                <a16:creationId xmlns:a16="http://schemas.microsoft.com/office/drawing/2014/main" xmlns="" id="{27B76286-63A1-AF4F-B23C-363AA8A8471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038044" y="2159159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xmlns="" id="{64F5D22F-DDAB-8A40-B9D8-54ACF9C0E0E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38044" y="3105654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0" name="Текст 18">
            <a:extLst>
              <a:ext uri="{FF2B5EF4-FFF2-40B4-BE49-F238E27FC236}">
                <a16:creationId xmlns:a16="http://schemas.microsoft.com/office/drawing/2014/main" xmlns="" id="{3970178A-7D91-5F40-B3BD-58988D1D235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38044" y="3483864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4" name="Рисунок 16">
            <a:extLst>
              <a:ext uri="{FF2B5EF4-FFF2-40B4-BE49-F238E27FC236}">
                <a16:creationId xmlns:a16="http://schemas.microsoft.com/office/drawing/2014/main" xmlns="" id="{6A88DE59-CC76-784E-91CC-86A873E12BB0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719251" y="2159159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xmlns="" id="{EC7436AA-C631-914A-893C-01BFCB51446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19251" y="3105654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6" name="Текст 18">
            <a:extLst>
              <a:ext uri="{FF2B5EF4-FFF2-40B4-BE49-F238E27FC236}">
                <a16:creationId xmlns:a16="http://schemas.microsoft.com/office/drawing/2014/main" xmlns="" id="{7D3267A9-41C6-6D41-B94A-AF3A0B8D3CC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19251" y="3483864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7" name="Рисунок 16">
            <a:extLst>
              <a:ext uri="{FF2B5EF4-FFF2-40B4-BE49-F238E27FC236}">
                <a16:creationId xmlns:a16="http://schemas.microsoft.com/office/drawing/2014/main" xmlns="" id="{0CA14719-28D1-1245-82ED-C30AEA3FF51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415955" y="2159159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28" name="Текст 18">
            <a:extLst>
              <a:ext uri="{FF2B5EF4-FFF2-40B4-BE49-F238E27FC236}">
                <a16:creationId xmlns:a16="http://schemas.microsoft.com/office/drawing/2014/main" xmlns="" id="{A0F20BEC-0D1F-424C-A708-3CD1B159CB9D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415955" y="3105654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29" name="Текст 18">
            <a:extLst>
              <a:ext uri="{FF2B5EF4-FFF2-40B4-BE49-F238E27FC236}">
                <a16:creationId xmlns:a16="http://schemas.microsoft.com/office/drawing/2014/main" xmlns="" id="{1AF30013-E0ED-7F43-83DA-D58BF2C564E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415955" y="3483864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6" name="Рисунок 16">
            <a:extLst>
              <a:ext uri="{FF2B5EF4-FFF2-40B4-BE49-F238E27FC236}">
                <a16:creationId xmlns:a16="http://schemas.microsoft.com/office/drawing/2014/main" xmlns="" id="{6F279F35-215F-8247-9F1E-B98FCFCBDCD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097162" y="2159159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37" name="Текст 18">
            <a:extLst>
              <a:ext uri="{FF2B5EF4-FFF2-40B4-BE49-F238E27FC236}">
                <a16:creationId xmlns:a16="http://schemas.microsoft.com/office/drawing/2014/main" xmlns="" id="{A61B963F-0880-1E47-A659-7FC76D4D9D5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097162" y="3105654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8" name="Текст 18">
            <a:extLst>
              <a:ext uri="{FF2B5EF4-FFF2-40B4-BE49-F238E27FC236}">
                <a16:creationId xmlns:a16="http://schemas.microsoft.com/office/drawing/2014/main" xmlns="" id="{50E852F6-B5E8-8B43-801C-1C4F7B19A5C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097162" y="3483864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39" name="Рисунок 16">
            <a:extLst>
              <a:ext uri="{FF2B5EF4-FFF2-40B4-BE49-F238E27FC236}">
                <a16:creationId xmlns:a16="http://schemas.microsoft.com/office/drawing/2014/main" xmlns="" id="{4FA256BD-105F-BE40-B47B-B9E1894250BC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1038044" y="4198047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0" name="Текст 18">
            <a:extLst>
              <a:ext uri="{FF2B5EF4-FFF2-40B4-BE49-F238E27FC236}">
                <a16:creationId xmlns:a16="http://schemas.microsoft.com/office/drawing/2014/main" xmlns="" id="{6A4AC0F6-874C-7C4C-9547-94508CE42D0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038044" y="5144542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1" name="Текст 18">
            <a:extLst>
              <a:ext uri="{FF2B5EF4-FFF2-40B4-BE49-F238E27FC236}">
                <a16:creationId xmlns:a16="http://schemas.microsoft.com/office/drawing/2014/main" xmlns="" id="{EA3CCA23-6E76-8F41-9FED-4DB323AEC85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38044" y="5522976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2" name="Рисунок 16">
            <a:extLst>
              <a:ext uri="{FF2B5EF4-FFF2-40B4-BE49-F238E27FC236}">
                <a16:creationId xmlns:a16="http://schemas.microsoft.com/office/drawing/2014/main" xmlns="" id="{C2654D0F-1EF0-C945-B023-1561C866903C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3719251" y="4198047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3" name="Текст 18">
            <a:extLst>
              <a:ext uri="{FF2B5EF4-FFF2-40B4-BE49-F238E27FC236}">
                <a16:creationId xmlns:a16="http://schemas.microsoft.com/office/drawing/2014/main" xmlns="" id="{117D52FF-094D-6749-8A26-B894CEF6ACBA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719251" y="5144542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4" name="Текст 18">
            <a:extLst>
              <a:ext uri="{FF2B5EF4-FFF2-40B4-BE49-F238E27FC236}">
                <a16:creationId xmlns:a16="http://schemas.microsoft.com/office/drawing/2014/main" xmlns="" id="{0052C3E7-B5A5-E44C-91BD-16DB655583BE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719251" y="5522976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5" name="Рисунок 16">
            <a:extLst>
              <a:ext uri="{FF2B5EF4-FFF2-40B4-BE49-F238E27FC236}">
                <a16:creationId xmlns:a16="http://schemas.microsoft.com/office/drawing/2014/main" xmlns="" id="{D4C618F6-4987-274F-8D08-0934922ACA5A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6415955" y="4198047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6" name="Текст 18">
            <a:extLst>
              <a:ext uri="{FF2B5EF4-FFF2-40B4-BE49-F238E27FC236}">
                <a16:creationId xmlns:a16="http://schemas.microsoft.com/office/drawing/2014/main" xmlns="" id="{04553546-0C16-4843-8655-70FFDC038AC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6415955" y="5144542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7" name="Текст 18">
            <a:extLst>
              <a:ext uri="{FF2B5EF4-FFF2-40B4-BE49-F238E27FC236}">
                <a16:creationId xmlns:a16="http://schemas.microsoft.com/office/drawing/2014/main" xmlns="" id="{0F174D17-C816-804A-BED4-E43623C46686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6415955" y="5522976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48" name="Рисунок 16">
            <a:extLst>
              <a:ext uri="{FF2B5EF4-FFF2-40B4-BE49-F238E27FC236}">
                <a16:creationId xmlns:a16="http://schemas.microsoft.com/office/drawing/2014/main" xmlns="" id="{3A5BCDFF-966C-EE4B-B676-0DC4FE521CDB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9097162" y="4198047"/>
            <a:ext cx="923886" cy="922335"/>
          </a:xfrm>
        </p:spPr>
        <p:txBody>
          <a:bodyPr rtlCol="0">
            <a:noAutofit/>
          </a:bodyPr>
          <a:lstStyle/>
          <a:p>
            <a:pPr rtl="0"/>
            <a:r>
              <a:rPr lang="ru-RU" noProof="0"/>
              <a:t>Вставка рисунка</a:t>
            </a:r>
          </a:p>
        </p:txBody>
      </p:sp>
      <p:sp>
        <p:nvSpPr>
          <p:cNvPr id="49" name="Текст 18">
            <a:extLst>
              <a:ext uri="{FF2B5EF4-FFF2-40B4-BE49-F238E27FC236}">
                <a16:creationId xmlns:a16="http://schemas.microsoft.com/office/drawing/2014/main" xmlns="" id="{3E877DB1-D772-1B4C-8F31-F2C6ACE01CFC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9097162" y="5144542"/>
            <a:ext cx="2526566" cy="402336"/>
          </a:xfrm>
        </p:spPr>
        <p:txBody>
          <a:bodyPr lIns="0" rtlCol="0" anchor="b">
            <a:noAutofit/>
          </a:bodyPr>
          <a:lstStyle>
            <a:lvl1pPr marL="0" indent="0">
              <a:buNone/>
              <a:defRPr sz="16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0" name="Текст 18">
            <a:extLst>
              <a:ext uri="{FF2B5EF4-FFF2-40B4-BE49-F238E27FC236}">
                <a16:creationId xmlns:a16="http://schemas.microsoft.com/office/drawing/2014/main" xmlns="" id="{BE7B6561-93FC-9B47-B1F2-95F66BC3A859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9097162" y="5522976"/>
            <a:ext cx="2526566" cy="404812"/>
          </a:xfrm>
        </p:spPr>
        <p:txBody>
          <a:bodyPr lIns="0" rtlCol="0" anchor="t">
            <a:noAutofit/>
          </a:bodyPr>
          <a:lstStyle>
            <a:lvl1pPr marL="0" indent="0">
              <a:buNone/>
              <a:defRPr sz="1200" spc="2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>
                <a:latin typeface="Tw Cen MT" panose="020B0602020104020603" pitchFamily="34" charset="77"/>
              </a:defRPr>
            </a:lvl2pPr>
            <a:lvl3pPr marL="914400" indent="0">
              <a:buNone/>
              <a:defRPr>
                <a:latin typeface="Tw Cen MT" panose="020B0602020104020603" pitchFamily="34" charset="77"/>
              </a:defRPr>
            </a:lvl3pPr>
            <a:lvl4pPr marL="1371600" indent="0">
              <a:buNone/>
              <a:defRPr>
                <a:latin typeface="Tw Cen MT" panose="020B0602020104020603" pitchFamily="34" charset="77"/>
              </a:defRPr>
            </a:lvl4pPr>
            <a:lvl5pPr marL="1828800" indent="0">
              <a:buNone/>
              <a:defRPr>
                <a:latin typeface="Tw Cen MT" panose="020B0602020104020603" pitchFamily="34" charset="77"/>
              </a:defRPr>
            </a:lvl5pPr>
          </a:lstStyle>
          <a:p>
            <a:pPr lvl="0" rtl="0"/>
            <a:r>
              <a:rPr lang="ru-RU" noProof="0"/>
              <a:t>Щелкните, чтобы изменить</a:t>
            </a:r>
          </a:p>
        </p:txBody>
      </p:sp>
      <p:sp>
        <p:nvSpPr>
          <p:cNvPr id="51" name="Заголовок 1">
            <a:extLst>
              <a:ext uri="{FF2B5EF4-FFF2-40B4-BE49-F238E27FC236}">
                <a16:creationId xmlns:a16="http://schemas.microsoft.com/office/drawing/2014/main" xmlns="" id="{373FEBAB-37BE-6B43-AFCA-653DB9B959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6017" y="1033272"/>
            <a:ext cx="8357616" cy="969264"/>
          </a:xfrm>
        </p:spPr>
        <p:txBody>
          <a:bodyPr rtlCol="0" anchor="ctr">
            <a:noAutofit/>
          </a:bodyPr>
          <a:lstStyle>
            <a:lvl1pPr algn="l">
              <a:defRPr sz="4000" cap="all" spc="300" baseline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362406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98F9AA-2C87-421D-97C1-B4248DFDC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381000"/>
            <a:ext cx="1143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E98FC63-C8D2-4CE6-A3F1-EE8ED245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1000" y="1825625"/>
            <a:ext cx="114300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ED77A09-15C2-4E47-948E-AACAFCA47D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1000" y="6356350"/>
            <a:ext cx="17308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0DD89A25-D608-4E21-98AE-8C4176C6D63A}" type="datetime1">
              <a:rPr lang="ru-RU" noProof="0" smtClean="0"/>
              <a:pPr/>
              <a:t>31.03.2022</a:t>
            </a:fld>
            <a:endParaRPr lang="ru-RU" noProof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0567522-C3B6-46EB-A361-BEC2510B00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spc="50" baseline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noProof="0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DC57CF0-034F-450D-937C-718D5AF1A0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271342" y="6356350"/>
            <a:ext cx="1539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294A09A9-5501-47C1-A89A-A340965A2BE2}" type="slidenum">
              <a:rPr lang="ru-RU" noProof="0" smtClean="0"/>
              <a:pPr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788353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9" r:id="rId3"/>
    <p:sldLayoutId id="2147483651" r:id="rId4"/>
    <p:sldLayoutId id="2147483654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52" r:id="rId11"/>
    <p:sldLayoutId id="2147483665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pos="240" userDrawn="1">
          <p15:clr>
            <a:srgbClr val="547EBF"/>
          </p15:clr>
        </p15:guide>
        <p15:guide id="4" orient="horz" pos="240" userDrawn="1">
          <p15:clr>
            <a:srgbClr val="547EBF"/>
          </p15:clr>
        </p15:guide>
        <p15:guide id="5" pos="7440" userDrawn="1">
          <p15:clr>
            <a:srgbClr val="547EBF"/>
          </p15:clr>
        </p15:guide>
        <p15:guide id="6" orient="horz" pos="4080" userDrawn="1">
          <p15:clr>
            <a:srgbClr val="547EBF"/>
          </p15:clr>
        </p15:guide>
        <p15:guide id="7" pos="3960" userDrawn="1">
          <p15:clr>
            <a:srgbClr val="547EBF"/>
          </p15:clr>
        </p15:guide>
        <p15:guide id="8" pos="3720" userDrawn="1">
          <p15:clr>
            <a:srgbClr val="547EBF"/>
          </p15:clr>
        </p15:guide>
        <p15:guide id="9" pos="2112" userDrawn="1">
          <p15:clr>
            <a:srgbClr val="547EBF"/>
          </p15:clr>
        </p15:guide>
        <p15:guide id="10" pos="1848" userDrawn="1">
          <p15:clr>
            <a:srgbClr val="547EBF"/>
          </p15:clr>
        </p15:guide>
        <p15:guide id="11" pos="5568" userDrawn="1">
          <p15:clr>
            <a:srgbClr val="547EBF"/>
          </p15:clr>
        </p15:guide>
        <p15:guide id="12" pos="5832" userDrawn="1">
          <p15:clr>
            <a:srgbClr val="547EBF"/>
          </p15:clr>
        </p15:guide>
        <p15:guide id="13" pos="4968" userDrawn="1">
          <p15:clr>
            <a:srgbClr val="9FCC3B"/>
          </p15:clr>
        </p15:guide>
        <p15:guide id="14" pos="5208" userDrawn="1">
          <p15:clr>
            <a:srgbClr val="9FCC3B"/>
          </p15:clr>
        </p15:guide>
        <p15:guide id="15" pos="2712" userDrawn="1">
          <p15:clr>
            <a:srgbClr val="9FCC3B"/>
          </p15:clr>
        </p15:guide>
        <p15:guide id="16" pos="2472" userDrawn="1">
          <p15:clr>
            <a:srgbClr val="9FCC3B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AEC58393-FADE-4230-9BF7-311D876214B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 t="2758" b="2758"/>
          <a:stretch/>
        </p:blipFill>
        <p:spPr>
          <a:xfrm>
            <a:off x="3686175" y="0"/>
            <a:ext cx="8505825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DF3D98-3C30-4CFC-8643-C81E829C8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683" y="879635"/>
            <a:ext cx="7659486" cy="1198178"/>
          </a:xfrm>
        </p:spPr>
        <p:txBody>
          <a:bodyPr rtlCol="0"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Проект«Дистанционные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формы организации деятельности людей»</a:t>
            </a:r>
            <a:r>
              <a:rPr lang="ru-RU" sz="1800" b="1" spc="-285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068D447-28D3-4F5F-B2DC-FD67E90158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016" y="2551819"/>
            <a:ext cx="2952599" cy="1781642"/>
          </a:xfrm>
        </p:spPr>
        <p:txBody>
          <a:bodyPr rtlCol="0"/>
          <a:lstStyle/>
          <a:p>
            <a:pPr rtl="0"/>
            <a:r>
              <a:rPr lang="ru-RU" dirty="0" smtClean="0"/>
              <a:t>В рамках проектной деятельности «Учитель-ученик»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9308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Рисунок 61">
            <a:extLst>
              <a:ext uri="{FF2B5EF4-FFF2-40B4-BE49-F238E27FC236}">
                <a16:creationId xmlns:a16="http://schemas.microsoft.com/office/drawing/2014/main" xmlns="" id="{A2FFB594-F12D-4187-B225-766DFDE5B4F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/>
          <a:stretch/>
        </p:blipFill>
        <p:spPr>
          <a:xfrm>
            <a:off x="-144517" y="530160"/>
            <a:ext cx="8534400" cy="632784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5F191A4-7839-4F63-B17C-7C366C5948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683" y="618978"/>
            <a:ext cx="10586923" cy="1477108"/>
          </a:xfrm>
        </p:spPr>
        <p:txBody>
          <a:bodyPr rtlCol="0"/>
          <a:lstStyle/>
          <a:p>
            <a:pPr rtl="0"/>
            <a:r>
              <a:rPr lang="ru-RU" dirty="0"/>
              <a:t>Плюсы  Дистанционного обучения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6B7AFC44-0B03-0440-894A-F417DCE9DDF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533378" y="2654299"/>
            <a:ext cx="2851129" cy="2466341"/>
          </a:xfrm>
        </p:spPr>
        <p:txBody>
          <a:bodyPr rtlCol="0">
            <a:noAutofit/>
          </a:bodyPr>
          <a:lstStyle/>
          <a:p>
            <a:pPr rtl="0"/>
            <a:r>
              <a:rPr lang="ru-RU" sz="1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Снижение затрат на обучение.</a:t>
            </a:r>
          </a:p>
          <a:p>
            <a:pPr marR="158750" lvl="0">
              <a:spcAft>
                <a:spcPts val="0"/>
              </a:spcAft>
            </a:pPr>
            <a:r>
              <a:rPr lang="ru-RU" sz="1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Сокращение времени обучения.</a:t>
            </a:r>
          </a:p>
          <a:p>
            <a:pPr marR="158750" lvl="0">
              <a:spcAft>
                <a:spcPts val="0"/>
              </a:spcAft>
            </a:pPr>
            <a:r>
              <a:rPr lang="ru-RU" sz="1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планировать свой график и нагрузку.</a:t>
            </a:r>
          </a:p>
          <a:p>
            <a:pPr marR="158750" lvl="0">
              <a:spcAft>
                <a:spcPts val="0"/>
              </a:spcAft>
            </a:pPr>
            <a:r>
              <a:rPr lang="ru-RU" sz="13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Никакой привязки к месту проживания студента.</a:t>
            </a:r>
          </a:p>
          <a:p>
            <a:pPr rtl="0"/>
            <a:endParaRPr lang="ru-RU" sz="1600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B9ED227-95A7-4B08-91FE-5E0EF0D41D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661069" y="2654300"/>
            <a:ext cx="3165475" cy="262108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rtl="0"/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Подходит по индивидуальным показаниям.</a:t>
            </a:r>
          </a:p>
          <a:p>
            <a:pPr marR="158750" lvl="0">
              <a:spcAft>
                <a:spcPts val="0"/>
              </a:spcAft>
            </a:pPr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заниматься с любым количеством человек.</a:t>
            </a:r>
          </a:p>
          <a:p>
            <a:pPr marR="158750" lvl="0">
              <a:spcAft>
                <a:spcPts val="0"/>
              </a:spcAf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 в максимально комфортном темпе.</a:t>
            </a:r>
          </a:p>
          <a:p>
            <a:pPr rtl="0"/>
            <a:endParaRPr lang="ru-RU" sz="1600" dirty="0"/>
          </a:p>
          <a:p>
            <a:pPr rtl="0"/>
            <a:endParaRPr lang="ru-RU" sz="1600" dirty="0"/>
          </a:p>
          <a:p>
            <a:pPr rtl="0"/>
            <a:endParaRPr lang="ru-RU" sz="16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xmlns="" id="{9C2ECAAA-1E9C-4845-8EA9-E11A76F0815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115132" y="2654299"/>
            <a:ext cx="3165475" cy="30113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r>
              <a:rPr lang="ru-RU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Возможность совмещения учебы с основным видом деятельности.</a:t>
            </a:r>
          </a:p>
          <a:p>
            <a:pPr rtl="0"/>
            <a:r>
              <a:rPr lang="ru-RU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Высокие результаты обучения.</a:t>
            </a:r>
          </a:p>
          <a:p>
            <a:pPr rtl="0"/>
            <a:r>
              <a:rPr lang="ru-RU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Многообразие средств связи с преподавателями.</a:t>
            </a:r>
          </a:p>
          <a:p>
            <a:pPr rtl="0"/>
            <a:r>
              <a:rPr lang="ru-RU" sz="15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Спокойная обстановка.</a:t>
            </a:r>
            <a:endParaRPr lang="ru-RU" sz="1500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76530CBE-EF98-064C-9A75-67AC6863C1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730829" cy="365125"/>
          </a:xfrm>
        </p:spPr>
        <p:txBody>
          <a:bodyPr rtlCol="0"/>
          <a:lstStyle/>
          <a:p>
            <a:pPr rtl="0"/>
            <a:fld id="{84CD1E92-4337-4B9F-93F9-9C8B29342F0E}" type="datetime1">
              <a:rPr lang="ru-RU" smtClean="0"/>
              <a:pPr rtl="0"/>
              <a:t>31.03.2022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1508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49E4EB1B-0706-4D3C-8CA8-006BD8446DC1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11111" r="11111"/>
          <a:stretch/>
        </p:blipFill>
        <p:spPr>
          <a:xfrm>
            <a:off x="117307" y="196948"/>
            <a:ext cx="8534400" cy="6858000"/>
          </a:xfr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2120124D-F58D-4418-8E85-7268A59FB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11</a:t>
            </a:fld>
            <a:endParaRPr lang="ru-RU" noProof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xmlns="" id="{AE4956B5-7901-4245-A67A-F270123927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подходит для</a:t>
            </a: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развития </a:t>
            </a: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коммуникабельности.</a:t>
            </a: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Нехватка практических знаний. </a:t>
            </a:r>
            <a:endParaRPr lang="ru-RU" dirty="0"/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4ED92E1A-BC96-4BED-BE9B-64CE6455F9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Проблема идентификации</a:t>
            </a:r>
          </a:p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Проверить, он ли сдает онлайн-тесты или высылает по почте задания, практически невозможно. </a:t>
            </a:r>
          </a:p>
          <a:p>
            <a:endParaRPr lang="ru-RU" dirty="0"/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7E5B62F1-F49B-48E5-A950-99BA5A644FE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Наличие сильной мотивации. Здесь смогут учиться только те, кто хорошо себе представляет, для чего им это нужно. </a:t>
            </a:r>
            <a:endParaRPr lang="ru-RU" dirty="0"/>
          </a:p>
        </p:txBody>
      </p:sp>
      <p:sp>
        <p:nvSpPr>
          <p:cNvPr id="9" name="Заголовок 8">
            <a:extLst>
              <a:ext uri="{FF2B5EF4-FFF2-40B4-BE49-F238E27FC236}">
                <a16:creationId xmlns:a16="http://schemas.microsoft.com/office/drawing/2014/main" xmlns="" id="{FFB23EF4-B4E5-4908-891E-45A27D487F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4023" y="895156"/>
            <a:ext cx="10644875" cy="1206888"/>
          </a:xfrm>
        </p:spPr>
        <p:txBody>
          <a:bodyPr/>
          <a:lstStyle/>
          <a:p>
            <a:r>
              <a:rPr lang="ru-RU" dirty="0"/>
              <a:t>Минусы Дистанционного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2632287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D47106-7B62-42EB-8C2B-17A5E0197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/>
              <a:t>«Учителя, которым дети обязаны воспитанием, почтеннее, чем родители. Ведь родители нам дарят жизнь, а учителя – добрую жизнь»</a:t>
            </a:r>
            <a:br>
              <a:rPr lang="ru-RU" dirty="0"/>
            </a:br>
            <a:r>
              <a:rPr lang="ru-RU" dirty="0"/>
              <a:t>Аристотель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74080A6-3B37-4FFA-925B-2A9F39CE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12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079537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159EB775-0BAB-413A-A0AB-B56D3C0446D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8630" b="8630"/>
          <a:stretch/>
        </p:blipFill>
        <p:spPr>
          <a:xfrm>
            <a:off x="3681047" y="0"/>
            <a:ext cx="8510952" cy="6858000"/>
          </a:xfrm>
        </p:spPr>
      </p:pic>
      <p:sp>
        <p:nvSpPr>
          <p:cNvPr id="51" name="Заголовок 50">
            <a:extLst>
              <a:ext uri="{FF2B5EF4-FFF2-40B4-BE49-F238E27FC236}">
                <a16:creationId xmlns:a16="http://schemas.microsoft.com/office/drawing/2014/main" xmlns="" id="{92016388-C216-491D-B032-A86FF344C8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3683" y="136526"/>
            <a:ext cx="6192892" cy="1917358"/>
          </a:xfrm>
        </p:spPr>
        <p:txBody>
          <a:bodyPr rtlCol="0"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– дать представление о месте дистанционно обучающих технологий обучения в современном мире.</a:t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2788C46-D0BC-4307-AE55-7601A139E7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016" y="2551819"/>
            <a:ext cx="2952599" cy="3539265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R="156845" lvl="0">
              <a:lnSpc>
                <a:spcPct val="115000"/>
              </a:lnSpc>
              <a:spcAft>
                <a:spcPts val="0"/>
              </a:spcAft>
              <a:buSzPts val="1200"/>
              <a:tabLst>
                <a:tab pos="481330" algn="l"/>
              </a:tabLst>
            </a:pPr>
            <a:r>
              <a:rPr lang="ru-RU" sz="2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56845" algn="just">
              <a:lnSpc>
                <a:spcPct val="115000"/>
              </a:lnSpc>
              <a:tabLst>
                <a:tab pos="48133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-Изучить историю появления ДО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56845" algn="just">
              <a:lnSpc>
                <a:spcPct val="115000"/>
              </a:lnSpc>
              <a:tabLst>
                <a:tab pos="48133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-Изучить технологии современного ДО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56845" algn="just">
              <a:lnSpc>
                <a:spcPct val="115000"/>
              </a:lnSpc>
              <a:tabLst>
                <a:tab pos="481330" algn="l"/>
              </a:tabLst>
            </a:pPr>
            <a:r>
              <a: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-Проанализировать плюсы и минусы ДО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156845">
              <a:lnSpc>
                <a:spcPct val="115000"/>
              </a:lnSpc>
              <a:tabLst>
                <a:tab pos="481330" algn="l"/>
              </a:tabLst>
            </a:pPr>
            <a:r>
              <a:rPr lang="ru-RU" sz="20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  <p:sp>
        <p:nvSpPr>
          <p:cNvPr id="11" name="Номер слайда 10">
            <a:extLst>
              <a:ext uri="{FF2B5EF4-FFF2-40B4-BE49-F238E27FC236}">
                <a16:creationId xmlns:a16="http://schemas.microsoft.com/office/drawing/2014/main" xmlns="" id="{9451CBB1-D6CD-A445-96C5-A99E48240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1342" y="6356350"/>
            <a:ext cx="1539658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256085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CA7AA561-D43A-44FB-9797-ADF1120FE13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8219" r="8219"/>
          <a:stretch/>
        </p:blipFill>
        <p:spPr>
          <a:xfrm>
            <a:off x="6241143" y="0"/>
            <a:ext cx="5730658" cy="6858000"/>
          </a:xfrm>
        </p:spPr>
      </p:pic>
      <p:sp>
        <p:nvSpPr>
          <p:cNvPr id="47" name="Заголовок 46">
            <a:extLst>
              <a:ext uri="{FF2B5EF4-FFF2-40B4-BE49-F238E27FC236}">
                <a16:creationId xmlns:a16="http://schemas.microsoft.com/office/drawing/2014/main" xmlns="" id="{167D37B9-A301-4761-8990-91AFC6B1E3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kumimoji="0" lang="ru-RU" sz="1800" b="1" i="0" u="none" strike="noStrike" kern="1200" cap="all" spc="30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j-cs"/>
              </a:rPr>
              <a:t>Дистанционное обучение. Что это такое?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FB90AB4-D228-4548-B072-7264982123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16016" y="2551819"/>
            <a:ext cx="4413068" cy="3539265"/>
          </a:xfrm>
        </p:spPr>
        <p:txBody>
          <a:bodyPr rtlCol="0">
            <a:normAutofit fontScale="92500" lnSpcReduction="10000"/>
          </a:bodyPr>
          <a:lstStyle/>
          <a:p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Дистанционное обучение – процесс взаимодействия ученика и учителя на расстоянии с сохранением всех присущих обучению компонентов (целей, содержания, методов, организационных форм, средств обучения) и с применением специфических технических средств (интернет-технологий или других интерактивных сред).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8D39D21-DB03-7C4B-BCD8-4A6826EB178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730829" cy="365125"/>
          </a:xfrm>
        </p:spPr>
        <p:txBody>
          <a:bodyPr rtlCol="0"/>
          <a:lstStyle/>
          <a:p>
            <a:pPr rtl="0"/>
            <a:fld id="{D39ED3CA-0C11-461E-BB4A-251A7DF96AA5}" type="datetime1">
              <a:rPr lang="ru-RU" smtClean="0"/>
              <a:pPr rtl="0"/>
              <a:t>31.03.2022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935E91E-7CC8-9B42-8C6A-FB302D879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53114" y="6356350"/>
            <a:ext cx="2188029" cy="365125"/>
          </a:xfrm>
        </p:spPr>
        <p:txBody>
          <a:bodyPr rtlCol="0"/>
          <a:lstStyle/>
          <a:p>
            <a:pPr rtl="0"/>
            <a:r>
              <a:rPr lang="ru-RU"/>
              <a:t>НАЗВАНИЕ ПРЕЗЕНТАЦИИ</a:t>
            </a: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C00386A5-8AD2-1C49-821C-F0DB60EA64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1342" y="6356350"/>
            <a:ext cx="1539658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3119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Рисунок 63">
            <a:extLst>
              <a:ext uri="{FF2B5EF4-FFF2-40B4-BE49-F238E27FC236}">
                <a16:creationId xmlns:a16="http://schemas.microsoft.com/office/drawing/2014/main" xmlns="" id="{EA870367-83D5-4C8F-BF91-9A38F5E1AC5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270732" y="0"/>
            <a:ext cx="7266963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C543F67-9C70-4748-8C0C-3A7863422F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106424"/>
            <a:ext cx="4446062" cy="916644"/>
          </a:xfrm>
        </p:spPr>
        <p:txBody>
          <a:bodyPr rtlCol="0"/>
          <a:lstStyle/>
          <a:p>
            <a:pPr rtl="0"/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если проще!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5B371F2-DBA5-415A-82C8-651F587B85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2075245"/>
            <a:ext cx="4446062" cy="3676331"/>
          </a:xfrm>
        </p:spPr>
        <p:txBody>
          <a:bodyPr vert="horz" lIns="91440" tIns="45720" rIns="91440" bIns="45720" rtlCol="0" anchor="t">
            <a:normAutofit/>
          </a:bodyPr>
          <a:lstStyle/>
          <a:p>
            <a:pPr rtl="0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амостоятельная форма обучения с использованием информационных технологий как основного средства обучения.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Дата 5">
            <a:extLst>
              <a:ext uri="{FF2B5EF4-FFF2-40B4-BE49-F238E27FC236}">
                <a16:creationId xmlns:a16="http://schemas.microsoft.com/office/drawing/2014/main" xmlns="" id="{B822110A-808C-BA40-BC53-C55C8902FA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730829" cy="365125"/>
          </a:xfrm>
        </p:spPr>
        <p:txBody>
          <a:bodyPr rtlCol="0"/>
          <a:lstStyle/>
          <a:p>
            <a:pPr rtl="0"/>
            <a:fld id="{2A4BA175-75F4-4BDA-BDFB-2617A8327244}" type="datetime1">
              <a:rPr lang="ru-RU" smtClean="0"/>
              <a:pPr rtl="0"/>
              <a:t>31.03.2022</a:t>
            </a:fld>
            <a:endParaRPr lang="ru-RU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1C1CCDE4-99E4-8946-AE19-559EE78A7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03AC2372-63EE-2148-9148-A947101C2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1342" y="6356350"/>
            <a:ext cx="1539658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97991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32D3464-35A7-A04C-BFD9-82F88CBEEAC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/>
          <a:srcRect/>
          <a:stretch/>
        </p:blipFill>
        <p:spPr>
          <a:xfrm>
            <a:off x="0" y="0"/>
            <a:ext cx="12192000" cy="6846886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60295B-54B9-4937-90E3-BAB9CE69E3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2050" y="2665037"/>
            <a:ext cx="7327900" cy="902916"/>
          </a:xfrm>
        </p:spPr>
        <p:txBody>
          <a:bodyPr rtlCol="0" anchor="ctr">
            <a:normAutofit/>
          </a:bodyPr>
          <a:lstStyle/>
          <a:p>
            <a:pPr rtl="0"/>
            <a:r>
              <a:rPr lang="ru-RU" dirty="0"/>
              <a:t>Когда это появилось?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51A6D85-3837-435F-A342-5A3F98172B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97462" y="3567953"/>
            <a:ext cx="4997076" cy="610066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rtl="0"/>
            <a:r>
              <a:rPr lang="ru-RU" dirty="0"/>
              <a:t>Скорее всего недавно, как появились компьютеры???</a:t>
            </a:r>
          </a:p>
        </p:txBody>
      </p:sp>
    </p:spTree>
    <p:extLst>
      <p:ext uri="{BB962C8B-B14F-4D97-AF65-F5344CB8AC3E}">
        <p14:creationId xmlns:p14="http://schemas.microsoft.com/office/powerpoint/2010/main" xmlns="" val="3446797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36C00303-A08F-4F62-BD8D-3CC12633BD7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/>
          <a:stretch/>
        </p:blipFill>
        <p:spPr>
          <a:xfrm>
            <a:off x="0" y="228600"/>
            <a:ext cx="8534400" cy="64008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D1A202-23A3-4F3A-AA92-0172C8D2DA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106424"/>
            <a:ext cx="4446062" cy="1200678"/>
          </a:xfrm>
        </p:spPr>
        <p:txBody>
          <a:bodyPr rtlCol="0"/>
          <a:lstStyle/>
          <a:p>
            <a:pPr rtl="0"/>
            <a:r>
              <a:rPr lang="ru-RU" dirty="0"/>
              <a:t>История появления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B943E7C-A74D-4CB3-844B-51917C88C9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2307102"/>
            <a:ext cx="4446062" cy="3063548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>
              <a:spcAft>
                <a:spcPts val="625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 появилось еще в далеком 18 веке, когда в Европе появилась регулярная и доступная всем почтовая связь.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625"/>
              </a:spcAft>
            </a:pP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Выглядело это довольно просто: учащийся получал по почте задания и учебные материалы, вел переписку с преподавателями и в установленный срок сдавал доверенным лицам экзамен или писал научную работу.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0"/>
            <a:endParaRPr lang="ru-RU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61EBDAC-D08D-A24B-8EA9-377AF64975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730829" cy="365125"/>
          </a:xfrm>
        </p:spPr>
        <p:txBody>
          <a:bodyPr rtlCol="0"/>
          <a:lstStyle/>
          <a:p>
            <a:pPr rtl="0"/>
            <a:fld id="{D702D04F-8307-43BF-9AF1-4E25C45EC83D}" type="datetime1">
              <a:rPr lang="ru-RU" smtClean="0"/>
              <a:pPr rtl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96DE336-91C4-644F-9A64-DC93B220A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CECA775-60F7-AF45-8128-48C93DA57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1342" y="6356350"/>
            <a:ext cx="1539658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45070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DDF83E6-8B00-4BF9-BCED-55C3AFE075B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0937" r="10937"/>
          <a:stretch>
            <a:fillRect/>
          </a:stretch>
        </p:blipFill>
        <p:spPr/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CA3EBB77-ACBB-4833-B787-57C12609AB4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 20 веке</a:t>
            </a: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C9225184-4F21-4858-B9B9-6F16300A80E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Существенный прорыв внесли в возможности дистанционного обучения появление радио и телевидения. Стали появляться многочисленные обучающие телепередачи, которые могли смотреть миллионы желающих. Правда, здесь был один, но довольно большой недостаток: отсутствие обратной связи.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5BBB4A7-EF76-4B81-B69E-3D3BFF5AE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7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22138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FA523B3F-FCFD-4F70-A736-A9C53F71EFB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9709" b="9709"/>
          <a:stretch>
            <a:fillRect/>
          </a:stretch>
        </p:blipFill>
        <p:spPr>
          <a:xfrm>
            <a:off x="3681047" y="0"/>
            <a:ext cx="8510952" cy="6858000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5A31145D-1555-4E01-B652-31A9FCCE65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0" lang="ru-RU" sz="2400" b="0" i="0" u="none" strike="noStrike" kern="1200" cap="none" spc="140" normalizeH="0" baseline="0" noProof="0" dirty="0">
                <a:ln>
                  <a:noFill/>
                </a:ln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Но почему использование дистанционного обучения становится таким популярным именно сейчас?</a:t>
            </a:r>
            <a:endParaRPr lang="ru-RU" sz="2400" dirty="0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8BF71960-3464-4C2F-B122-74C13D4E4C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Никогда прежде высшее образование не было столь востребованным, а интернет – таким доступным и быстрым. Экономия времени, само организованность и быстрая обратная связь – все, что нужно для успешного обучения на расстоянии.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38A17ED0-4DBE-46C0-A752-DDD0A4F191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r>
              <a:rPr lang="ru-RU" noProof="0"/>
              <a:t>ЗАГОЛОВОК ПРЕЗЕНТАЦИИ</a:t>
            </a: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361814E-EF37-488E-8E01-EDD2A0FE0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294A09A9-5501-47C1-A89A-A340965A2BE2}" type="slidenum">
              <a:rPr lang="ru-RU" noProof="0" smtClean="0"/>
              <a:pPr rtl="0"/>
              <a:t>8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3787124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0B6389-2374-4677-B8BB-59410CCC3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6016" y="983785"/>
            <a:ext cx="8447439" cy="1074828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Формы внедрения ДО</a:t>
            </a:r>
          </a:p>
        </p:txBody>
      </p:sp>
      <p:grpSp>
        <p:nvGrpSpPr>
          <p:cNvPr id="7" name="Группа 6" descr="Заполнитель временной шкалы ">
            <a:extLst>
              <a:ext uri="{FF2B5EF4-FFF2-40B4-BE49-F238E27FC236}">
                <a16:creationId xmlns:a16="http://schemas.microsoft.com/office/drawing/2014/main" xmlns="" id="{ACC3A21C-D951-0749-8030-62460C9DFA20}"/>
              </a:ext>
            </a:extLst>
          </p:cNvPr>
          <p:cNvGrpSpPr/>
          <p:nvPr/>
        </p:nvGrpSpPr>
        <p:grpSpPr>
          <a:xfrm>
            <a:off x="1245319" y="2058613"/>
            <a:ext cx="7788831" cy="3829289"/>
            <a:chOff x="1060704" y="2048255"/>
            <a:chExt cx="7788831" cy="3829289"/>
          </a:xfrm>
        </p:grpSpPr>
        <p:sp>
          <p:nvSpPr>
            <p:cNvPr id="8" name="Прямоугольник 7">
              <a:extLst>
                <a:ext uri="{FF2B5EF4-FFF2-40B4-BE49-F238E27FC236}">
                  <a16:creationId xmlns:a16="http://schemas.microsoft.com/office/drawing/2014/main" xmlns="" id="{6146D639-1AF7-9544-89CB-5863F22FD6AD}"/>
                </a:ext>
              </a:extLst>
            </p:cNvPr>
            <p:cNvSpPr/>
            <p:nvPr/>
          </p:nvSpPr>
          <p:spPr>
            <a:xfrm>
              <a:off x="1060704" y="2048256"/>
              <a:ext cx="1828800" cy="381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1662700" rIns="135128" bIns="898915" numCol="1" spcCol="1270" rtlCol="0" anchor="t" anchorCtr="1">
              <a:noAutofit/>
            </a:bodyPr>
            <a:lstStyle/>
            <a:p>
              <a:pPr marR="158750" lvl="0">
                <a:spcAft>
                  <a:spcPts val="0"/>
                </a:spcAft>
              </a:pPr>
              <a:r>
                <a:rPr lang="ru-RU" sz="2000" u="sng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Чат-занятие</a:t>
              </a:r>
              <a:r>
                <a:rPr lang="ru-RU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2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Прямоугольник 8">
              <a:extLst>
                <a:ext uri="{FF2B5EF4-FFF2-40B4-BE49-F238E27FC236}">
                  <a16:creationId xmlns:a16="http://schemas.microsoft.com/office/drawing/2014/main" xmlns="" id="{A49B3011-0D4E-5642-8F55-71996D5CCC4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55064" y="2537419"/>
              <a:ext cx="640080" cy="6400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 rtl="0"/>
              <a:r>
                <a:rPr lang="ru-RU" sz="2800">
                  <a:latin typeface="Calibri" panose="020F0502020204030204" pitchFamily="34" charset="0"/>
                </a:rPr>
                <a:t>1</a:t>
              </a:r>
            </a:p>
          </p:txBody>
        </p:sp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21CB4AB2-9E97-4D40-B2F1-A3F55B1E9090}"/>
                </a:ext>
              </a:extLst>
            </p:cNvPr>
            <p:cNvSpPr/>
            <p:nvPr/>
          </p:nvSpPr>
          <p:spPr>
            <a:xfrm>
              <a:off x="3080063" y="2048255"/>
              <a:ext cx="1828800" cy="381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1662700" rIns="135128" bIns="898915" numCol="1" spcCol="1270" rtlCol="0" anchor="t" anchorCtr="1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u="sng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Веб-занятие</a:t>
              </a:r>
              <a:r>
                <a:rPr lang="ru-RU" sz="20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endParaRPr lang="ru-RU" sz="2000" kern="1200" spc="14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E5E93DBA-8C0F-5C43-9EA8-62F46C3757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41741" y="2537419"/>
              <a:ext cx="640080" cy="6400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 rtl="0"/>
              <a:r>
                <a:rPr lang="ru-RU" sz="2800">
                  <a:latin typeface="Calibri" panose="020F0502020204030204" pitchFamily="34" charset="0"/>
                </a:rPr>
                <a:t>2</a:t>
              </a:r>
            </a:p>
          </p:txBody>
        </p:sp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4F701027-0723-2745-B4FC-2C8285C84695}"/>
                </a:ext>
              </a:extLst>
            </p:cNvPr>
            <p:cNvSpPr/>
            <p:nvPr/>
          </p:nvSpPr>
          <p:spPr>
            <a:xfrm>
              <a:off x="5034058" y="2048256"/>
              <a:ext cx="1828800" cy="381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1662700" rIns="135128" bIns="898915" numCol="1" spcCol="1270" rtlCol="0" anchor="t" anchorCtr="1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u="sng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Теле-</a:t>
              </a:r>
            </a:p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u="sng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конференция</a:t>
              </a:r>
              <a:endParaRPr lang="ru-RU" sz="2000" kern="1200" spc="14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4" name="Прямоугольник 13">
              <a:extLst>
                <a:ext uri="{FF2B5EF4-FFF2-40B4-BE49-F238E27FC236}">
                  <a16:creationId xmlns:a16="http://schemas.microsoft.com/office/drawing/2014/main" xmlns="" id="{649F9697-781F-F847-9FE8-C7E9AEF911A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628418" y="2537419"/>
              <a:ext cx="640080" cy="6400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 rtl="0"/>
              <a:r>
                <a:rPr lang="ru-RU" sz="2800">
                  <a:latin typeface="Calibri" panose="020F0502020204030204" pitchFamily="34" charset="0"/>
                </a:rPr>
                <a:t>3</a:t>
              </a:r>
            </a:p>
          </p:txBody>
        </p:sp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660246C7-7995-0849-8AB1-B92F4280EC69}"/>
                </a:ext>
              </a:extLst>
            </p:cNvPr>
            <p:cNvSpPr/>
            <p:nvPr/>
          </p:nvSpPr>
          <p:spPr>
            <a:xfrm>
              <a:off x="7020735" y="2058613"/>
              <a:ext cx="1828800" cy="38189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3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1662700" rIns="135128" bIns="898915" numCol="1" spcCol="1270" rtlCol="0" anchor="t" anchorCtr="1">
              <a:noAutofit/>
            </a:bodyPr>
            <a:lstStyle/>
            <a:p>
              <a:pPr lvl="0" algn="ctr" defTabSz="8445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u="sng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rPr>
                <a:t>Теле-присутствие</a:t>
              </a:r>
              <a:endParaRPr lang="ru-RU" sz="2000" kern="1200" spc="14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xmlns="" id="{3C43EDC7-0C86-824A-B896-9214C6F5E6A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615095" y="2537419"/>
              <a:ext cx="640080" cy="64008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tint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 rtlCol="0" anchor="ctr"/>
            <a:lstStyle/>
            <a:p>
              <a:pPr algn="ctr" rtl="0"/>
              <a:r>
                <a:rPr lang="ru-RU" sz="2800">
                  <a:latin typeface="Calibri" panose="020F0502020204030204" pitchFamily="34" charset="0"/>
                </a:rPr>
                <a:t>4</a:t>
              </a:r>
            </a:p>
          </p:txBody>
        </p:sp>
      </p:grp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63427F9-ABAC-3441-B366-CA953382F1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81000" y="6356350"/>
            <a:ext cx="1730829" cy="365125"/>
          </a:xfrm>
        </p:spPr>
        <p:txBody>
          <a:bodyPr rtlCol="0"/>
          <a:lstStyle/>
          <a:p>
            <a:pPr rtl="0"/>
            <a:fld id="{349787F0-822B-4072-8F37-D6535FF666CC}" type="datetime1">
              <a:rPr lang="ru-RU" smtClean="0"/>
              <a:pPr rtl="0"/>
              <a:t>31.03.2022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81F8B4F-7B20-2A48-AB91-C7ECCE2E1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rtlCol="0"/>
          <a:lstStyle/>
          <a:p>
            <a:pPr rtl="0"/>
            <a:r>
              <a:rPr lang="ru-RU"/>
              <a:t>ЗАГОЛОВОК ПРЕЗЕНТАЦИИ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C6F2842-B659-8D45-B864-958082AAA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271342" y="6356350"/>
            <a:ext cx="1539658" cy="365125"/>
          </a:xfrm>
        </p:spPr>
        <p:txBody>
          <a:bodyPr rtlCol="0"/>
          <a:lstStyle/>
          <a:p>
            <a:pPr rtl="0"/>
            <a:fld id="{294A09A9-5501-47C1-A89A-A340965A2BE2}" type="slidenum">
              <a:rPr lang="ru-RU" smtClean="0"/>
              <a:pPr rtl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02092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Creative Red 1">
      <a:dk1>
        <a:srgbClr val="000000"/>
      </a:dk1>
      <a:lt1>
        <a:srgbClr val="FFFFFF"/>
      </a:lt1>
      <a:dk2>
        <a:srgbClr val="3A3A3A"/>
      </a:dk2>
      <a:lt2>
        <a:srgbClr val="E7E6E6"/>
      </a:lt2>
      <a:accent1>
        <a:srgbClr val="632423"/>
      </a:accent1>
      <a:accent2>
        <a:srgbClr val="B51200"/>
      </a:accent2>
      <a:accent3>
        <a:srgbClr val="FD1B17"/>
      </a:accent3>
      <a:accent4>
        <a:srgbClr val="F9EBE5"/>
      </a:accent4>
      <a:accent5>
        <a:srgbClr val="03C9C6"/>
      </a:accent5>
      <a:accent6>
        <a:srgbClr val="01B9D1"/>
      </a:accent6>
      <a:hlink>
        <a:srgbClr val="0563C1"/>
      </a:hlink>
      <a:folHlink>
        <a:srgbClr val="954F72"/>
      </a:folHlink>
    </a:clrScheme>
    <a:fontScheme name="Custom 76">
      <a:majorFont>
        <a:latin typeface="Bahnschrif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59457631_TF11580736_Win32" id="{AD636FD6-6F0D-476E-B0CD-8C06A884DAE3}" vid="{26924B92-8D2D-4DD2-9FE1-B9D66BC29B0B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21" ma:contentTypeDescription="Create a new document." ma:contentTypeScope="" ma:versionID="64dfb1555687e0874b4304b796b5b0c7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e6e4c555b5e194d05b7203de9c4567b3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  <xsd:element ref="ns1:_ip_UnifiedCompliancePolicyProperties" minOccurs="0"/>
                <xsd:element ref="ns1:_ip_UnifiedCompliancePolicyUIAction" minOccurs="0"/>
                <xsd:element ref="ns2:Image" minOccurs="0"/>
                <xsd:element ref="ns4:TaxCatchAll" minOccurs="0"/>
                <xsd:element ref="ns2:ImageTagsTaxHTField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22" nillable="true" ma:displayName="Image" ma:format="Image" ma:internalName="Imag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B94C50BF-B542-4C65-9576-F6A949345C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D1B13BD-E781-417A-B53F-0EDDA23B05B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32BC193-1E5D-42CA-92FB-CB15BBE1F56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(художественное красное оформление)</Template>
  <TotalTime>284</TotalTime>
  <Words>444</Words>
  <Application>Microsoft Office PowerPoint</Application>
  <PresentationFormat>Произвольный</PresentationFormat>
  <Paragraphs>81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Проект«Дистанционные формы организации деятельности людей»  </vt:lpstr>
      <vt:lpstr>Цель – дать представление о месте дистанционно обучающих технологий обучения в современном мире. </vt:lpstr>
      <vt:lpstr>Дистанционное обучение. Что это такое?</vt:lpstr>
      <vt:lpstr>А если проще!</vt:lpstr>
      <vt:lpstr>Когда это появилось?</vt:lpstr>
      <vt:lpstr>История появления </vt:lpstr>
      <vt:lpstr>В 20 веке</vt:lpstr>
      <vt:lpstr>Но почему использование дистанционного обучения становится таким популярным именно сейчас?</vt:lpstr>
      <vt:lpstr>Формы внедрения ДО</vt:lpstr>
      <vt:lpstr>Плюсы  Дистанционного обучения</vt:lpstr>
      <vt:lpstr>Минусы Дистанционного обучения</vt:lpstr>
      <vt:lpstr>«Учителя, которым дети обязаны воспитанием, почтеннее, чем родители. Ведь родители нам дарят жизнь, а учителя – добрую жизнь» Аристотель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«Дистанционные формы организации деятельности людей»  </dc:title>
  <dc:creator>Flut Flut</dc:creator>
  <cp:lastModifiedBy>Zver</cp:lastModifiedBy>
  <cp:revision>17</cp:revision>
  <dcterms:created xsi:type="dcterms:W3CDTF">2022-01-18T07:36:43Z</dcterms:created>
  <dcterms:modified xsi:type="dcterms:W3CDTF">2022-03-31T11:01:19Z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