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2" r:id="rId1"/>
  </p:sldMasterIdLst>
  <p:sldIdLst>
    <p:sldId id="256" r:id="rId2"/>
    <p:sldId id="332" r:id="rId3"/>
    <p:sldId id="257" r:id="rId4"/>
    <p:sldId id="259" r:id="rId5"/>
    <p:sldId id="260" r:id="rId6"/>
    <p:sldId id="261" r:id="rId7"/>
    <p:sldId id="334" r:id="rId8"/>
    <p:sldId id="333" r:id="rId9"/>
    <p:sldId id="338" r:id="rId10"/>
    <p:sldId id="339" r:id="rId11"/>
    <p:sldId id="340" r:id="rId12"/>
    <p:sldId id="341" r:id="rId13"/>
    <p:sldId id="344" r:id="rId14"/>
    <p:sldId id="342" r:id="rId15"/>
    <p:sldId id="343" r:id="rId16"/>
    <p:sldId id="345" r:id="rId17"/>
    <p:sldId id="346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DC4B3-715D-475B-8B94-148BA01ABC80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FF1B0EA-8408-4637-9744-E2B5B28592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DC4B3-715D-475B-8B94-148BA01ABC80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FF1B0EA-8408-4637-9744-E2B5B28592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DC4B3-715D-475B-8B94-148BA01ABC80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1B0EA-8408-4637-9744-E2B5B285925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DC4B3-715D-475B-8B94-148BA01ABC80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1B0EA-8408-4637-9744-E2B5B28592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DC4B3-715D-475B-8B94-148BA01ABC80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FF1B0EA-8408-4637-9744-E2B5B285925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DC4B3-715D-475B-8B94-148BA01ABC80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1B0EA-8408-4637-9744-E2B5B28592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DC4B3-715D-475B-8B94-148BA01ABC80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1B0EA-8408-4637-9744-E2B5B28592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DC4B3-715D-475B-8B94-148BA01ABC80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1B0EA-8408-4637-9744-E2B5B28592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DC4B3-715D-475B-8B94-148BA01ABC80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1B0EA-8408-4637-9744-E2B5B285925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DC4B3-715D-475B-8B94-148BA01ABC80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1B0EA-8408-4637-9744-E2B5B28592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DC4B3-715D-475B-8B94-148BA01ABC80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1B0EA-8408-4637-9744-E2B5B28592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DC4B3-715D-475B-8B94-148BA01ABC80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1B0EA-8408-4637-9744-E2B5B28592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9DC4B3-715D-475B-8B94-148BA01ABC80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FF1B0EA-8408-4637-9744-E2B5B285925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7" r:id="rId5"/>
    <p:sldLayoutId id="2147483758" r:id="rId6"/>
    <p:sldLayoutId id="2147483759" r:id="rId7"/>
    <p:sldLayoutId id="2147483760" r:id="rId8"/>
    <p:sldLayoutId id="2147483761" r:id="rId9"/>
    <p:sldLayoutId id="2147483762" r:id="rId10"/>
    <p:sldLayoutId id="2147483763" r:id="rId11"/>
    <p:sldLayoutId id="2147483764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10146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МБОУ «</a:t>
            </a:r>
            <a:r>
              <a:rPr lang="ru-RU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Маслянская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СОШ имени </a:t>
            </a:r>
            <a:r>
              <a:rPr lang="ru-RU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К.Д.Носилова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baseline="0" dirty="0" smtClean="0">
              <a:latin typeface="Times New Roman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4800" y="1268760"/>
            <a:ext cx="8686800" cy="5328592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Социально-э</a:t>
            </a:r>
            <a:r>
              <a:rPr lang="ru-RU" dirty="0" smtClean="0"/>
              <a:t>кологический </a:t>
            </a:r>
            <a:r>
              <a:rPr lang="ru-RU" dirty="0" smtClean="0"/>
              <a:t>проект</a:t>
            </a:r>
            <a:r>
              <a:rPr lang="ru-RU" dirty="0"/>
              <a:t> </a:t>
            </a:r>
            <a:endParaRPr lang="ru-RU" dirty="0" smtClean="0"/>
          </a:p>
          <a:p>
            <a:pPr algn="ctr">
              <a:buNone/>
            </a:pPr>
            <a:r>
              <a:rPr lang="ru-RU" dirty="0" smtClean="0"/>
              <a:t>«Крышечки для </a:t>
            </a:r>
            <a:r>
              <a:rPr lang="ru-RU" dirty="0" err="1" smtClean="0"/>
              <a:t>Шадрика</a:t>
            </a:r>
            <a:r>
              <a:rPr lang="ru-RU" dirty="0" smtClean="0"/>
              <a:t>»</a:t>
            </a:r>
            <a:endParaRPr lang="ru-RU" dirty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pPr algn="r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Разработа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: учитель биологии, химии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Гацукович Ирина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Ивановна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User\Downloads\Без имени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2564904"/>
            <a:ext cx="5256584" cy="29436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124744"/>
            <a:ext cx="8686800" cy="532859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Краткая аннотация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: проект направлен на популяризацию раздельного сбора отходов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среди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обучающихся МКОУ «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Маслянская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СОШ имени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К.Д.Носилова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 и их близких  путём проведения открытых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внеклассных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мероприятий, классных часов, акций и интерактивных уроков в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данном образовательном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учреждении.</a:t>
            </a: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Задачи проекта: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Организовать и провести акции «История одной пластиковой крышечки».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Провести интерактивные занятия «Зеленая школа»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Маслянской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школе.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Установить  в кабинете биологии  пункт сбора пластиковых крышек, осуществлять сбор в течение 2024-2025 учебного года.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 итогам сбора передать собранные крышечки волонтерам зооцентра «Приют Надежды»</a:t>
            </a:r>
          </a:p>
          <a:p>
            <a:pPr>
              <a:buNone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О ПРОЕКТЕ</a:t>
            </a:r>
            <a:endParaRPr lang="ru-RU" baseline="0" dirty="0" smtClean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755158"/>
          </a:xfrm>
        </p:spPr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ru-RU" b="1" dirty="0"/>
              <a:t> </a:t>
            </a:r>
            <a:r>
              <a:rPr lang="ru-RU" b="1" dirty="0" smtClean="0"/>
              <a:t>           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«Крышечки для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Шадрика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это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экологический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проект по сбору пластиковых крышек, направленный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сбор средств для помощи зооцентру "Приют Надежды» города Шадринска.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Наша цель - поддержать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зоозащитников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 дать шанс нуждающимся животным на новую жизнь, а так же создать более чистую и гармоничную среду обитания будущих поколений. </a:t>
            </a:r>
          </a:p>
          <a:p>
            <a:pPr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	рамках	проекта	можно	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сдать крышечки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	от	различных	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емкостей использованные батарейки в специально организованный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для этого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пункт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приема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кабинет биологии нашей школы.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♻ Переработка пластиковых крышек</a:t>
            </a:r>
            <a:endParaRPr lang="ru-RU" b="1" baseline="0" dirty="0" smtClean="0">
              <a:solidFill>
                <a:srgbClr val="FF0000"/>
              </a:solidFill>
              <a:latin typeface="Tahoma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pPr algn="just">
              <a:buNone/>
            </a:pPr>
            <a:r>
              <a:rPr lang="ru-RU" dirty="0" smtClean="0"/>
              <a:t>        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Крышки от пластиковых бутылок, которые многие выбрасывают, могут стать настоящим спасением! Вовлекаясь в сбор крышек, мы помогаем не только животным, но и окружающей среде. Пластик, попадая на свалки, загрязняет нашу планету, но при переработке вторичного сырья мы можем снизить этот вред.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Переработка пластиковых крышек – это простой и эффективный способ помочь. Каждая собранная крышка имеет значение! Они перерабатываются и превращаются в новые товары, уменьшая количество отходов и экономя ресурсы.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4800" y="1124744"/>
            <a:ext cx="8686800" cy="5256584"/>
          </a:xfrm>
        </p:spPr>
        <p:txBody>
          <a:bodyPr>
            <a:normAutofit fontScale="70000" lnSpcReduction="20000"/>
          </a:bodyPr>
          <a:lstStyle/>
          <a:p>
            <a:pPr marR="13630" lvl="0" algn="just" rtl="0"/>
            <a:r>
              <a:rPr lang="ru-RU" sz="4200" baseline="0" dirty="0" smtClean="0">
                <a:latin typeface="Times New Roman" pitchFamily="18" charset="0"/>
                <a:cs typeface="Times New Roman" pitchFamily="18" charset="0"/>
              </a:rPr>
              <a:t>В	рамках	проекта	можно	сдать</a:t>
            </a: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200" baseline="0" dirty="0" smtClean="0">
                <a:latin typeface="Times New Roman" pitchFamily="18" charset="0"/>
                <a:cs typeface="Times New Roman" pitchFamily="18" charset="0"/>
              </a:rPr>
              <a:t>крышечки	от	различных	емкостей	в</a:t>
            </a: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200" baseline="0" dirty="0" smtClean="0">
                <a:latin typeface="Times New Roman" pitchFamily="18" charset="0"/>
                <a:cs typeface="Times New Roman" pitchFamily="18" charset="0"/>
              </a:rPr>
              <a:t>специально организованном</a:t>
            </a: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 в нашей школе </a:t>
            </a:r>
            <a:r>
              <a:rPr lang="ru-RU" sz="4200" baseline="0" dirty="0" smtClean="0">
                <a:latin typeface="Times New Roman" pitchFamily="18" charset="0"/>
                <a:cs typeface="Times New Roman" pitchFamily="18" charset="0"/>
              </a:rPr>
              <a:t> для этого пункте приема –</a:t>
            </a: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 кабинете биологии.</a:t>
            </a:r>
            <a:endParaRPr lang="ru-RU" sz="4200" baseline="0" dirty="0" smtClean="0">
              <a:latin typeface="Times New Roman" pitchFamily="18" charset="0"/>
              <a:cs typeface="Times New Roman" pitchFamily="18" charset="0"/>
            </a:endParaRPr>
          </a:p>
          <a:p>
            <a:pPr marR="0" lvl="0" algn="just" rtl="0"/>
            <a:r>
              <a:rPr lang="ru-RU" sz="4200" baseline="0" dirty="0" smtClean="0">
                <a:latin typeface="Times New Roman" pitchFamily="18" charset="0"/>
                <a:cs typeface="Times New Roman" pitchFamily="18" charset="0"/>
              </a:rPr>
              <a:t>Затем крышечки отправятся </a:t>
            </a: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волонтерам  социально-экологического проекта «Крышечки для </a:t>
            </a:r>
            <a:r>
              <a:rPr lang="ru-RU" sz="4200" dirty="0" err="1" smtClean="0">
                <a:latin typeface="Times New Roman" pitchFamily="18" charset="0"/>
                <a:cs typeface="Times New Roman" pitchFamily="18" charset="0"/>
              </a:rPr>
              <a:t>Шадрика</a:t>
            </a: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», далее – </a:t>
            </a:r>
            <a:r>
              <a:rPr lang="ru-RU" sz="4200" baseline="0" dirty="0" smtClean="0">
                <a:latin typeface="Times New Roman" pitchFamily="18" charset="0"/>
                <a:cs typeface="Times New Roman" pitchFamily="18" charset="0"/>
              </a:rPr>
              <a:t> переработка на заводе-Партнере проекта.</a:t>
            </a:r>
          </a:p>
          <a:p>
            <a:pPr marR="13620" lvl="0" algn="just" rtl="0"/>
            <a:r>
              <a:rPr lang="ru-RU" sz="4200" baseline="0" dirty="0" smtClean="0">
                <a:latin typeface="Times New Roman" pitchFamily="18" charset="0"/>
                <a:cs typeface="Times New Roman" pitchFamily="18" charset="0"/>
              </a:rPr>
              <a:t>Все вырученные средства за вторсырье направляются</a:t>
            </a: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 в зооцентр «Приют Надежды» города Шадринска для помощи бездомным животным.</a:t>
            </a:r>
            <a:endParaRPr lang="ru-RU" sz="4200" baseline="0" dirty="0" smtClean="0">
              <a:latin typeface="Times New Roman" pitchFamily="18" charset="0"/>
              <a:cs typeface="Times New Roman" pitchFamily="18" charset="0"/>
            </a:endParaRPr>
          </a:p>
          <a:p>
            <a:pPr marR="0" lvl="0" rtl="0"/>
            <a:endParaRPr lang="ru-RU" baseline="0" dirty="0" smtClean="0">
              <a:latin typeface="Calibri"/>
            </a:endParaRPr>
          </a:p>
          <a:p>
            <a:pPr marR="0" lvl="0" rtl="0"/>
            <a:endParaRPr lang="ru-RU" baseline="0" dirty="0" smtClean="0">
              <a:latin typeface="Tahoma"/>
            </a:endParaRPr>
          </a:p>
          <a:p>
            <a:pPr marR="0" lvl="0" rtl="0"/>
            <a:endParaRPr lang="ru-RU" b="1" baseline="0" dirty="0" smtClean="0">
              <a:latin typeface="Tahom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ru-RU" b="1" baseline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Инструкция по сбору крышек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>
                <a:solidFill>
                  <a:srgbClr val="92D050"/>
                </a:solidFill>
              </a:rPr>
              <a:t>✅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ПРИНИМАЕТСЯ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пластиковые крышечки от напитков, от упаковок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дойпак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пластиковые колечки от бутылок и ручки от 5-литровых бутылок, другие крышечки с маркировкой 02/04. Отделите вкладыши от крышечек. Большой объём собранных крышечек сдавайте в пластиковых бутылках или в строительных полипропиленовых мешках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Инструкция по сбору крышек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1554162"/>
            <a:ext cx="7200800" cy="4525963"/>
          </a:xfrm>
        </p:spPr>
        <p:txBody>
          <a:bodyPr/>
          <a:lstStyle/>
          <a:p>
            <a:pPr algn="ctr">
              <a:buNone/>
            </a:pPr>
            <a:r>
              <a:rPr lang="ru-RU" b="1" dirty="0" smtClean="0">
                <a:solidFill>
                  <a:srgbClr val="C00000"/>
                </a:solidFill>
              </a:rPr>
              <a:t>❌</a:t>
            </a:r>
            <a:r>
              <a:rPr lang="ru-RU" b="1" dirty="0" smtClean="0"/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ПРИНИМАЕТСЯ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другие виды крышек, крышки 5/РР, батарейки, киндеры, горлышки от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TetraPak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Металлические крышки и винные пробки принимаются отдельной категорией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algn="ctr" rtl="0"/>
            <a:r>
              <a:rPr lang="ru-RU" b="1" baseline="0" dirty="0" smtClean="0">
                <a:solidFill>
                  <a:srgbClr val="FF0000"/>
                </a:solidFill>
                <a:latin typeface="Calibri"/>
              </a:rPr>
              <a:t>Как</a:t>
            </a:r>
            <a:r>
              <a:rPr lang="ru-RU" b="1" dirty="0" smtClean="0">
                <a:solidFill>
                  <a:srgbClr val="FF0000"/>
                </a:solidFill>
                <a:latin typeface="Calibri"/>
              </a:rPr>
              <a:t> это происходит</a:t>
            </a:r>
            <a:endParaRPr lang="ru-RU" b="1" baseline="0" dirty="0" smtClean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4"/>
            <a:endParaRPr lang="ru-RU" baseline="0" dirty="0" smtClean="0">
              <a:latin typeface="Tahoma"/>
            </a:endParaRPr>
          </a:p>
        </p:txBody>
      </p:sp>
      <p:pic>
        <p:nvPicPr>
          <p:cNvPr id="1026" name="Picture 2" descr="C:\Users\User\Downloads\iZlZ_0tkST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340768"/>
            <a:ext cx="4319908" cy="3604688"/>
          </a:xfrm>
          <a:prstGeom prst="rect">
            <a:avLst/>
          </a:prstGeom>
          <a:noFill/>
        </p:spPr>
      </p:pic>
      <p:pic>
        <p:nvPicPr>
          <p:cNvPr id="1027" name="Picture 3" descr="C:\Users\User\Downloads\T5tpfFAqcg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2780928"/>
            <a:ext cx="5087888" cy="382784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Интерактивное занятие «Зеленая школа»</a:t>
            </a:r>
            <a:endParaRPr lang="ru-RU" sz="2400" b="1" dirty="0"/>
          </a:p>
        </p:txBody>
      </p:sp>
      <p:pic>
        <p:nvPicPr>
          <p:cNvPr id="4" name="Содержимое 3" descr="KbICI2GG8Kc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30892" y="1554163"/>
            <a:ext cx="6034616" cy="4525962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Интерактивное занятие «Зеленая школа»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stMl-oJoOf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30892" y="1554163"/>
            <a:ext cx="6034616" cy="4525962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57200"/>
            <a:ext cx="8812088" cy="83820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акция «История одной пластиковой крышечки»</a:t>
            </a:r>
            <a:endParaRPr lang="ru-RU" sz="2000" b="1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5jjhgGKeGV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40291" y="1554163"/>
            <a:ext cx="6015817" cy="4525962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акция «История одной пластиковой крышечки»</a:t>
            </a:r>
            <a:endParaRPr lang="ru-RU" sz="2000" dirty="0"/>
          </a:p>
        </p:txBody>
      </p:sp>
      <p:pic>
        <p:nvPicPr>
          <p:cNvPr id="4" name="Содержимое 3" descr="9RltkmcxAX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1268760"/>
            <a:ext cx="7848871" cy="5256583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РЕЗУЛЬТАТЫ СБОРОВ</a:t>
            </a:r>
            <a:endParaRPr lang="ru-RU" dirty="0"/>
          </a:p>
        </p:txBody>
      </p:sp>
      <p:pic>
        <p:nvPicPr>
          <p:cNvPr id="4" name="Содержимое 3" descr="7_xhaMf526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4800" y="1196752"/>
            <a:ext cx="8686800" cy="5184576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РЕЗУЛЬТАТЫ СБОРОВ</a:t>
            </a:r>
            <a:endParaRPr lang="ru-RU" dirty="0"/>
          </a:p>
        </p:txBody>
      </p:sp>
      <p:pic>
        <p:nvPicPr>
          <p:cNvPr id="4" name="Содержимое 3" descr="mqyCXovAT3c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1340768"/>
            <a:ext cx="8640960" cy="5256584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РЕЗУЛЬТАТЫ СБОРОВ</a:t>
            </a:r>
            <a:endParaRPr lang="ru-RU" dirty="0"/>
          </a:p>
        </p:txBody>
      </p:sp>
      <p:pic>
        <p:nvPicPr>
          <p:cNvPr id="4" name="Содержимое 3" descr="JA__nGGONyw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4800" y="1412776"/>
            <a:ext cx="8686800" cy="5112568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Заключение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Данный 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роект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можно реализовать в любом регионе и провести практически 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любом образовательном учреждении.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Жизнеспособность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данного проекта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обусловлена повышенным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интересом целевой аудитории к теме данного проекта. Что 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целом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позволяет вовлечь в сохранение экологии все больше людей.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Благодаря нашему проекту люди увидят, насколько просто улучшить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экологическую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среду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населенного пункта любого масштаба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так же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узнают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 возможности переработки и вторичного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использования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пластика.</a:t>
            </a:r>
          </a:p>
          <a:p>
            <a:pPr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            Рост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свалок сейчас является одной из актуальных проблем. Решение данного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вопроса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- переработка, для которой нужно обеспечить раздельный сбор отходов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в каждом населенном пункте нашей страны.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142</TotalTime>
  <Words>339</Words>
  <Application>Microsoft Office PowerPoint</Application>
  <PresentationFormat>Экран (4:3)</PresentationFormat>
  <Paragraphs>48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Трек</vt:lpstr>
      <vt:lpstr>МБОУ «Маслянская СОШ имени К.Д.Носилова» </vt:lpstr>
      <vt:lpstr>Слайд 2</vt:lpstr>
      <vt:lpstr>О ПРОЕКТЕ</vt:lpstr>
      <vt:lpstr>♻ Переработка пластиковых крышек</vt:lpstr>
      <vt:lpstr>Слайд 5</vt:lpstr>
      <vt:lpstr>Инструкция по сбору крышек</vt:lpstr>
      <vt:lpstr>Инструкция по сбору крышек</vt:lpstr>
      <vt:lpstr>Как это происходит</vt:lpstr>
      <vt:lpstr>Интерактивное занятие «Зеленая школа»</vt:lpstr>
      <vt:lpstr>Интерактивное занятие «Зеленая школа»</vt:lpstr>
      <vt:lpstr>акция «История одной пластиковой крышечки»</vt:lpstr>
      <vt:lpstr>акция «История одной пластиковой крышечки»</vt:lpstr>
      <vt:lpstr>РЕЗУЛЬТАТЫ СБОРОВ</vt:lpstr>
      <vt:lpstr>РЕЗУЛЬТАТЫ СБОРОВ</vt:lpstr>
      <vt:lpstr>РЕЗУЛЬТАТЫ СБОРОВ</vt:lpstr>
      <vt:lpstr>Заключение</vt:lpstr>
      <vt:lpstr>Слайд 17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МБОУ «Маслянская СОШ имени К.Д.Носилова» </dc:title>
  <dc:creator>User</dc:creator>
  <cp:lastModifiedBy>User</cp:lastModifiedBy>
  <cp:revision>4</cp:revision>
  <dcterms:created xsi:type="dcterms:W3CDTF">2025-05-14T06:34:17Z</dcterms:created>
  <dcterms:modified xsi:type="dcterms:W3CDTF">2025-05-14T16:09:43Z</dcterms:modified>
</cp:coreProperties>
</file>