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1"/>
  </p:sldMasterIdLst>
  <p:notesMasterIdLst>
    <p:notesMasterId r:id="rId21"/>
  </p:notesMasterIdLst>
  <p:sldIdLst>
    <p:sldId id="27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8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DDFA88-854F-4D6D-B9CD-28AB82612234}" type="datetimeFigureOut">
              <a:rPr lang="ru-RU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00CE2C6-626A-44C9-8C89-1C042460CC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738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A9231A-6D25-493C-9346-C422CBA19633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D38D83-B590-4DB3-A60C-C45CE71DB5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3BCE3C-E28A-4EC8-88A1-F613325498F1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1BB27-A268-49D4-B37E-CEB0CA442D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8DF84D-282F-40A2-8CD8-16A2E9664304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4C6EB8-7E73-41EF-B030-25C88AAD05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85416-1AB9-4D5D-A72B-6698CEB92BD6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C24814-2244-43AD-B3AB-F28CE4C8DE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6EB6C-4F80-43A5-B5B5-C03BE8099AAC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C667B7-3167-4C7A-B747-99B69C2D75B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20B2B4-3222-454F-88B6-683AE6B5F514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4AEB3-7881-4783-A04D-AE4741E96B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E3B89-22B4-4703-A786-E961473E8444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E8B071-2679-476B-B958-B0B31E27B94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455855-7C80-4F16-8DF5-AE8B62ED1E5D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D89E2B-8E59-450A-94AF-A29C149138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26666-2215-4401-9617-FA11FC06869B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C50FA10A-C958-4273-B8A0-F1981BAB9B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B12C1E-1249-48C0-931F-1035B426FB86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7E2639-0115-4AA3-BE4D-5A841A4018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650FEB-3779-4E68-8785-3D9068B7AD7A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34E906-699A-4F31-85CF-ACF9CCF537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8880222-08EE-47EA-8EC2-13AE986DB35C}" type="datetimeFigureOut">
              <a:rPr lang="ru-RU" smtClean="0"/>
              <a:pPr>
                <a:defRPr/>
              </a:pPr>
              <a:t>22.10.2023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49C64E0-5D0E-4C1A-A565-EACDE01AF8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2539752"/>
          </a:xfrm>
        </p:spPr>
        <p:txBody>
          <a:bodyPr/>
          <a:lstStyle/>
          <a:p>
            <a:pPr algn="ctr"/>
            <a:r>
              <a:rPr lang="ru-RU" dirty="0" smtClean="0"/>
              <a:t>Исследовательский проект: </a:t>
            </a:r>
            <a:br>
              <a:rPr lang="ru-RU" dirty="0" smtClean="0"/>
            </a:br>
            <a:r>
              <a:rPr lang="ru-RU" dirty="0" smtClean="0"/>
              <a:t>«История изобретения и развития автомобиля»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139952" y="4221088"/>
            <a:ext cx="4851648" cy="158417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Автор: </a:t>
            </a:r>
            <a:r>
              <a:rPr lang="ru-RU" sz="2400" dirty="0" err="1" smtClean="0"/>
              <a:t>Синягин</a:t>
            </a:r>
            <a:r>
              <a:rPr lang="ru-RU" sz="2400" dirty="0" smtClean="0"/>
              <a:t> Ярослав</a:t>
            </a:r>
            <a:r>
              <a:rPr lang="ru-RU" sz="2400" dirty="0" smtClean="0"/>
              <a:t> </a:t>
            </a:r>
            <a:r>
              <a:rPr lang="ru-RU" sz="2400" dirty="0" smtClean="0"/>
              <a:t>ученик </a:t>
            </a:r>
            <a:r>
              <a:rPr lang="ru-RU" sz="2400" dirty="0" smtClean="0"/>
              <a:t>6 а </a:t>
            </a:r>
            <a:r>
              <a:rPr lang="ru-RU" sz="2400" dirty="0" smtClean="0"/>
              <a:t>класса. Руководитель Вологдина Надежда Владимировна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9583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Содержимое 12" descr="колесо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089519"/>
            <a:ext cx="4315001" cy="4574205"/>
          </a:xfrm>
        </p:spPr>
      </p:pic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Колесо — диск или обод со спицами, вращающийся на оси. Изобретено на Древнем Востоке в 4-м тысячелетии до н.э. Представляло собой диск, изготовленный из дерева или камня. Колесо со спицами и гнутым ободом появилось во 2-м тысячелетии до н. э.</a:t>
            </a:r>
            <a:endParaRPr lang="ru-RU" dirty="0"/>
          </a:p>
        </p:txBody>
      </p:sp>
      <p:pic>
        <p:nvPicPr>
          <p:cNvPr id="2" name="Заголовок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450" y="450850"/>
            <a:ext cx="86995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500" dirty="0" smtClean="0"/>
              <a:t> Затем человек придумал повозку</a:t>
            </a:r>
            <a:endParaRPr lang="ru-RU" sz="3500" dirty="0"/>
          </a:p>
        </p:txBody>
      </p:sp>
      <p:pic>
        <p:nvPicPr>
          <p:cNvPr id="20482" name="Содержимое 4" descr="древняя повозк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8162" y="2637631"/>
            <a:ext cx="3876675" cy="3000375"/>
          </a:xfrm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И жизнь его значительно облегчилась: стало возможным перевозить тяжести с места на место, обрабатывать землю, затрачивая меньше сил, передвигаться  на большие расстояния  быстрее.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Конные экипажи</a:t>
            </a:r>
            <a:endParaRPr lang="ru-RU" dirty="0"/>
          </a:p>
        </p:txBody>
      </p:sp>
      <p:pic>
        <p:nvPicPr>
          <p:cNvPr id="21506" name="Содержимое 6" descr="колесниц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1763" y="2143125"/>
            <a:ext cx="5000625" cy="3357563"/>
          </a:xfrm>
        </p:spPr>
      </p:pic>
      <p:sp>
        <p:nvSpPr>
          <p:cNvPr id="21507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mtClean="0"/>
              <a:t>В повозки стали запрягать лошадей и быков- так появились первые конные экипажи . Один из наиболее известных древних экипажей- колесницы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 Деревянные телеги</a:t>
            </a:r>
            <a:endParaRPr lang="ru-RU" dirty="0"/>
          </a:p>
        </p:txBody>
      </p:sp>
      <p:pic>
        <p:nvPicPr>
          <p:cNvPr id="22530" name="Содержимое 4" descr="телег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23344"/>
            <a:ext cx="4038600" cy="3028950"/>
          </a:xfrm>
        </p:spPr>
      </p:pic>
      <p:sp>
        <p:nvSpPr>
          <p:cNvPr id="22531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Затем у повозку стали делать на четырех колесах. И назвали телегой или колымагой.</a:t>
            </a:r>
          </a:p>
          <a:p>
            <a:pPr eaLnBrk="1" hangingPunct="1"/>
            <a:r>
              <a:rPr lang="ru-RU" smtClean="0"/>
              <a:t>С древних времен и до наших дней люди используют телеги в сельском хозяйстве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К</a:t>
            </a:r>
            <a:r>
              <a:rPr lang="ru-RU" dirty="0" smtClean="0"/>
              <a:t>ареты</a:t>
            </a:r>
            <a:endParaRPr lang="ru-RU" dirty="0"/>
          </a:p>
        </p:txBody>
      </p:sp>
      <p:pic>
        <p:nvPicPr>
          <p:cNvPr id="23554" name="Содержимое 4" descr="карет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" y="1785938"/>
            <a:ext cx="4357688" cy="3748087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в XV в. был сделан значительный шаг в развитии конных экипажей. Кузов, словно люльку, подвесили на кожаных ремнях к раме повозки. Плавно покачивая кузов, ремни, исполняя роль рессор, гасили все толчки, возникающие при движении. Так древняя колымага превратилась в более удобный и совершенный экипаж — карету. В связи со сложностью изготовления число первых карет было невелико, и они смогли стать достоянием лишь коронованных и титулованных особ.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К</a:t>
            </a:r>
            <a:r>
              <a:rPr lang="ru-RU" dirty="0" smtClean="0"/>
              <a:t>ареты</a:t>
            </a:r>
            <a:endParaRPr lang="ru-RU" dirty="0"/>
          </a:p>
        </p:txBody>
      </p:sp>
      <p:pic>
        <p:nvPicPr>
          <p:cNvPr id="24578" name="Содержимое 4" descr="карета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2286000"/>
            <a:ext cx="4775200" cy="314325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040" y="1916833"/>
            <a:ext cx="3754760" cy="4438092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Начиная с XVI в. у кузова кареты появились бока, изготовленные из кожи, натянутой на деревянный каркас, затем жесткая крыша и окна. Карета превратилась в маленький уютный дом на колесах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                      Дилижансы</a:t>
            </a:r>
            <a:endParaRPr lang="ru-RU" dirty="0"/>
          </a:p>
        </p:txBody>
      </p:sp>
      <p:pic>
        <p:nvPicPr>
          <p:cNvPr id="25603" name="Содержимое 6" descr="Charles Cooper Henderson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000250"/>
            <a:ext cx="4975225" cy="3109913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Со временем города росли и расширялись, росла и ширилась торговля между городами. Появилась необходимость в общественном транспорте. Первым общественным транспортом стал дилижанс. </a:t>
            </a:r>
            <a:r>
              <a:rPr lang="ru-RU" i="1" dirty="0" smtClean="0"/>
              <a:t>Дилижанс — большой крытый экипаж, предназначенный для </a:t>
            </a:r>
            <a:r>
              <a:rPr lang="ru-RU" i="1" dirty="0" err="1" smtClean="0"/>
              <a:t>пере-возки</a:t>
            </a:r>
            <a:r>
              <a:rPr lang="ru-RU" i="1" dirty="0" smtClean="0"/>
              <a:t> людей, грузов, почты.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Он стал предком наших автобусов и троллейбусов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           Первый автомобиль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6627" name="Содержимое 6" descr="image00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547" y="2689705"/>
            <a:ext cx="4919663" cy="289560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Шло время…росли города… расширялась торговля .. У людей появилась нужда передвигаться на далекие расстояния, и освободить при этом животных от тяжелого труда- перевозки грузов на далекие расстояния. Люди стали думать о изобретении «</a:t>
            </a:r>
            <a:r>
              <a:rPr lang="ru-RU" dirty="0" err="1" smtClean="0"/>
              <a:t>Самобеглой</a:t>
            </a:r>
            <a:r>
              <a:rPr lang="ru-RU" dirty="0" smtClean="0"/>
              <a:t> коляски»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Содержимое 4" descr="642519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1714500"/>
            <a:ext cx="3695700" cy="3590925"/>
          </a:xfrm>
        </p:spPr>
      </p:pic>
      <p:sp>
        <p:nvSpPr>
          <p:cNvPr id="27651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И придумали: эти экипажи приводились в движение самими пассажирами с помощью педалей.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Содержимое 4" descr="паромобиль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643050"/>
            <a:ext cx="4191000" cy="3270250"/>
          </a:xfrm>
        </p:spPr>
      </p:pic>
      <p:sp>
        <p:nvSpPr>
          <p:cNvPr id="28675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С изобретением парового двигателя появились :</a:t>
            </a:r>
            <a:r>
              <a:rPr lang="ru-RU" dirty="0" err="1" smtClean="0"/>
              <a:t>паромобили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  Паровозы</a:t>
            </a:r>
            <a:endParaRPr lang="ru-RU" dirty="0"/>
          </a:p>
        </p:txBody>
      </p:sp>
      <p:pic>
        <p:nvPicPr>
          <p:cNvPr id="29698" name="Содержимое 7" descr="паровоз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2096294"/>
            <a:ext cx="6096000" cy="40671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Пароходы</a:t>
            </a:r>
            <a:endParaRPr lang="ru-RU" dirty="0"/>
          </a:p>
        </p:txBody>
      </p:sp>
      <p:pic>
        <p:nvPicPr>
          <p:cNvPr id="30722" name="Содержимое 6" descr="парохо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30681" y="1935163"/>
            <a:ext cx="6882637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Первый автомобиль</a:t>
            </a:r>
            <a:endParaRPr lang="ru-RU" dirty="0"/>
          </a:p>
        </p:txBody>
      </p:sp>
      <p:pic>
        <p:nvPicPr>
          <p:cNvPr id="31747" name="Содержимое 4" descr="i007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" y="1928813"/>
            <a:ext cx="4737100" cy="3646487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Первый автомобиль выглядел так.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Наверное, не все знают, что у автомобиля есть самый настоящий день рождения. Можно считать, что автомобиль родился 29 января 1886 года — именно в этот день немецкому инженеру Карлу Фридриху Михаэлю </a:t>
            </a:r>
            <a:r>
              <a:rPr lang="ru-RU" dirty="0" err="1" smtClean="0"/>
              <a:t>Бенцу</a:t>
            </a:r>
            <a:r>
              <a:rPr lang="ru-RU" dirty="0" smtClean="0"/>
              <a:t> был выдан патент DRP-37435 на «транспортное средство с мотором, работающим на бензине».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Этим транспортным средством был </a:t>
            </a:r>
            <a:r>
              <a:rPr lang="ru-RU" dirty="0" err="1" smtClean="0"/>
              <a:t>Motorwagen</a:t>
            </a:r>
            <a:r>
              <a:rPr lang="ru-RU" dirty="0" smtClean="0"/>
              <a:t> — трехколесный автомобиль, точнее будет назвать его трёхколёсным двухместным велосипедом с бензиновым двигателем.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Автомобили </a:t>
            </a:r>
            <a:r>
              <a:rPr lang="en-US" dirty="0" smtClean="0"/>
              <a:t>19-</a:t>
            </a:r>
            <a:r>
              <a:rPr lang="ru-RU" dirty="0" smtClean="0"/>
              <a:t>го века</a:t>
            </a:r>
            <a:endParaRPr lang="ru-RU" dirty="0"/>
          </a:p>
        </p:txBody>
      </p:sp>
      <p:pic>
        <p:nvPicPr>
          <p:cNvPr id="32770" name="Содержимое 4" descr="кадиллак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282" y="2357430"/>
            <a:ext cx="4191000" cy="3143250"/>
          </a:xfrm>
        </p:spPr>
      </p:pic>
      <p:sp>
        <p:nvSpPr>
          <p:cNvPr id="32771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Со временем у автомобиля появилось четвертое колесо, крыша, мягкие сиденья, фары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Автомобили 20-го века</a:t>
            </a:r>
            <a:endParaRPr lang="ru-RU" dirty="0"/>
          </a:p>
        </p:txBody>
      </p:sp>
      <p:pic>
        <p:nvPicPr>
          <p:cNvPr id="33794" name="Содержимое 4" descr="газ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24897"/>
            <a:ext cx="4038600" cy="3025843"/>
          </a:xfrm>
        </p:spPr>
      </p:pic>
      <p:sp>
        <p:nvSpPr>
          <p:cNvPr id="33795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Автомобили видоизменяются постоянно, с каждым разом становясь все более комфортабельными и удобными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Автомобили 20-го века</a:t>
            </a:r>
            <a:endParaRPr lang="ru-RU" dirty="0"/>
          </a:p>
        </p:txBody>
      </p:sp>
      <p:pic>
        <p:nvPicPr>
          <p:cNvPr id="34818" name="Содержимое 4" descr="лада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2428875"/>
            <a:ext cx="3802062" cy="285115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Инженеры придумывают новые формы кузовов автомобилям для увеличения их скорости и удобства, также меняют им цвета, но смысл автомобиля остается в главном: скорость и удобство перемещения из одного места в другое.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Современные автомобили</a:t>
            </a:r>
            <a:endParaRPr lang="ru-RU" dirty="0"/>
          </a:p>
        </p:txBody>
      </p:sp>
      <p:pic>
        <p:nvPicPr>
          <p:cNvPr id="35843" name="Содержимое 6" descr="ягуар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420888"/>
            <a:ext cx="4032448" cy="3312368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Современные автомобили  могут развивать скорость  до 400 км в час, их двигатели имеют мощность 140 лошадиных сил, умеют сами поднимать и опускать стекла на окнах, сами паркуются,  у них есть подогрев руля и сидений,  кондиционеры, видео, радио и даже телевизоры и интернет.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7643192" cy="5230181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400" dirty="0" smtClean="0">
                <a:solidFill>
                  <a:srgbClr val="0070C0"/>
                </a:solidFill>
              </a:rPr>
              <a:t>СПАСИБО ЗА ВНИМАНИЕ!!!</a:t>
            </a:r>
            <a:endParaRPr lang="ru-RU" sz="4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6411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322</TotalTime>
  <Words>567</Words>
  <Application>Microsoft Office PowerPoint</Application>
  <PresentationFormat>Экран (4:3)</PresentationFormat>
  <Paragraphs>47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Исследовательский проект:  «История изобретения и развития автомобиля»</vt:lpstr>
      <vt:lpstr>Презентация PowerPoint</vt:lpstr>
      <vt:lpstr> Затем человек придумал повозку</vt:lpstr>
      <vt:lpstr>Конные экипажи</vt:lpstr>
      <vt:lpstr> Деревянные телеги</vt:lpstr>
      <vt:lpstr>Кареты</vt:lpstr>
      <vt:lpstr>Кареты</vt:lpstr>
      <vt:lpstr>                       Дилижансы</vt:lpstr>
      <vt:lpstr>           Первый автомобиль </vt:lpstr>
      <vt:lpstr>Презентация PowerPoint</vt:lpstr>
      <vt:lpstr>Презентация PowerPoint</vt:lpstr>
      <vt:lpstr>  Паровозы</vt:lpstr>
      <vt:lpstr>Пароходы</vt:lpstr>
      <vt:lpstr>Первый автомобиль</vt:lpstr>
      <vt:lpstr>Автомобили 19-го века</vt:lpstr>
      <vt:lpstr>Автомобили 20-го века</vt:lpstr>
      <vt:lpstr>Автомобили 20-го века</vt:lpstr>
      <vt:lpstr>Современные автомобили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автомобиля: от колеса до современной техники</dc:title>
  <dc:creator>Катенька</dc:creator>
  <cp:lastModifiedBy>User</cp:lastModifiedBy>
  <cp:revision>53</cp:revision>
  <dcterms:created xsi:type="dcterms:W3CDTF">2014-03-19T05:08:12Z</dcterms:created>
  <dcterms:modified xsi:type="dcterms:W3CDTF">2023-10-22T01:50:44Z</dcterms:modified>
</cp:coreProperties>
</file>