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72" r:id="rId3"/>
    <p:sldId id="259" r:id="rId4"/>
    <p:sldId id="271" r:id="rId5"/>
    <p:sldId id="266" r:id="rId6"/>
    <p:sldId id="274" r:id="rId7"/>
    <p:sldId id="261" r:id="rId8"/>
    <p:sldId id="262" r:id="rId9"/>
    <p:sldId id="260" r:id="rId10"/>
    <p:sldId id="265" r:id="rId11"/>
    <p:sldId id="281" r:id="rId12"/>
    <p:sldId id="283" r:id="rId13"/>
    <p:sldId id="276" r:id="rId14"/>
    <p:sldId id="284" r:id="rId15"/>
    <p:sldId id="285" r:id="rId16"/>
    <p:sldId id="267" r:id="rId17"/>
    <p:sldId id="282" r:id="rId18"/>
    <p:sldId id="278" r:id="rId19"/>
    <p:sldId id="269" r:id="rId20"/>
    <p:sldId id="277" r:id="rId21"/>
    <p:sldId id="286" r:id="rId22"/>
    <p:sldId id="263" r:id="rId23"/>
    <p:sldId id="279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578AD-C69F-4461-AA7A-06E25B3AF669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CDB9FF-1C7E-4618-9A29-132A470FBF9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48BF-5F4A-4A4A-97E0-D25BD319CF01}" type="datetime1">
              <a:rPr lang="ru-RU" smtClean="0"/>
              <a:pPr/>
              <a:t>19.04.2021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A7E87-0B99-4010-BBE3-83255D8AAE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6C2E8-2633-4E3C-919D-75093DAB4843}" type="datetime1">
              <a:rPr lang="ru-RU" smtClean="0"/>
              <a:pPr/>
              <a:t>19.04.2021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A7E87-0B99-4010-BBE3-83255D8AAE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D154-C3F3-4ACD-AAC1-7220B31B3606}" type="datetime1">
              <a:rPr lang="ru-RU" smtClean="0"/>
              <a:pPr/>
              <a:t>19.04.2021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A7E87-0B99-4010-BBE3-83255D8AAE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ADAC4-E3C7-4736-B3DA-78A29647F6D2}" type="datetime1">
              <a:rPr lang="ru-RU" smtClean="0"/>
              <a:pPr/>
              <a:t>19.04.2021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A7E87-0B99-4010-BBE3-83255D8AAE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FE2B-F006-497E-BC68-5B4C7D7156F3}" type="datetime1">
              <a:rPr lang="ru-RU" smtClean="0"/>
              <a:pPr/>
              <a:t>19.04.2021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A7E87-0B99-4010-BBE3-83255D8AAE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3F4D1-21BC-4D33-98FE-6F8AFD5D53BC}" type="datetime1">
              <a:rPr lang="ru-RU" smtClean="0"/>
              <a:pPr/>
              <a:t>19.04.2021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A7E87-0B99-4010-BBE3-83255D8AAE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64264-05BB-4B73-B8DB-BD9B4ECE242B}" type="datetime1">
              <a:rPr lang="ru-RU" smtClean="0"/>
              <a:pPr/>
              <a:t>19.04.2021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A7E87-0B99-4010-BBE3-83255D8AAE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C2A9F-ED45-4BF7-9A29-B91AD85792F5}" type="datetime1">
              <a:rPr lang="ru-RU" smtClean="0"/>
              <a:pPr/>
              <a:t>19.04.2021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A7E87-0B99-4010-BBE3-83255D8AAE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F5057-0F76-4893-83AF-EBC9C591EC5D}" type="datetime1">
              <a:rPr lang="ru-RU" smtClean="0"/>
              <a:pPr/>
              <a:t>19.04.2021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A7E87-0B99-4010-BBE3-83255D8AAE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36E7A-6D7F-4216-BC84-E0A8DA3E159D}" type="datetime1">
              <a:rPr lang="ru-RU" smtClean="0"/>
              <a:pPr/>
              <a:t>19.04.2021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A7E87-0B99-4010-BBE3-83255D8AAE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EE31-B2FB-4EF5-B3F0-C294A88DA17B}" type="datetime1">
              <a:rPr lang="ru-RU" smtClean="0"/>
              <a:pPr/>
              <a:t>19.04.2021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A7E87-0B99-4010-BBE3-83255D8AAE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B22FF-446D-4627-8B18-F4E301543613}" type="datetime1">
              <a:rPr lang="ru-RU" smtClean="0"/>
              <a:pPr/>
              <a:t>19.04.2021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A7E87-0B99-4010-BBE3-83255D8AAE4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tif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avatars.mds.yandex.net/get-pdb/1519478/12f33cd8-8027-443e-90f0-3be5d19850db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83568" y="188640"/>
            <a:ext cx="7776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Воротынский детский сад №4 «Солнышко»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9512" y="1412776"/>
            <a:ext cx="89644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Познавательный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проект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75-летию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Победы в Великой Отечественной войне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ЕЩЁ ТОГДА НАС НЕ БЫЛО НА СВЕТЕ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https://avatars.mds.yandex.net/get-pdb/2742182/b42a3a48-581c-4955-a68f-bc150eabdaac/s1200?webp=false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645024"/>
            <a:ext cx="3600450" cy="2544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4499992" y="4293096"/>
            <a:ext cx="41764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Автор проекта: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Ежова Марина Евгеньевна воспитатель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МБДОУ Воротынский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детский сад №4 «Солнышко»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899592" y="2924944"/>
            <a:ext cx="73448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 нравственно-патриотическому воспитанию детей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старшей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группы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s://avatars.mds.yandex.net/get-pdb/2531094/a087e471-d9a9-4476-88e6-a84190a999c8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214810" y="0"/>
            <a:ext cx="4572032" cy="70480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1600" b="1" dirty="0" smtClean="0">
              <a:solidFill>
                <a:schemeClr val="bg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ЕЩЁ ТОГДА НАС НЕ БЫЛО НА СВЕТЕ </a:t>
            </a: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Ещё тогда нас не было на свете, </a:t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Когда гремел салют из края в край. </a:t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Солдаты, подарили вы планете </a:t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Великий Май, победный Май! </a:t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Ещё тогда нас не было на свете, </a:t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Когда в военной буре огневой, </a:t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Судьбу решая будущих столетий, </a:t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 бой вели, священный бой! </a:t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Ещё тогда нас не было на свете, </a:t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Когда с Победой вы домой пришли. </a:t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Солдаты Мая, слава вам навеки </a:t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всей земли, от всей земли!</a:t>
            </a:r>
            <a:endParaRPr lang="ru-RU" sz="20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Благодарим, солдаты вас </a:t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жизнь, за детство и весну, </a:t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тишину, </a:t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мирный дом, </a:t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мир, в котором мы живём</a:t>
            </a:r>
            <a:r>
              <a:rPr lang="ru-RU" sz="2000" b="1" i="1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!</a:t>
            </a:r>
            <a:endParaRPr lang="ru-RU" sz="2000" b="1" i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://900igr.net/up/datai/73215/0002-002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683568" y="-407237"/>
            <a:ext cx="7920880" cy="7648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Паспорт проекта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Возрастная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 группа: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старший дошкольный возраст.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Вид проекта: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познавательный, творческий,  социально – значимый.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Интеграция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образовательных областей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Речевое развитие», «Познавательное развитие», «Социально- коммуникативное развитие», «Художественно – эстетическое развитие», «Физическое развитие».</a:t>
            </a:r>
          </a:p>
          <a:p>
            <a:pPr algn="just">
              <a:lnSpc>
                <a:spcPct val="150000"/>
              </a:lnSpc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Участники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проекта: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дети,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родители (законные представители),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воспитатели.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Сроки</a:t>
            </a: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реализации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проекта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краткосрочный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26.04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07.05.2021г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степени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участия: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групповой.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Виды детской деятельности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        Игровая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, коммуникативная, восприятие художественной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литературы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, изобразительная, познавательно –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исследовательская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, двигательная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/>
              <a:t> 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://900igr.net/up/datai/73215/0002-002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83568" y="332656"/>
            <a:ext cx="777686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Актуальность проекта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Патриотическое воспитание ребенка – это основа формирования будущего гражданина. К сожалению, с каждым днем теряется связь поколений, очень мало осталось в живых фронтовиков, героев, ветеранов Великой Отечественной войны. В период смены общественных формаций нарушается преемственность поколений в воспитании детей, и прежде всего в сфере передачи нравственного опыта, главных жизненных установок. И наши дошкольники не испытывают чувства гордости за свою Родину, за героев победителей в Великой Отечественной войне. Детям необходимо рассказать о Великой Отечественной войне, о ее героях, о победе нашего народа. </a:t>
            </a:r>
          </a:p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Создание проекта «Ещё тогда нас не было на свете» направлено на  то, чтобы сформировать у детей знания об историческом прошлом Родины, установить историческую преемственность поколений, дать им возможность получить целостное восприятие событий, связанных с Великой Отечественной войной, чувства долга, уважения к защитникам нашей Родины.</a:t>
            </a:r>
          </a:p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Реализация проекта позволяет не просто повысить интерес детей к людям, защищавшим Родину много лет назад, но и способствует формированию     подлинно гражданско-патриотической позиции у дошкольников, которая затем  ляжет в основу личности взрослого человека – гражданина своей стра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ны.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://900igr.net/up/datai/73215/0002-002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115616" y="-97297"/>
            <a:ext cx="684076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Проблема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проекта</a:t>
            </a:r>
            <a:endParaRPr lang="ru-RU" sz="24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1259632" y="1526351"/>
            <a:ext cx="727280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Всё дальше уходит от нас эта дата – 9 Мая 1945 года. Наше поколение не проникнуто тем временем, теми надеждами и страхами. Как рассказать нашим детям об этой Великой войне? Какие найти слова, чтобы поведать в полной мере о страдании людей, переживших то время? Как донести суть происходившего грамотно и вызвать в маленькой душе чувство гордости, сострадания, патриотизма?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www.culture.ru/storage/images/485c1e0e05e5c0fe2adde4e6c61c9d79/661bc6f0758c84e3df8066d1a2a8f31b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857620" y="1142984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Цель проекта:</a:t>
            </a:r>
            <a:endParaRPr lang="ru-RU" sz="2800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39952" y="2214554"/>
            <a:ext cx="5004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Формировать </a:t>
            </a:r>
            <a:r>
              <a:rPr lang="ru-RU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основы национального самосознания и любви к Родине.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http://900igr.net/up/datai/73215/0002-002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11560" y="428604"/>
            <a:ext cx="7992888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проекта: </a:t>
            </a:r>
          </a:p>
          <a:p>
            <a:pPr algn="just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Воспитательные</a:t>
            </a: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Font typeface="Wingdings" pitchFamily="2" charset="2"/>
              <a:buChar char="§"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Воспитывать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в детях любовь к своей Родине-России, положительное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отношение, гордость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и уважение к ветеранам ВОВ</a:t>
            </a:r>
            <a:r>
              <a:rPr lang="ru-RU" sz="1600" dirty="0" smtClean="0"/>
              <a:t>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Образовательные: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Познакомить детей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понятиями: День Победы, ветеран, гимнастерка, пилотка,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салют, с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 историей страны — Великой Отечественной войной на примере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произведений писателей, художников.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Познакомить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с символами государства времен ВОВ, орденами, медалями героев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ВОВ.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§"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Рассказать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детям о Российской армии, о воинах, которые охраняют нашу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родину.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§"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Способствовать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индивидуальному самовыражению детей в процессе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продуктивной,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речевой и творческой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деятельности.</a:t>
            </a:r>
          </a:p>
          <a:p>
            <a:pPr algn="just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Развивающие</a:t>
            </a: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Учить детей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давать моральную оценку поступкам героев художественных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произведений.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§"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Развивать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у детей воображение, память, внимание, наблюдательность и способность сопереживать другим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людям.</a:t>
            </a:r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Развивать речь детей, обогащать словарный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запас.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://900igr.net/up/datai/73215/0002-002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571604" y="560468"/>
            <a:ext cx="6929486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Воспитанники:</a:t>
            </a:r>
            <a:endParaRPr kumimoji="0" lang="ru-RU" sz="2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Дети получили доступные по возрасту представления о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празднике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«День Победы», о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героях ВОВ, подвигах, которые они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совершали.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Участвовали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в подготовке к празднику День Победы через творческие занятия. </a:t>
            </a:r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Имеют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простейшие представления о мероприятиях, направленных на воспитание патриотических чувств: парад Победы, салют, возложение цветов и венков к обелискам и памятникам, встречи с ветеранами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Родители: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Беседы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родителей с детьми о родных участниках в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ВОВ.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Участие 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родителей с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детьми в праздничных мероприятиях посвященных Дню Победы.</a:t>
            </a:r>
          </a:p>
          <a:p>
            <a:pPr algn="just">
              <a:buFont typeface="Wingdings" pitchFamily="2" charset="2"/>
              <a:buChar char="ü"/>
            </a:pPr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Педагоги:</a:t>
            </a:r>
            <a:endParaRPr kumimoji="0" lang="ru-RU" sz="2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Осуществляют инновационную деятельность.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Повышают профессиональный уровень.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lang="ru-RU" sz="1600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Передача 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педагогического опыта.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71600" y="404664"/>
            <a:ext cx="7196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Предполагаемый результат проекта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://900igr.net/up/datai/73215/0002-002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000100" y="157813"/>
            <a:ext cx="7604348" cy="8494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Этапы реализации проекта: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1" i="1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этап –</a:t>
            </a:r>
            <a:r>
              <a:rPr lang="ru-RU" b="1" i="1" dirty="0" smtClean="0"/>
              <a:t> </a:t>
            </a:r>
            <a:r>
              <a:rPr lang="ru-RU" b="1" i="1" u="sng" dirty="0" smtClean="0">
                <a:latin typeface="Times New Roman" pitchFamily="18" charset="0"/>
                <a:cs typeface="Times New Roman" pitchFamily="18" charset="0"/>
              </a:rPr>
              <a:t>подготовительный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kumimoji="0" lang="ru-RU" b="1" i="1" u="sng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Определение проблемы, цели и задач проекта, создание мотивации.</a:t>
            </a:r>
            <a:endParaRPr kumimoji="0" lang="ru-RU" sz="16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2.Подбор и изучение методического материала по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тематике  проекта  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(методическая и художественная литература, иллюстрации, репродукции</a:t>
            </a:r>
            <a:r>
              <a:rPr lang="ru-RU" sz="16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 другое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</a:t>
            </a:r>
            <a:endParaRPr kumimoji="0" lang="ru-RU" sz="16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3.Разработка комплексно – тематического плана по нравственно - патриотическому воспитанию для детей средней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группы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b="1" i="1" u="sng" dirty="0">
                <a:latin typeface="Times New Roman" pitchFamily="18" charset="0"/>
                <a:cs typeface="Times New Roman" pitchFamily="18" charset="0"/>
              </a:rPr>
              <a:t>2 этап </a:t>
            </a:r>
            <a:r>
              <a:rPr lang="ru-RU" b="1" i="1" u="sng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1" i="1" u="sng" dirty="0">
                <a:latin typeface="Times New Roman" pitchFamily="18" charset="0"/>
                <a:cs typeface="Times New Roman" pitchFamily="18" charset="0"/>
              </a:rPr>
              <a:t>основной </a:t>
            </a:r>
            <a:r>
              <a:rPr lang="ru-RU" b="1" i="1" u="sng" dirty="0" smtClean="0">
                <a:latin typeface="Times New Roman" pitchFamily="18" charset="0"/>
                <a:cs typeface="Times New Roman" pitchFamily="18" charset="0"/>
              </a:rPr>
              <a:t>(познавательный- </a:t>
            </a:r>
            <a:r>
              <a:rPr lang="ru-RU" b="1" i="1" u="sng" dirty="0">
                <a:latin typeface="Times New Roman" pitchFamily="18" charset="0"/>
                <a:cs typeface="Times New Roman" pitchFamily="18" charset="0"/>
              </a:rPr>
              <a:t>практический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1.ООД по познавательному, речевому развитию, знакомство с художественной</a:t>
            </a:r>
          </a:p>
          <a:p>
            <a:pPr marL="342900" indent="-342900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литературой. </a:t>
            </a:r>
          </a:p>
          <a:p>
            <a:pPr marL="342900" indent="-342900"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2. Цикл бесед о празднике «День Победы». </a:t>
            </a:r>
          </a:p>
          <a:p>
            <a:pPr marL="342900" indent="-342900"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3. Просмотр презентаций на военную тематику.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 Рассматривание иллюстраций по теме.</a:t>
            </a:r>
          </a:p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5.Прослушивание и разучивание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песен о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войне.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Оформление выставки детских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рисунков о ВОВ и военной техники.</a:t>
            </a:r>
          </a:p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7. Тематический досуг «Мы будущие защитники Отечества».</a:t>
            </a:r>
          </a:p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8.</a:t>
            </a:r>
            <a:r>
              <a:rPr lang="ru-RU" sz="1600" dirty="0" smtClean="0"/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Консультирование родителей, совместное оформление папки передвижки    </a:t>
            </a:r>
          </a:p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«75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лет Победы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Великой Отечественной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войне».</a:t>
            </a:r>
          </a:p>
          <a:p>
            <a:pPr algn="just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</a:t>
            </a:r>
            <a:r>
              <a:rPr lang="ru-RU" b="1" i="1" u="sng" dirty="0" smtClean="0">
                <a:latin typeface="Times New Roman" pitchFamily="18" charset="0"/>
                <a:cs typeface="Times New Roman" pitchFamily="18" charset="0"/>
              </a:rPr>
              <a:t>3 этап - заключительный:</a:t>
            </a:r>
            <a:endParaRPr lang="ru-RU" i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. Выставка детского творчества (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рисунки, аппликация).             </a:t>
            </a:r>
          </a:p>
          <a:p>
            <a:pPr algn="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2. Коллективная работа с детьми «Праздничный салют» .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            3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Совместное с родителями посещение праздничных 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                       мероприятий посвященных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 Дню Победы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Великой Отечественной войне».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.</a:t>
            </a:r>
          </a:p>
          <a:p>
            <a:pPr algn="ctr"/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://900igr.net/up/datai/73215/0002-002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43608" y="260648"/>
            <a:ext cx="7560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Основной этап - реализация проекта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764704"/>
            <a:ext cx="8352928" cy="670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Образовательная область </a:t>
            </a:r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«Познавательное развитие»</a:t>
            </a:r>
          </a:p>
          <a:p>
            <a:pPr algn="just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Беседы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на тему: «Что за праздник День Победы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?», «Детям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о Великой Отечественной войне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Кто такие ветераны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?», «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Символы Победы – ордена и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медали».</a:t>
            </a:r>
          </a:p>
          <a:p>
            <a:pPr algn="just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Рассматривание иллюстраций о Великой Отечественной войне в произведениях художников: М. И. Самсонов «Сестрица» (фрагмент), «Оборона Севастополя» 1942 г .</a:t>
            </a:r>
          </a:p>
          <a:p>
            <a:pPr algn="just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Презентация: «Детям о войне».</a:t>
            </a:r>
            <a:endParaRPr lang="ru-RU" sz="2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Образовательная область </a:t>
            </a:r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«Речевое развитие»</a:t>
            </a:r>
          </a:p>
          <a:p>
            <a:pPr algn="just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Чтение стихотворений о Родине, армии, солдатах.</a:t>
            </a:r>
          </a:p>
          <a:p>
            <a:pPr algn="just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Чтение рассказов: Л. Кассиля «Твои защитники», Я.Тайц: «Цикл рассказов о войне», </a:t>
            </a:r>
          </a:p>
          <a:p>
            <a:pPr algn="just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А. Митяев «Почему Армия всем родная», Л. Кассиль «Солдатская медаль», «Памятник советскому солдату», Е. Благинина «Шинель», А. Барто «На заставе», З. Александрова «Дозор».</a:t>
            </a:r>
          </a:p>
          <a:p>
            <a:pPr algn="just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Разгадывание загадок о войне и военной технике, заучивание наизусть стихотворений .</a:t>
            </a:r>
          </a:p>
          <a:p>
            <a:pPr algn="just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Образовательная область </a:t>
            </a:r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«Социально-коммуникативное развитие»</a:t>
            </a:r>
          </a:p>
          <a:p>
            <a:pPr algn="just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ООД «Детям о войне», «День Победы — праздник дедов».</a:t>
            </a:r>
          </a:p>
          <a:p>
            <a:pPr algn="just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Сюжетно-ролевые игры «Моряки», «Летчики», «Будем в армии служить».</a:t>
            </a:r>
            <a:endParaRPr lang="ru-RU" sz="1600" b="1" i="1" dirty="0" smtClean="0"/>
          </a:p>
          <a:p>
            <a:pPr algn="just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Словесные  игры:  «Кому, что нужно для работы?» (Танкисту - танк, летчику –  </a:t>
            </a:r>
          </a:p>
          <a:p>
            <a:pPr algn="just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                      самолет, разведчику – автомат и т.д.).</a:t>
            </a:r>
          </a:p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                     Дидактические игры: «Назови рода войск»,</a:t>
            </a:r>
            <a:r>
              <a:rPr lang="ru-RU" sz="1600" dirty="0" smtClean="0"/>
              <a:t>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«Сложи картинку»</a:t>
            </a:r>
          </a:p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(военная техника, рода войск).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Размышление на темы: «Если бы я был на войне», </a:t>
            </a:r>
          </a:p>
          <a:p>
            <a:pPr algn="just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«Каким я буду солдатом».</a:t>
            </a:r>
          </a:p>
          <a:p>
            <a:pPr algn="just"/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b="1" i="1" dirty="0" smtClean="0"/>
          </a:p>
          <a:p>
            <a:pPr algn="just"/>
            <a:endParaRPr lang="ru-RU" sz="1600" b="1" i="1" dirty="0" smtClean="0"/>
          </a:p>
          <a:p>
            <a:pPr algn="just"/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://900igr.net/up/datai/73215/0002-002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83568" y="332656"/>
            <a:ext cx="77768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Основной этап -реализация проекта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57224" y="908720"/>
            <a:ext cx="7429552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Образовательная область </a:t>
            </a:r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«Художественно - эстетическое развитие»</a:t>
            </a:r>
            <a:r>
              <a:rPr lang="ru-RU" sz="2000" i="1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Прослушивание музыкальных произведений по теме (Д.Шостакович «Катюша»,  муз. М.Блантер, сл. М.Исаковский «День Победы»,   муз. Е.Шмаков «Яблочко»,  муз. Р. Глиэр «Три танкиста»).</a:t>
            </a:r>
            <a:endParaRPr lang="ru-RU" i="1" dirty="0" smtClean="0"/>
          </a:p>
          <a:p>
            <a:pPr algn="just">
              <a:buFont typeface="Arial" pitchFamily="34" charset="0"/>
              <a:buChar char="•"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Аппликация «Георгиевская ленточка», «Вечный огонь».</a:t>
            </a:r>
            <a:endParaRPr lang="ru-RU" b="1" i="1" dirty="0" smtClean="0"/>
          </a:p>
          <a:p>
            <a:pPr algn="just">
              <a:buFont typeface="Arial" pitchFamily="34" charset="0"/>
              <a:buChar char="•"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Рисование «Салют» , «Самолеты летят сквозь облака»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Лепка: «Военный самолет», «Снаряды».</a:t>
            </a:r>
          </a:p>
          <a:p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Образовательная область </a:t>
            </a:r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«Физическое развитие»</a:t>
            </a:r>
          </a:p>
          <a:p>
            <a:pPr algn="just">
              <a:buFont typeface="Arial" pitchFamily="34" charset="0"/>
              <a:buChar char="•"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Подвижные игры:  «Самолёты», «Солдат».</a:t>
            </a:r>
          </a:p>
          <a:p>
            <a:pPr>
              <a:buFont typeface="Arial" pitchFamily="34" charset="0"/>
              <a:buChar char="•"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Игры - эстафеты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«Попади в цель»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 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«Донесение»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«Кто быстрее?»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smtClean="0"/>
              <a:t> </a:t>
            </a: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«Полоса препятствий».</a:t>
            </a:r>
          </a:p>
          <a:p>
            <a:pPr algn="just">
              <a:buFont typeface="Arial" pitchFamily="34" charset="0"/>
              <a:buChar char="•"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Динамическая пауза «Аты, баты – мы солдаты».</a:t>
            </a:r>
          </a:p>
          <a:p>
            <a:pPr algn="just">
              <a:buFont typeface="Arial" pitchFamily="34" charset="0"/>
              <a:buChar char="•"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Пальчиковая гимнастика «Салют», «День Победы». </a:t>
            </a:r>
          </a:p>
          <a:p>
            <a:pPr algn="just">
              <a:buFont typeface="Arial" pitchFamily="34" charset="0"/>
              <a:buChar char="•"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Физкультурное развлечение «Мы будущие защитники Отечества»</a:t>
            </a: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://900igr.net/up/datai/73215/0002-002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404664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Реализация проекта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47864" y="2780928"/>
            <a:ext cx="52565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Иллюстрации, репродукции, альбомы о ВОВ</a:t>
            </a:r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300192" y="5949280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Выставка </a:t>
            </a: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«Военная техника»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20" name="Рисунок 19" descr="E:\DCIM\100MSDCF\DSC0642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980728"/>
            <a:ext cx="2520280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 descr="E:\DCIM\100MSDCF\DSC06407.JPG"/>
          <p:cNvPicPr/>
          <p:nvPr/>
        </p:nvPicPr>
        <p:blipFill>
          <a:blip r:embed="rId4" cstate="print"/>
          <a:srcRect l="3913" t="21965" r="7391" b="8671"/>
          <a:stretch>
            <a:fillRect/>
          </a:stretch>
        </p:blipFill>
        <p:spPr bwMode="auto">
          <a:xfrm>
            <a:off x="6228184" y="4005064"/>
            <a:ext cx="2592288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Рисунок 27" descr="E:\DCIM\100MSDCF\DSC0641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980728"/>
            <a:ext cx="2520280" cy="1838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 descr="C:\Users\Пользователь.LAPTOP-R93OLPUF\Desktop\IMG_20200410_094634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692696"/>
            <a:ext cx="1944216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TextBox 21"/>
          <p:cNvSpPr txBox="1"/>
          <p:nvPr/>
        </p:nvSpPr>
        <p:spPr>
          <a:xfrm>
            <a:off x="251520" y="2780928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Художественная литература</a:t>
            </a: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«Детям о войне»</a:t>
            </a:r>
          </a:p>
        </p:txBody>
      </p:sp>
      <p:pic>
        <p:nvPicPr>
          <p:cNvPr id="26" name="Рисунок 25" descr="C:\Users\Пользователь.LAPTOP-R93OLPUF\Desktop\IMG_20200414_140806.jpg"/>
          <p:cNvPicPr/>
          <p:nvPr/>
        </p:nvPicPr>
        <p:blipFill>
          <a:blip r:embed="rId7" cstate="print"/>
          <a:srcRect l="4169" t="31986" r="3795" b="18906"/>
          <a:stretch>
            <a:fillRect/>
          </a:stretch>
        </p:blipFill>
        <p:spPr bwMode="auto">
          <a:xfrm>
            <a:off x="3707904" y="3429000"/>
            <a:ext cx="2520280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TextBox 26"/>
          <p:cNvSpPr txBox="1"/>
          <p:nvPr/>
        </p:nvSpPr>
        <p:spPr>
          <a:xfrm>
            <a:off x="3635896" y="5301208"/>
            <a:ext cx="25202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Иллюстрации о Великой Отечественной войне в произведениях художников</a:t>
            </a:r>
            <a:endParaRPr lang="ru-RU" sz="1600" dirty="0"/>
          </a:p>
        </p:txBody>
      </p:sp>
      <p:pic>
        <p:nvPicPr>
          <p:cNvPr id="15" name="Рисунок 14" descr="C:\Users\Пользователь.LAPTOP-R93OLPUF\Desktop\дети\DSC05142.JPG"/>
          <p:cNvPicPr/>
          <p:nvPr/>
        </p:nvPicPr>
        <p:blipFill>
          <a:blip r:embed="rId8" cstate="print"/>
          <a:srcRect l="17206" t="9804"/>
          <a:stretch>
            <a:fillRect/>
          </a:stretch>
        </p:blipFill>
        <p:spPr bwMode="auto">
          <a:xfrm>
            <a:off x="1043608" y="3356992"/>
            <a:ext cx="2592288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TextBox 15"/>
          <p:cNvSpPr txBox="1"/>
          <p:nvPr/>
        </p:nvSpPr>
        <p:spPr>
          <a:xfrm>
            <a:off x="827584" y="5229200"/>
            <a:ext cx="2880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Беседа </a:t>
            </a:r>
          </a:p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«Что за праздник День Победы?»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://900igr.net/up/datai/73215/0002-002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404664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Реализация проекта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C:\Users\Пользователь.LAPTOP-R93OLPUF\Downloads\SDC10806.JPG"/>
          <p:cNvPicPr/>
          <p:nvPr/>
        </p:nvPicPr>
        <p:blipFill>
          <a:blip r:embed="rId3" cstate="print"/>
          <a:srcRect l="39367" t="20523" r="3017"/>
          <a:stretch>
            <a:fillRect/>
          </a:stretch>
        </p:blipFill>
        <p:spPr bwMode="auto">
          <a:xfrm>
            <a:off x="827584" y="980728"/>
            <a:ext cx="2520280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755576" y="2780929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Выставка</a:t>
            </a: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«В память о войне»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15" name="Рисунок 14" descr="C:\Users\Пользователь.LAPTOP-R93OLPUF\Desktop\Viber\IMG-8b6494dd69891c861c890089bb718504-V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815916" y="656693"/>
            <a:ext cx="1800200" cy="24482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TextBox 15"/>
          <p:cNvSpPr txBox="1"/>
          <p:nvPr/>
        </p:nvSpPr>
        <p:spPr>
          <a:xfrm>
            <a:off x="3203848" y="2708920"/>
            <a:ext cx="2808312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Выставка </a:t>
            </a: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«Боевые ордена и медали»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C:\Users\Пользователь.LAPTOP-R93OLPUF\Desktop\разные фото\103_FUJI\DSCF317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3356992"/>
            <a:ext cx="2664296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TextBox 17"/>
          <p:cNvSpPr txBox="1"/>
          <p:nvPr/>
        </p:nvSpPr>
        <p:spPr>
          <a:xfrm>
            <a:off x="899592" y="5229200"/>
            <a:ext cx="2592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Презентация </a:t>
            </a: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«Детям о войне»</a:t>
            </a:r>
            <a:endParaRPr lang="ru-RU" sz="1600" b="1" i="1" u="sng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" name="Рисунок 22" descr="E:\DCIM\100MSDCF\DSC0640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980728"/>
            <a:ext cx="2448272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TextBox 23"/>
          <p:cNvSpPr txBox="1"/>
          <p:nvPr/>
        </p:nvSpPr>
        <p:spPr>
          <a:xfrm>
            <a:off x="6084168" y="2780928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Рассматривание иллюстраций </a:t>
            </a:r>
            <a:endParaRPr lang="ru-RU" sz="1600" i="1" dirty="0"/>
          </a:p>
        </p:txBody>
      </p:sp>
      <p:pic>
        <p:nvPicPr>
          <p:cNvPr id="25" name="Рисунок 24" descr="C:\Users\Пользователь.LAPTOP-R93OLPUF\Downloads\SDC16929 (1).JPG"/>
          <p:cNvPicPr/>
          <p:nvPr/>
        </p:nvPicPr>
        <p:blipFill>
          <a:blip r:embed="rId7" cstate="print"/>
          <a:srcRect l="15553" t="22650" r="20631"/>
          <a:stretch>
            <a:fillRect/>
          </a:stretch>
        </p:blipFill>
        <p:spPr bwMode="auto">
          <a:xfrm>
            <a:off x="3635896" y="3789040"/>
            <a:ext cx="2448272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Рисунок 25" descr="C:\Users\Пользователь.LAPTOP-R93OLPUF\Downloads\SDC16936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00192" y="4149080"/>
            <a:ext cx="2448272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TextBox 26"/>
          <p:cNvSpPr txBox="1"/>
          <p:nvPr/>
        </p:nvSpPr>
        <p:spPr>
          <a:xfrm>
            <a:off x="3995936" y="6021288"/>
            <a:ext cx="38164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Экскурсия к  мемориалу Победы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://900igr.net/up/datai/73215/0002-002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404664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Реализация проекта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508104" y="5301208"/>
            <a:ext cx="2520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«Поздравительная открытка ветеранам»</a:t>
            </a:r>
          </a:p>
        </p:txBody>
      </p:sp>
      <p:pic>
        <p:nvPicPr>
          <p:cNvPr id="15" name="Рисунок 14" descr="C:\Users\Пользователь.LAPTOP-R93OLPUF\Desktop\IMG_20200410_115716.jpg"/>
          <p:cNvPicPr/>
          <p:nvPr/>
        </p:nvPicPr>
        <p:blipFill>
          <a:blip r:embed="rId3" cstate="print"/>
          <a:srcRect t="33333" b="7302"/>
          <a:stretch>
            <a:fillRect/>
          </a:stretch>
        </p:blipFill>
        <p:spPr bwMode="auto">
          <a:xfrm>
            <a:off x="6084168" y="908720"/>
            <a:ext cx="2520280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Прямоугольник 15"/>
          <p:cNvSpPr/>
          <p:nvPr/>
        </p:nvSpPr>
        <p:spPr>
          <a:xfrm>
            <a:off x="6012160" y="2708920"/>
            <a:ext cx="26642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Аппликация </a:t>
            </a: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«Георгиевская ленточка»</a:t>
            </a:r>
            <a:endParaRPr lang="ru-RU" sz="1600" dirty="0"/>
          </a:p>
        </p:txBody>
      </p:sp>
      <p:pic>
        <p:nvPicPr>
          <p:cNvPr id="17" name="Рисунок 16" descr="C:\Users\Пользователь.LAPTOP-R93OLPUF\Desktop\IMG_20200410_104959_BURST002.jpg"/>
          <p:cNvPicPr/>
          <p:nvPr/>
        </p:nvPicPr>
        <p:blipFill>
          <a:blip r:embed="rId4" cstate="print"/>
          <a:srcRect l="5854" t="33360" b="9444"/>
          <a:stretch>
            <a:fillRect/>
          </a:stretch>
        </p:blipFill>
        <p:spPr bwMode="auto">
          <a:xfrm>
            <a:off x="3347864" y="908720"/>
            <a:ext cx="2448272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TextBox 18"/>
          <p:cNvSpPr txBox="1"/>
          <p:nvPr/>
        </p:nvSpPr>
        <p:spPr>
          <a:xfrm>
            <a:off x="3419872" y="2636912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Рисование «Салют»</a:t>
            </a:r>
            <a:endParaRPr lang="ru-RU" sz="1600" dirty="0"/>
          </a:p>
        </p:txBody>
      </p:sp>
      <p:pic>
        <p:nvPicPr>
          <p:cNvPr id="30" name="Рисунок 29" descr="C:\Users\Пользователь.LAPTOP-R93OLPUF\Desktop\IMG-c0d3117be03da79e9c869dd013969638-V.jpg"/>
          <p:cNvPicPr/>
          <p:nvPr/>
        </p:nvPicPr>
        <p:blipFill>
          <a:blip r:embed="rId5" cstate="print"/>
          <a:srcRect t="26258" b="16963"/>
          <a:stretch>
            <a:fillRect/>
          </a:stretch>
        </p:blipFill>
        <p:spPr bwMode="auto">
          <a:xfrm>
            <a:off x="611560" y="908720"/>
            <a:ext cx="2376264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Рисунок 30" descr="C:\Users\Пользователь.LAPTOP-R93OLPUF\Desktop\победа\IMG_20200408_211045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3284984"/>
            <a:ext cx="2232248" cy="20269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" name="Рисунок 31" descr="C:\Users\Пользователь.LAPTOP-R93OLPUF\Desktop\IMG_20200408_211340_BURST001_COVER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3356992"/>
            <a:ext cx="2016224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3" name="TextBox 32"/>
          <p:cNvSpPr txBox="1"/>
          <p:nvPr/>
        </p:nvSpPr>
        <p:spPr>
          <a:xfrm>
            <a:off x="2699792" y="5373216"/>
            <a:ext cx="2448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«С Днем Победы»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95536" y="2708920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Лепка</a:t>
            </a: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«У вечного огня»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://900igr.net/up/datai/73215/0002-002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404664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Реализация проекта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Рисунок 19" descr="E:\Pictures\oformi-foto-childs\image_of_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052736"/>
            <a:ext cx="2448272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 descr="C:\Users\Пользователь.LAPTOP-R93OLPUF\Desktop\разные фото\100MSDCF\DSC0360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3645024"/>
            <a:ext cx="2448272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 descr="C:\Users\Пользователь.LAPTOP-R93OLPUF\Desktop\разные фото\103_FUJI\DSCF313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1052736"/>
            <a:ext cx="2664296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 descr="F:\Новая папка (2)\DSCF2697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1052736"/>
            <a:ext cx="2520280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TextBox 23"/>
          <p:cNvSpPr txBox="1"/>
          <p:nvPr/>
        </p:nvSpPr>
        <p:spPr>
          <a:xfrm>
            <a:off x="467544" y="2852936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Сюжетно-ролевая игра «Будем в армии служить».</a:t>
            </a:r>
            <a:endParaRPr lang="ru-RU" sz="1600" b="1" i="1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3275856" y="2924944"/>
            <a:ext cx="26642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Сюжетно-ролевая игра «Летчики».</a:t>
            </a:r>
            <a:endParaRPr lang="ru-RU" sz="1600" b="1" i="1" dirty="0" smtClean="0"/>
          </a:p>
        </p:txBody>
      </p:sp>
      <p:sp>
        <p:nvSpPr>
          <p:cNvPr id="28" name="TextBox 27"/>
          <p:cNvSpPr txBox="1"/>
          <p:nvPr/>
        </p:nvSpPr>
        <p:spPr>
          <a:xfrm>
            <a:off x="1475656" y="5229200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Подвижная игра  </a:t>
            </a: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«Самолёты».</a:t>
            </a:r>
            <a:endParaRPr lang="ru-RU" sz="1600" dirty="0"/>
          </a:p>
        </p:txBody>
      </p:sp>
      <p:pic>
        <p:nvPicPr>
          <p:cNvPr id="29" name="Рисунок 28" descr="E:\DCIM\100MSDCF\DSC06412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3645024"/>
            <a:ext cx="2448272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5" name="TextBox 34"/>
          <p:cNvSpPr txBox="1"/>
          <p:nvPr/>
        </p:nvSpPr>
        <p:spPr>
          <a:xfrm>
            <a:off x="3851920" y="5301208"/>
            <a:ext cx="23762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Дидактическая игра</a:t>
            </a: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«Сложи картину»                                      (военная техника, рода войск).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372200" y="5373216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Сюжетно-ролевая игра </a:t>
            </a: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«Защита крепости»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Рисунок 37" descr="F:\DCIM\103_FUJI\DSCF3368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72200" y="3645024"/>
            <a:ext cx="2376264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Box 14"/>
          <p:cNvSpPr txBox="1"/>
          <p:nvPr/>
        </p:nvSpPr>
        <p:spPr>
          <a:xfrm>
            <a:off x="6228185" y="2924944"/>
            <a:ext cx="2592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Сюжетно-ролевая игра </a:t>
            </a: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«Разведчики»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115616" y="620688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 родителями</a:t>
            </a:r>
            <a:endParaRPr lang="ru-RU" dirty="0"/>
          </a:p>
        </p:txBody>
      </p:sp>
      <p:pic>
        <p:nvPicPr>
          <p:cNvPr id="4" name="Picture 10" descr="http://900igr.net/up/datai/73215/0002-002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467544" y="685575"/>
            <a:ext cx="5247464" cy="5047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Оформление информационного стенда: «Мы  </a:t>
            </a:r>
          </a:p>
          <a:p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помним своих земляков».</a:t>
            </a:r>
          </a:p>
          <a:p>
            <a:pPr>
              <a:buFont typeface="Arial" pitchFamily="34" charset="0"/>
              <a:buChar char="•"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Чтение художественной литературы о    </a:t>
            </a:r>
          </a:p>
          <a:p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Великой  Отечественной войне.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Экскурсия с родителями  к мемориалу Победы.</a:t>
            </a:r>
          </a:p>
          <a:p>
            <a:pPr>
              <a:buFont typeface="Arial" pitchFamily="34" charset="0"/>
              <a:buChar char="•"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Выставка </a:t>
            </a: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творческих работ детей и </a:t>
            </a:r>
          </a:p>
          <a:p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родителей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на  тему: «В память о войне».</a:t>
            </a:r>
          </a:p>
          <a:p>
            <a:pPr>
              <a:buFont typeface="Arial" pitchFamily="34" charset="0"/>
              <a:buChar char="•"/>
            </a:pP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Памятка для родителей «Расскажите детям о </a:t>
            </a:r>
          </a:p>
          <a:p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войне».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Папка– передвижка «Прочтите детям»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Участие в конкурсах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Акция «ВОВ в истории моей семьи»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(сбор информации о родственниках, воевавших в годы  ВОВ).</a:t>
            </a: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7584" y="260648"/>
            <a:ext cx="7791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Взаимодействие с семьями воспитанников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F:\DCIM\108NIKON\DSCN3671.JPG"/>
          <p:cNvPicPr/>
          <p:nvPr/>
        </p:nvPicPr>
        <p:blipFill>
          <a:blip r:embed="rId3" cstate="print">
            <a:extLst>
              <a:ext uri="{28A0092B-C50C-407E-A947-70E740481C1C}"/>
            </a:extLst>
          </a:blip>
          <a:srcRect l="11670" t="15238" r="30757" b="28664"/>
          <a:stretch>
            <a:fillRect/>
          </a:stretch>
        </p:blipFill>
        <p:spPr bwMode="auto">
          <a:xfrm>
            <a:off x="6012160" y="692696"/>
            <a:ext cx="2592288" cy="2376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13" name="Рисунок 12" descr="E:\DCIM\101D3100\DSC_0212.NE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3356992"/>
            <a:ext cx="2952328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5940152" y="551723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 мемориала Побед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08104" y="2996952"/>
            <a:ext cx="363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«Мы помним своих земляков»</a:t>
            </a:r>
            <a:endParaRPr lang="ru-RU" dirty="0"/>
          </a:p>
        </p:txBody>
      </p:sp>
      <p:pic>
        <p:nvPicPr>
          <p:cNvPr id="11" name="Рисунок 10" descr="http://madou1zar.ucoz.com/work/str_ped/roditeljam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4437112"/>
            <a:ext cx="1892424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http://sadik140.ru/wp-content/uploads/2018/01/47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5" y="4437112"/>
            <a:ext cx="1944216" cy="223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://900igr.net/up/datai/73215/0002-002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476672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Реализация проекта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E:\DCIM\101D3100\DSC_119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1214422"/>
            <a:ext cx="2700808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E:\DCIM\101D3100\DSC_119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196752"/>
            <a:ext cx="2808312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E:\DCIM\101D3100\DSC_115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1196752"/>
            <a:ext cx="2736304" cy="19442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E:\DCIM\101D3100\DSC_118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3356992"/>
            <a:ext cx="2736304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 descr="C:\Users\Пользователь.LAPTOP-R93OLPUF\Desktop\Viber\IMG-ec0438e3d0552a34f2695ca69a4c1c65-V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8024" y="3356992"/>
            <a:ext cx="2736304" cy="19316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TextBox 21"/>
          <p:cNvSpPr txBox="1"/>
          <p:nvPr/>
        </p:nvSpPr>
        <p:spPr>
          <a:xfrm>
            <a:off x="2411761" y="5733256"/>
            <a:ext cx="63367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5мая 2019года в с. Семьяны была показана военно-историческая реконструкция боя Великой Отечественной войны.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https://ds03.infourok.ru/uploads/ex/0186/0001af35-fafb1874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Рисунок 6" descr="C:\Users\Пользователь.LAPTOP-R93OLPUF\Downloads\SDC1176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412776"/>
            <a:ext cx="2880320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467544" y="127334"/>
            <a:ext cx="691276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Акция: «ВОВ в истории моей семьи»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(сбор информации о родственниках, воевавших в годы  ВОВ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C:\Users\Пользователь.LAPTOP-R93OLPUF\Desktop\IMG_20200414_08053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4005064"/>
            <a:ext cx="2592288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C:\Users\Пользователь.LAPTOP-R93OLPUF\Desktop\победа\DSC06424.JPG"/>
          <p:cNvPicPr/>
          <p:nvPr/>
        </p:nvPicPr>
        <p:blipFill>
          <a:blip r:embed="rId5" cstate="print"/>
          <a:srcRect l="31106" t="10256" r="13421"/>
          <a:stretch>
            <a:fillRect/>
          </a:stretch>
        </p:blipFill>
        <p:spPr bwMode="auto">
          <a:xfrm>
            <a:off x="323528" y="1988840"/>
            <a:ext cx="2664296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E:\DCIM\100MSDCF\DSC06420.JPG"/>
          <p:cNvPicPr/>
          <p:nvPr/>
        </p:nvPicPr>
        <p:blipFill>
          <a:blip r:embed="rId6" cstate="print"/>
          <a:srcRect l="17318" t="2340" r="13163"/>
          <a:stretch>
            <a:fillRect/>
          </a:stretch>
        </p:blipFill>
        <p:spPr bwMode="auto">
          <a:xfrm>
            <a:off x="6012160" y="2204864"/>
            <a:ext cx="2376264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Описание продукта, полученного в результате проекта.</a:t>
            </a:r>
            <a:endParaRPr lang="ru-RU" dirty="0" smtClean="0"/>
          </a:p>
        </p:txBody>
      </p:sp>
      <p:pic>
        <p:nvPicPr>
          <p:cNvPr id="4" name="Picture 10" descr="http://900igr.net/up/datai/73215/0002-002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67544" y="1"/>
            <a:ext cx="4104456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pPr>
              <a:buFont typeface="Wingdings" pitchFamily="2" charset="2"/>
              <a:buChar char="Ø"/>
            </a:pPr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Создали патриотический уголок.</a:t>
            </a:r>
          </a:p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Оформили альбомы: «Они сражались за Родину», «Дети войны», «Военная техника ВОВ».</a:t>
            </a:r>
          </a:p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Участвовали во Всероссийском конкурсе  «День Победы» (победитель).</a:t>
            </a:r>
          </a:p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Участие во Всероссийском конкурсе.</a:t>
            </a:r>
          </a:p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Участие  во Всероссийском конкурсе «Надежда России».</a:t>
            </a:r>
          </a:p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Провели итоговое мероприятие – спортивное развлечение «Мы будущие защитники Отечества».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14612" y="1"/>
            <a:ext cx="35004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Заключительный этап</a:t>
            </a:r>
          </a:p>
          <a:p>
            <a:pPr algn="ctr"/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Пользователь.LAPTOP-R93OLPUF\Desktop\Новая папка (2)\диплом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908720"/>
            <a:ext cx="2088232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C:\Users\Пользователь.LAPTOP-R93OLPUF\Desktop\Новая папка (2)\диплом.jpg"/>
          <p:cNvPicPr/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427984" y="908720"/>
            <a:ext cx="2088232" cy="26808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C:\Users\Пользователь.LAPTOP-R93OLPUF\Desktop\диплом еж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3861048"/>
            <a:ext cx="2088232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 descr="C:\Users\Пользователь.LAPTOP-R93OLPUF\Desktop\итог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2" y="3861048"/>
            <a:ext cx="2088232" cy="25721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://900igr.net/up/datai/73215/0002-002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11560" y="0"/>
            <a:ext cx="7992888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Итог проекта</a:t>
            </a:r>
          </a:p>
          <a:p>
            <a:pPr algn="just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В результате реализации данного проекта дети заинтересовались данной темой, проявляли познавательную активность при знакомстве со сведениями о Великой Отечественной войне и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76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– летию Дня Победы. Полученные знания дети отражали в продуктивных видах деятельности, во время занятий, в сюжетно-ролевых играх. Дети познакомились с нашими земляками участниками ВОВ,  смогли понять значимость мира на Земле. </a:t>
            </a:r>
          </a:p>
          <a:p>
            <a:pPr algn="just">
              <a:lnSpc>
                <a:spcPct val="150000"/>
              </a:lnSpc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Россия имеет историю, богатую героическими событиями. Поэтому в перспективе планирую продолжать работу по воспитанию патриотических чувств , любви к Родине, гордости за её достижения,    </a:t>
            </a:r>
          </a:p>
          <a:p>
            <a:pPr algn="just">
              <a:lnSpc>
                <a:spcPct val="150000"/>
              </a:lnSpc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            понимания того , что Россия – великая многонациональная </a:t>
            </a:r>
          </a:p>
          <a:p>
            <a:pPr algn="just">
              <a:lnSpc>
                <a:spcPct val="150000"/>
              </a:lnSpc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                         страна с героическим прошлым и счастливым будущим.</a:t>
            </a:r>
          </a:p>
          <a:p>
            <a:pPr algn="just">
              <a:lnSpc>
                <a:spcPct val="150000"/>
              </a:lnSpc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://900igr.net/up/datai/73215/0002-002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11560" y="0"/>
            <a:ext cx="7992888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Заключение</a:t>
            </a:r>
          </a:p>
          <a:p>
            <a:pPr algn="just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827584" y="1260195"/>
            <a:ext cx="756084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22860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 Мая! Великий праздник для нашего народа. День радости и вместе с тем день печали. В этот праздник мы поздравляем ветеранов и чтим память погибших. Многие десятилетия эта традиция передается из поколения к поколению. И вот сейчас поздравляют ветеранов уже их правнуки. Эта миссия учит детей чуткому, доброжелательному отношению к ветеранам; побуждает детей к нравственным поступкам; воспитывает чувства уважения к людям, которые отдали свою жизнь во имя победы жизни на земле.</a:t>
            </a:r>
            <a:endParaRPr lang="ru-RU" sz="2000" b="1" i="1" dirty="0" smtClean="0"/>
          </a:p>
          <a:p>
            <a:pPr indent="2286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Мы предполагаем, что за время реализации проекта уровень сформированности знаний о празднике, патриотических чувств у детей значительно повысился. Мы верим, что благодаря этому проекту     укрепятся детско -  родительские отношения,       расширится кругозор и обогатится словарный запас детей.</a:t>
            </a:r>
          </a:p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11111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ds05.infourok.ru/uploads/ex/0aa5/00091edc-c74f6d17/img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900igr.net/up/datas/170475/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2072</TotalTime>
  <Words>742</Words>
  <Application>Microsoft Office PowerPoint</Application>
  <PresentationFormat>Экран (4:3)</PresentationFormat>
  <Paragraphs>220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Описание продукта, полученного в результате проекта.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Windows User</dc:creator>
  <cp:lastModifiedBy>Windows User</cp:lastModifiedBy>
  <cp:revision>205</cp:revision>
  <dcterms:created xsi:type="dcterms:W3CDTF">2020-03-30T13:06:24Z</dcterms:created>
  <dcterms:modified xsi:type="dcterms:W3CDTF">2021-04-19T12:27:35Z</dcterms:modified>
</cp:coreProperties>
</file>