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71" r:id="rId11"/>
    <p:sldId id="272" r:id="rId12"/>
    <p:sldId id="266" r:id="rId13"/>
    <p:sldId id="267" r:id="rId14"/>
    <p:sldId id="268" r:id="rId15"/>
    <p:sldId id="269" r:id="rId16"/>
    <p:sldId id="270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B479CD-5448-4FFF-BCD0-C8BAD445938F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16A877-C5AF-4D4C-8388-36423B5B0DC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76;&#1077;&#1085;&#1100;%20&#1095;&#1072;&#1103;\1.%20Ansambl__narodnyh_instrumentov_-_narodnye_naigryshi_umorina.info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6;&#1077;&#1085;&#1100;%20&#1095;&#1072;&#1103;\3.%20&#1056;&#1091;&#1089;&#1089;&#1082;&#1080;&#1077;%20&#1085;&#1072;&#1088;&#1086;&#1076;&#1085;&#1099;&#1077;%20&#1095;&#1072;&#1089;&#1090;&#1091;&#1096;&#1082;&#1080;.mp3" TargetMode="Externa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6;&#1077;&#1085;&#1100;%20&#1095;&#1072;&#1103;\4.%20&#1084;&#1080;&#1085;&#1091;&#1089;%20-%20&#1075;&#1086;&#1083;&#1091;&#1073;&#1086;&#1081;%20&#1074;&#1072;&#1075;&#1086;&#1085;.mp3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1\Desktop\Рисунки\chaepitie-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05064"/>
            <a:ext cx="7851648" cy="1828800"/>
          </a:xfrm>
        </p:spPr>
        <p:txBody>
          <a:bodyPr>
            <a:prstTxWarp prst="textWave2">
              <a:avLst/>
            </a:prstTxWarp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Мы за чаем не скучаем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1. Ansambl__narodnyh_instrumentov_-_narodnye_naigryshi_umorina.inf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5877272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1\Desktop\Рисунки\97855947_9785389011717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08720"/>
            <a:ext cx="6336704" cy="5446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самовар иван иваны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052736"/>
            <a:ext cx="7488832" cy="5432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3. Русские народные част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6093296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home1\Desktop\Рисунки\fedorino-gore-chukovskiy-k--6685-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908720"/>
            <a:ext cx="4104456" cy="5088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home1\Desktop\Рисунки\Муха-Цокотуха Чуйковс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08720"/>
            <a:ext cx="5247515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ome1\Desktop\Рисунки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692696"/>
            <a:ext cx="3672408" cy="5415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home1\Desktop\Рисунки\0_54d83_4495a2d7_XL_529447294084555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764704"/>
            <a:ext cx="3788411" cy="5589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home1\Desktop\Рисунки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764704"/>
            <a:ext cx="3960440" cy="5568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десе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6016" y="1844824"/>
            <a:ext cx="4176092" cy="453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39552" y="764704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smtClean="0">
                <a:solidFill>
                  <a:srgbClr val="FFC000"/>
                </a:solidFill>
              </a:rPr>
              <a:t>Приятного   аппетита !</a:t>
            </a:r>
            <a:endParaRPr lang="ru-RU" sz="5400" i="1" dirty="0">
              <a:solidFill>
                <a:srgbClr val="FFC000"/>
              </a:solidFill>
            </a:endParaRPr>
          </a:p>
        </p:txBody>
      </p:sp>
      <p:pic>
        <p:nvPicPr>
          <p:cNvPr id="4" name="Picture 6" descr="самовар электрическ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724387"/>
            <a:ext cx="3960118" cy="472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. минус - голубой ваг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6165304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5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4704"/>
            <a:ext cx="88924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900" b="1" dirty="0" smtClean="0">
                <a:solidFill>
                  <a:srgbClr val="00B050"/>
                </a:solidFill>
              </a:rPr>
              <a:t>Какая страна является Родиной чая?</a:t>
            </a:r>
            <a:endParaRPr lang="ru-RU" sz="3900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home1\Desktop\Рисунки\t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556792"/>
            <a:ext cx="5528736" cy="49411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итай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47864" y="548680"/>
            <a:ext cx="1930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00B050"/>
                </a:solidFill>
              </a:rPr>
              <a:t>Китай</a:t>
            </a:r>
            <a:endParaRPr lang="ru-RU" sz="4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ч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687132"/>
            <a:ext cx="6300192" cy="6170868"/>
          </a:xfrm>
          <a:prstGeom prst="rect">
            <a:avLst/>
          </a:prstGeom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Выноска-облако 2"/>
          <p:cNvSpPr/>
          <p:nvPr/>
        </p:nvSpPr>
        <p:spPr>
          <a:xfrm>
            <a:off x="3671392" y="0"/>
            <a:ext cx="5472608" cy="2609528"/>
          </a:xfrm>
          <a:prstGeom prst="cloudCallout">
            <a:avLst>
              <a:gd name="adj1" fmla="val -58108"/>
              <a:gd name="adj2" fmla="val 34467"/>
            </a:avLst>
          </a:prstGeom>
          <a:solidFill>
            <a:schemeClr val="bg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home1\Desktop\Рисунки\zeleny-chaj-i-beremenno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32656"/>
            <a:ext cx="2808312" cy="19658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ч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88640"/>
            <a:ext cx="5539633" cy="388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3" descr="ч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032591"/>
            <a:ext cx="4788024" cy="3825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1\Desktop\Рисунки\img_1_201303140922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492896"/>
            <a:ext cx="2808312" cy="3949802"/>
          </a:xfrm>
          <a:prstGeom prst="rect">
            <a:avLst/>
          </a:prstGeom>
          <a:noFill/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1763688" y="1052736"/>
            <a:ext cx="4248472" cy="1944216"/>
          </a:xfrm>
          <a:prstGeom prst="wedgeRoundRectCallout">
            <a:avLst>
              <a:gd name="adj1" fmla="val 55936"/>
              <a:gd name="adj2" fmla="val 64671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484784"/>
            <a:ext cx="40143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Чай не </a:t>
            </a:r>
            <a:r>
              <a:rPr lang="ru-RU" sz="2800" i="1" dirty="0" err="1" smtClean="0">
                <a:solidFill>
                  <a:srgbClr val="0070C0"/>
                </a:solidFill>
              </a:rPr>
              <a:t>попьешь-откуда</a:t>
            </a:r>
            <a:endParaRPr lang="ru-RU" sz="2800" i="1" dirty="0" smtClean="0">
              <a:solidFill>
                <a:srgbClr val="0070C0"/>
              </a:solidFill>
            </a:endParaRPr>
          </a:p>
          <a:p>
            <a:r>
              <a:rPr lang="ru-RU" sz="2800" i="1" dirty="0" smtClean="0">
                <a:solidFill>
                  <a:srgbClr val="0070C0"/>
                </a:solidFill>
              </a:rPr>
              <a:t> силы возьмешь?</a:t>
            </a:r>
            <a:endParaRPr lang="ru-RU" sz="28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1\Desktop\Рисунки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620688"/>
            <a:ext cx="3096344" cy="2060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home1\Desktop\Рисунки\moryaki-kartinki-smeshnye-kartinki-fotoprikoly_78115296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01008"/>
            <a:ext cx="2195736" cy="28038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C:\Users\home1\Desktop\Рисунки\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501008"/>
            <a:ext cx="2309242" cy="273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1" name="Picture 7" descr="C:\Users\home1\Desktop\Рисунки\204730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501008"/>
            <a:ext cx="2218457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971600" y="2204864"/>
            <a:ext cx="2016224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4499992" y="2564904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6228184" y="2204864"/>
            <a:ext cx="180020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1\Desktop\Рисунки\Use-Loose-Tea-to-Make-Tea-Step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3780419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home1\Desktop\Рисунки\Brew-Loose-Leaf-Tea-Step-3-Version-2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692696"/>
            <a:ext cx="345638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home1\Desktop\Рисунки\Brew-Loose-Leaf-Tea-Step-5-Version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789040"/>
            <a:ext cx="3744416" cy="2808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home1\Desktop\Рисунки\Brew-Loose-Leaf-Tea-Step-6-Version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3789040"/>
            <a:ext cx="3384376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0" y="404664"/>
            <a:ext cx="5693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i="1" dirty="0" smtClean="0">
                <a:solidFill>
                  <a:srgbClr val="FFC000"/>
                </a:solidFill>
              </a:rPr>
              <a:t>1</a:t>
            </a:r>
            <a:endParaRPr lang="ru-RU" sz="9600" i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404664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i="1" dirty="0" smtClean="0">
                <a:solidFill>
                  <a:srgbClr val="FFC000"/>
                </a:solidFill>
              </a:rPr>
              <a:t>2</a:t>
            </a:r>
            <a:endParaRPr lang="ru-RU" sz="9600" i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429000"/>
            <a:ext cx="747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i="1" dirty="0" smtClean="0">
                <a:solidFill>
                  <a:srgbClr val="FFC000"/>
                </a:solidFill>
              </a:rPr>
              <a:t>3</a:t>
            </a:r>
            <a:endParaRPr lang="ru-RU" sz="9600" i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3429000"/>
            <a:ext cx="8386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i="1" dirty="0" smtClean="0">
                <a:solidFill>
                  <a:srgbClr val="FFC000"/>
                </a:solidFill>
              </a:rPr>
              <a:t>4</a:t>
            </a:r>
            <a:endParaRPr lang="ru-RU" sz="9600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home1\Desktop\Рисунки\76b25ea617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692696"/>
            <a:ext cx="3943350" cy="590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home1\Desktop\Рисунки\4asaimg_1616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4392488" cy="5784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193</TotalTime>
  <Words>26</Words>
  <Application>Microsoft Office PowerPoint</Application>
  <PresentationFormat>Экран (4:3)</PresentationFormat>
  <Paragraphs>10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Мы за чаем не скучаем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за чаем не скучаем</dc:title>
  <dc:creator>home1</dc:creator>
  <cp:lastModifiedBy>home1</cp:lastModifiedBy>
  <cp:revision>17</cp:revision>
  <dcterms:created xsi:type="dcterms:W3CDTF">2016-12-06T09:28:10Z</dcterms:created>
  <dcterms:modified xsi:type="dcterms:W3CDTF">2016-12-21T18:48:26Z</dcterms:modified>
</cp:coreProperties>
</file>