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sldIdLst>
    <p:sldId id="256" r:id="rId2"/>
    <p:sldId id="323" r:id="rId3"/>
    <p:sldId id="300" r:id="rId4"/>
    <p:sldId id="324" r:id="rId5"/>
    <p:sldId id="307" r:id="rId6"/>
    <p:sldId id="308" r:id="rId7"/>
    <p:sldId id="322" r:id="rId8"/>
    <p:sldId id="325" r:id="rId9"/>
    <p:sldId id="309" r:id="rId10"/>
    <p:sldId id="320" r:id="rId11"/>
    <p:sldId id="319" r:id="rId12"/>
    <p:sldId id="321" r:id="rId13"/>
    <p:sldId id="311" r:id="rId14"/>
    <p:sldId id="326" r:id="rId15"/>
    <p:sldId id="301" r:id="rId16"/>
    <p:sldId id="312" r:id="rId17"/>
    <p:sldId id="313" r:id="rId18"/>
    <p:sldId id="328" r:id="rId19"/>
    <p:sldId id="332" r:id="rId20"/>
    <p:sldId id="314" r:id="rId21"/>
    <p:sldId id="316" r:id="rId22"/>
    <p:sldId id="317" r:id="rId23"/>
    <p:sldId id="329" r:id="rId24"/>
    <p:sldId id="330" r:id="rId25"/>
    <p:sldId id="331" r:id="rId26"/>
    <p:sldId id="31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6784C"/>
    <a:srgbClr val="B09164"/>
    <a:srgbClr val="C8AA94"/>
    <a:srgbClr val="D3BBA9"/>
    <a:srgbClr val="E4631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434" autoAdjust="0"/>
  </p:normalViewPr>
  <p:slideViewPr>
    <p:cSldViewPr snapToGrid="0">
      <p:cViewPr varScale="1">
        <p:scale>
          <a:sx n="73" d="100"/>
          <a:sy n="73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87859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37634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03898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329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85885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5310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70945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34765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76518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5371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989850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38202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6514086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90749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742689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17427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E46E1-3950-4769-BFDA-D2985BCC59FD}" type="datetimeFigureOut">
              <a:rPr lang="ru-RU" smtClean="0"/>
              <a:pPr/>
              <a:t>17.02.2026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1F71164-32D2-4906-84C7-DF28CDEBFE6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6468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  <p:sldLayoutId id="2147483892" r:id="rId14"/>
    <p:sldLayoutId id="2147483893" r:id="rId15"/>
    <p:sldLayoutId id="21474838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4138" y="1692102"/>
            <a:ext cx="8392885" cy="469563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27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Педагогический проект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«Нравственно-патриотическое воспитание дошкольников через ознакомление 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художественной литературой родного края» 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Менькова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Надежда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Владимировна, </a:t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2026 г.</a:t>
            </a:r>
            <a:endParaRPr lang="ru-RU" sz="2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68712" y="313653"/>
            <a:ext cx="8346687" cy="1126283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"Детский сад компенсирующего вида №22"  городского округа Кинешма.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155815, Ивановская область  г.  Кинешма   ул. Анри Барбюса,   д. 54-А,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(49331)  2-46-28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</a:pP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эл. почты  </a:t>
            </a:r>
            <a:r>
              <a:rPr lang="en-US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kindetsad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22@</a:t>
            </a:r>
            <a:r>
              <a:rPr lang="en-US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yandex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94385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7830" y="2103120"/>
            <a:ext cx="8327570" cy="3239589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27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96389" y="326570"/>
            <a:ext cx="8373291" cy="6361613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7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6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Дошкольный возраст - это первоначальный этап становления личности, формирования основ самосознания и индивидуальности ребенка. В этом возрасте очень важно посеять в детской душе семена любви к семье, родному дому, природе, городу и Отечеству в целом. Воспитание патриотизма начинается с любви и уважения к малой Родине, поэтому ознакомление детей с историческим, культурным, национальным, природно-экологическим своеобразием родного края имеет огромное значение. В связи с этим актуально создание условий воспитания патриота малой Родины, любящего и знающего свой край. На наш взгляд, в решении этих задач одним из значимых факторов является художественная литература, где наряду с произведениями известных писателей и поэтов особое место могут занять книги местных авторов. Наши земляки через</a:t>
            </a:r>
            <a:r>
              <a:rPr lang="ru-RU" sz="6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свой поэтический и повествовательный художественный взгляд</a:t>
            </a:r>
            <a:r>
              <a:rPr lang="ru-RU" sz="6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способны обогатить знаниями и представлениями о родном крае, привить детям любовь к своей малой Родине.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6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Совершенно очевидно, что книги наших местных поэтов, писателей способны показать детям красоту окружающей природы, историю, быт и культуру родного края. Они открывают имена замечательных людей, которые прославили наш город; по-своему ярко показывают достопримечательности, памятники архитектуры, здания и дома, которые дети видят повседневно, рассказывают о жизни общества и культурных традициях нашего края; объясняют и помогают понять мир человеческих чувств и взаимоотношений. Знакомясь с малой Родиной через их литературный дар, дети начинают больше узнавать её, испытывают чувство гордости, у них появляется желание сохранять и приумножать созданное усилиями многих поколений, а чувство любви и привязанности к ней остается на всю жизнь.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6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4900" dirty="0"/>
          </a:p>
        </p:txBody>
      </p:sp>
    </p:spTree>
    <p:extLst>
      <p:ext uri="{BB962C8B-B14F-4D97-AF65-F5344CB8AC3E}">
        <p14:creationId xmlns="" xmlns:p14="http://schemas.microsoft.com/office/powerpoint/2010/main" val="25594385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815975" y="2103438"/>
            <a:ext cx="8328025" cy="323850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2700" dirty="0"/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48194" y="-4575897"/>
            <a:ext cx="8595360" cy="1114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0070C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0070C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нравственно-патриотических чувств дошкольников посредством ознакомления с художественной литературой родного края  </a:t>
            </a:r>
          </a:p>
          <a:p>
            <a:r>
              <a:rPr lang="ru-RU" sz="20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sz="20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формировать интерес к литературному наследию наших земляков;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формировать первичные представления о малой Родине и традициях местных жителей, особо значимых в воспитании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ценностей; 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воспитывать чувство гордости за своих земляков, интерес к событиям, происходящим в городе, чувство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сопричастности к этому;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совершенствовать художественно-речевые исполнительские навыки детей при чтении стихотворений, в драматизациях; развивать познавательно-речевую активность и любознательность детей средствами художественной литературы;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стимулировать инициативу, творческую активность детей, способность воспринимать и ценить прекрасное в литературных произведениях;  </a:t>
            </a:r>
          </a:p>
          <a:p>
            <a:pPr lvl="0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повышать компетентность родителей в вопросах нравственно-патриотического воспитания детей средствами художественной литературы местных авторов.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94385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7830" y="2103120"/>
            <a:ext cx="8327570" cy="3239589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27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74320" y="274464"/>
            <a:ext cx="8641079" cy="6387594"/>
          </a:xfrm>
        </p:spPr>
        <p:txBody>
          <a:bodyPr>
            <a:normAutofit fontScale="85000" lnSpcReduction="20000"/>
          </a:bodyPr>
          <a:lstStyle/>
          <a:p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Цель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задачи и содержание  проекта направлены на нравственное, гражданско-патриотическое воспитание детей дошкольного возраста, воспитание личности в целом. Проект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осуществляется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интеграцию всех образовательных областей, представленных  в   Федеральном государственном образовательном  стандарте дошкольного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образования. </a:t>
            </a:r>
          </a:p>
          <a:p>
            <a:pPr algn="just"/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направлено на усвоение норм и ценностей, принятых в обществе, включая моральные и нравственные ценности; уважительного отношения и чувства принадлежности к своей семье, к сообществу детей и взрослых в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детском саду,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к обществу в целом.</a:t>
            </a:r>
          </a:p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Познавательное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направлено на формирование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первичных представлений о себе, других людях, объектах окружающего мира, о свойствах и отношениях объектов окружающего мира, о малой родине и Отечестве, представлений о </a:t>
            </a:r>
            <a:r>
              <a:rPr lang="ru-RU" sz="21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ценностях нашего народа, об отечественных традициях и праздниках.</a:t>
            </a:r>
          </a:p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Речевое развитие включает владение речью как средством общения и культуры; развитие речевого творчества; знакомство с книжной культурой, детской литературой, понимание на слух текстов различных жанров детской литературы.</a:t>
            </a:r>
          </a:p>
          <a:p>
            <a:pPr algn="just"/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 предполагает развитие предпосылок ценностно-смыслового восприятия и понимания произведений искусства (словесного, музыкального, изобразительного), формирование элементарных представлений о видах искусства; восприятие художественной литературы, фольклора; стимулирование сопереживания персонажам художественных произведений; реализацию самостоятельной творческой деятельности детей (изобразительной, конструктивно-модельной, музыкальной и др.)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594385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6517" y="1667436"/>
            <a:ext cx="7691717" cy="5359670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ознакомлении дошкольников с лучшими образцами отечественной  и мировой  литературы  у детей  появился устойчивый интерес к народному и авторскому искусству (словесному, музыкальному, изобразительному, театральному) и, вдруг, на одном из занятий, дети задали интересный вопрос:</a:t>
            </a:r>
            <a:r>
              <a:rPr lang="ru-RU" sz="20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А есть ли в нашем крае писатели и поэты, которые пишут о нашей малой Родине?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И действительно, даже мы взрослые порой не задумываемся, что рядом с нами живут удивительные люди, которые творят, создают интересные художественные сюжеты, основанные на местных событиях.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ведь произведения наших местных авторов могут вызвать у детей интерес, живой эмоциональный отклик и положительное отношение к окружающей их действительности, к природе,  уважение к людям.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Интерес проявили не только дети. Родители также заинтересовались изучением родного края именно через книги местных авторов. Так, с простого детского вопроса началась интересная работа по знакомству с творчеством писателей, и поэтов родного края.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5000" y="1883503"/>
            <a:ext cx="6858000" cy="2837951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91671" y="230938"/>
            <a:ext cx="68311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itchFamily="18" charset="0"/>
              </a:rPr>
              <a:t> В нашем детском саду большое внимание уделяется воспитанию и образованию дошкольников  средствами художественной литературы. При этом используются разные формы работы: тематические занятия, беседы, творческие выставки и мастер-классы, экскурсии, игры-драматизации, праздники и развлечения, семейные чтения художественных произведений и многие другие. 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9464" y="483568"/>
            <a:ext cx="6549610" cy="2813023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Сначала мы решили поинтересоваться у детей: «Где можно найти информацию о писателях и поэтах нашего края?» Дети, не задумываясь, ответили, что в  библиотеке, так как сотрудничество с библиотекой является важной формой работы в нашем детском саду. Тогда мы посетили центральную городскую библиотеку им. В.А.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Пазухина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нам помогли подобрать детскую художественную литературу местных авторов. Оказывается, наши земляки занимают далеко не последнее место в плеяде всемирно известных авторов, среди  них есть и Члены Союза писателей России, которые пишут свои произведения, как для взрослой, так и для детской аудитории: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16444" y="4145921"/>
            <a:ext cx="4356848" cy="411480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l"/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6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1891" y="3200400"/>
            <a:ext cx="34401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Наталья </a:t>
            </a:r>
            <a:r>
              <a:rPr lang="ru-RU" b="1" dirty="0" err="1" smtClean="0"/>
              <a:t>Мануэловна</a:t>
            </a:r>
            <a:r>
              <a:rPr lang="ru-RU" b="1" dirty="0" smtClean="0"/>
              <a:t> </a:t>
            </a:r>
            <a:r>
              <a:rPr lang="ru-RU" b="1" dirty="0" err="1" smtClean="0"/>
              <a:t>Менендес</a:t>
            </a:r>
            <a:endParaRPr lang="ru-RU" dirty="0" smtClean="0"/>
          </a:p>
          <a:p>
            <a:pPr algn="ctr"/>
            <a:r>
              <a:rPr lang="ru-RU" dirty="0" smtClean="0"/>
              <a:t>Член Союза писателей России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44982" y="317114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Елена Александровна Потехина</a:t>
            </a:r>
            <a:endParaRPr lang="ru-RU" dirty="0" smtClean="0"/>
          </a:p>
          <a:p>
            <a:pPr algn="ctr"/>
            <a:r>
              <a:rPr lang="ru-RU" dirty="0" smtClean="0"/>
              <a:t>Член Союза писателей России</a:t>
            </a:r>
          </a:p>
        </p:txBody>
      </p:sp>
      <p:pic>
        <p:nvPicPr>
          <p:cNvPr id="7" name="Рисунок 6" descr="C:\Users\Lenovo\Desktop\image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1" y="3840480"/>
            <a:ext cx="2037806" cy="2724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Lenovo\Desktop\137232969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4960" y="3788230"/>
            <a:ext cx="2050869" cy="2841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3509" y="418011"/>
            <a:ext cx="83732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дошкольников нам предложили также книги стихов Т.А.Лапшиной и начинающей поэтессы С.И.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Олексенко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829" y="1201783"/>
            <a:ext cx="3371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 Алексеевна Лапшина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C:\Users\Lenovo\AppData\Local\Temp\_tc\DSC_035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7384" y="1750423"/>
            <a:ext cx="3944982" cy="3135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265563" y="1650665"/>
            <a:ext cx="3458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Светлана Ивановна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Олексенко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7382" y="5018204"/>
            <a:ext cx="86998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Очень много наших земляков - известные поэты и писатели для взрослых читателей: К.Бальмонт, писатель-драматург А.Н. Островский, писатель А.А.Потехин, поэты М.Дудин, А.Лебедев, В.Жуков, Е.Смирнов. 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Все эти поэты и писатели - наша гордость, удивительно талантливые люди, безгранично любящие свою малую Родину.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s://i.mycdn.me/i?r=AEE-HZfz734vGAKlsp5gLh-p_o9H111n-3YGDXul-xgwLI4bKA0WujHJWPGU72lceHna74TA_c0lFsw9cpVCcuo8&amp;amp;fn=external_8"/>
          <p:cNvPicPr>
            <a:picLocks noChangeAspect="1" noChangeArrowheads="1"/>
          </p:cNvPicPr>
          <p:nvPr/>
        </p:nvPicPr>
        <p:blipFill>
          <a:blip r:embed="rId3" cstate="print"/>
          <a:srcRect l="6241" t="5177" r="24919"/>
          <a:stretch>
            <a:fillRect/>
          </a:stretch>
        </p:blipFill>
        <p:spPr bwMode="auto">
          <a:xfrm>
            <a:off x="4885509" y="2080630"/>
            <a:ext cx="3487783" cy="2702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3509" y="418011"/>
            <a:ext cx="837329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Так, в нашем детском саду появилась выставка детских книг местных авторов: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7" name="Picture 3" descr="C:\Users\Lenovo\Documents\Bluetooth Folder\IMG_20201121_144918_0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43533">
            <a:off x="571072" y="4199568"/>
            <a:ext cx="1808836" cy="2649232"/>
          </a:xfrm>
          <a:prstGeom prst="rect">
            <a:avLst/>
          </a:prstGeom>
          <a:noFill/>
        </p:spPr>
      </p:pic>
      <p:pic>
        <p:nvPicPr>
          <p:cNvPr id="36868" name="Picture 4" descr="C:\Users\Lenovo\Documents\Bluetooth Folder\IMG_20201121_145036_6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4737" y="3875057"/>
            <a:ext cx="1809519" cy="2721627"/>
          </a:xfrm>
          <a:prstGeom prst="rect">
            <a:avLst/>
          </a:prstGeom>
          <a:noFill/>
        </p:spPr>
      </p:pic>
      <p:pic>
        <p:nvPicPr>
          <p:cNvPr id="36869" name="Picture 5" descr="C:\Users\Lenovo\Documents\Bluetooth Folder\IMG_20201121_145244_8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94501">
            <a:off x="4770307" y="4060447"/>
            <a:ext cx="1775652" cy="2684145"/>
          </a:xfrm>
          <a:prstGeom prst="rect">
            <a:avLst/>
          </a:prstGeom>
          <a:noFill/>
        </p:spPr>
      </p:pic>
      <p:pic>
        <p:nvPicPr>
          <p:cNvPr id="36870" name="Picture 6" descr="C:\Users\Lenovo\Documents\Bluetooth Folder\IMG_20201121_144939_0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13982">
            <a:off x="6848844" y="4377936"/>
            <a:ext cx="1814510" cy="2584302"/>
          </a:xfrm>
          <a:prstGeom prst="rect">
            <a:avLst/>
          </a:prstGeom>
          <a:noFill/>
        </p:spPr>
      </p:pic>
      <p:pic>
        <p:nvPicPr>
          <p:cNvPr id="36871" name="Picture 7" descr="C:\Users\Lenovo\Documents\Bluetooth Folder\IMG_20201121_145015_2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10228">
            <a:off x="7324524" y="1400467"/>
            <a:ext cx="1828799" cy="2649403"/>
          </a:xfrm>
          <a:prstGeom prst="rect">
            <a:avLst/>
          </a:prstGeom>
          <a:noFill/>
        </p:spPr>
      </p:pic>
      <p:pic>
        <p:nvPicPr>
          <p:cNvPr id="36872" name="Picture 8" descr="C:\Users\Lenovo\Documents\Bluetooth Folder\IMG_20201122_155607_3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36469">
            <a:off x="5161573" y="1100069"/>
            <a:ext cx="1912268" cy="2738946"/>
          </a:xfrm>
          <a:prstGeom prst="rect">
            <a:avLst/>
          </a:prstGeom>
          <a:noFill/>
        </p:spPr>
      </p:pic>
      <p:pic>
        <p:nvPicPr>
          <p:cNvPr id="36866" name="Picture 2" descr="C:\Users\Lenovo\Documents\Bluetooth Folder\IMG_20201121_144852_92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05675" y="888275"/>
            <a:ext cx="1959104" cy="2732826"/>
          </a:xfrm>
          <a:prstGeom prst="rect">
            <a:avLst/>
          </a:prstGeom>
          <a:noFill/>
        </p:spPr>
      </p:pic>
      <p:pic>
        <p:nvPicPr>
          <p:cNvPr id="1026" name="Picture 2" descr="C:\Users\Lenovo\Documents\Bluetooth Folder\IMG_20201123_143316_48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220447">
            <a:off x="468304" y="1164497"/>
            <a:ext cx="1917932" cy="276847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509" y="0"/>
            <a:ext cx="8347165" cy="262563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</a:rPr>
              <a:t>«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Любовь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родному краю, родной культуре, родной речи начинается с малого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любви к своей семье, к своему дому. Постепенно расширяясь, эта любовь переходит в любовь к родной стране, к ее истории, прошлому и настоящему, ко всему человечеству», - говорил Д. С. Лихачев.  И свою работу мы начали именно с обращения к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семье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Семья - это основа духовно-нравственного воспитания, его первая и самая важная ступень. Именно семья является хранителем традиций, обеспечивает преемственность поколений, сохраняет и развивает лучшие качества людей. Семьи у наших воспитанников разные: есть дети из семьи священника и  семьи предпринимателей, семьи служащих и семьи простых рабочих: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Lenovo\Documents\Bluetooth Folder\IMG_20201110_111133_6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50548">
            <a:off x="308469" y="3170791"/>
            <a:ext cx="2296597" cy="3502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233750" y="2573384"/>
            <a:ext cx="54049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Замечательные семьи наших воспитанников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http://otdeln.ru/wp-content/uploads/2018/05/IMG_20180521_1304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2389" y="2976956"/>
            <a:ext cx="3483924" cy="2321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s://i.mycdn.me/i?r=AyH4iRPQ2q0otWIFepML2LxR-V0IamPcuYmBrGUysgpDv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4091" y="5251269"/>
            <a:ext cx="2508068" cy="1606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https://i.mycdn.me/i?r=AyH4iRPQ2q0otWIFepML2LxRG-FxU5L8TOip-3vsFVdalA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37406">
            <a:off x="6382837" y="2894680"/>
            <a:ext cx="2251710" cy="3788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6109" y="0"/>
            <a:ext cx="6595818" cy="689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Семьи разные (по статусу, по образованию родителей…), но всех их объединила любовь к книгам, к чтению. Основную роль в этом сыграли, конечно же, мамы. Именно в руках мамы ребенок видит первую книгу. Огромное значение для воспитания у детей интереса и любви к родному краю имеет все его ближайшее окружение, но мама - особенно. Жизнь нам дает мама, она закладывает в нас понятия  добра и зла, именно она во многом дает направление всей нашей жизни. Мама - самый родной и близкий человек. Мама - это доброта и ласка, любовь и понимание, забота и поддержка.  С воспитания уважения и любви к матери, к своей семье начинается воспитание в растущем человеке и патриотизма. Научить детей быть чуткими, отзывчивыми, внимательными к близким людям, к семье, воспитать трепетное отношение к матери помогли нам и произведения местных авторов. Это сборник сказок Е.А. Потехиной «Мама, расскажи сказку!» Книга Н.М.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Менендес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«День варенья». Стихотворения Т.А.Лапшиной, Е.А.Потехиной,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С.И.Олексенко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Теплотой, нежностью пронизаны произведения авторов. В них уважительное и заботливое отношение к самым дорогим на Земле людям.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6572" y="307372"/>
            <a:ext cx="84516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Реализацию этого направления мы начали с чтения стихов, рассказов, сказок. В детском саду, в семье интерес и представления укреплялись выразительным чтением стихов, а цикл занятий: «Читает  мама», «Творим вместе», «Театральный мастер-класс» по этим произведениям позволил использовать такую форму взаимодействия с семьей, как непосредственное участие родителей в образовательной деятельности. Результатом таких мероприятий стали совместные развлечения, творческие выставки и театрализованные постановки детей и родителей.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i.mycdn.me/i?r=AyH4iRPQ2q0otWIFepML2LxRl6vR7Yfpijlo6R5RhwIKs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399" y="3331027"/>
            <a:ext cx="3082834" cy="273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mycdn.me/i?r=AyH4iRPQ2q0otWIFepML2LxRWre-bWQS4XiUCDhGSUv2yQ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68786">
            <a:off x="6100353" y="2534194"/>
            <a:ext cx="2965268" cy="2599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Lenovo\Documents\Bluetooth Folder\IMG-6c08272ceea09daafcd56dfd0501a9e7-V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31080">
            <a:off x="285328" y="2795452"/>
            <a:ext cx="3434942" cy="2403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050869" y="6240474"/>
            <a:ext cx="5342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Почитай нам, мама, книжку!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362635"/>
            <a:ext cx="83994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Особенно были яркими встречи с писательницей Еленой Александровной Потехиной - автором уже полюбившихся детям стихов, сказок и рассказов: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i.mycdn.me/i?r=AyH4iRPQ2q0otWIFepML2LxRpl-xgRgty15BhFFyZWzSnQ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754" y="1560193"/>
            <a:ext cx="3017519" cy="2267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Lenovo\Downloads\IMG-f78e046b9463bdb99123afd4acf325af-V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0320" y="2181498"/>
            <a:ext cx="3439704" cy="2599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Lenovo\Downloads\IMG-52d5fadf3b3774c7177e5a15574b438a-V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1458" y="4420144"/>
            <a:ext cx="2895599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mycdn.me/i?r=AyH4iRPQ2q0otWIFepML2LxRo9kCdZbZR2EVfTb72sYG5w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34569" y="1440725"/>
            <a:ext cx="31432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i.mycdn.me/i?r=AyH4iRPQ2q0otWIFepML2LxRCOKScL-iEb6AGc2xbj3S1w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4112" y="4588873"/>
            <a:ext cx="31432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069" y="6858000"/>
            <a:ext cx="8608421" cy="770709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6073" y="458637"/>
            <a:ext cx="6609938" cy="6399363"/>
          </a:xfrm>
        </p:spPr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Елена Александровна стала частым гостем в нашем детском саду на различных мероприятиях: занятиях, беседах, развлечениях. Дошкольники получили ответы на многие вопросы, узнали интересные истории, которые вдохновили автора на создание таких замечательных произведений, смогли инсценировать некоторые из них и, даже, попробовали себя в роли писателей, сочинив дома вместе с родителями интересные рассказы о своей семье. Участие Е.А.Потехиной в жизни нашего детского сада неоценимо и нам хотелось выразить свое теплое отношение к писательнице, потому что эта работа нашла свое продолжение и в создании творческой выставки «Ожившие картины», в составлении родословной и герба семьи. В нашей детском саду появилось дидактическое пособие «Моя семья», созданное совместными усилиями педагогов, детей и родителей; проведены музыкальные развлечения, гостем которых, стала Елена Александровна Потехина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 самое удивительное - это создание мультипликационного фильма по стихотворению Е.А. Потехиной «Герой отважный», с участием родителей, детей и, конечно, самой писательницы.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s://i.mycdn.me/i?r=AyH4iRPQ2q0otWIFepML2LxR4JHlkRzo3JQPSLwaDT0mP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7805" y="470263"/>
            <a:ext cx="4613844" cy="3043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2069" y="6858000"/>
            <a:ext cx="8608421" cy="770709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/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7382" y="375511"/>
            <a:ext cx="8347166" cy="5737906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https://i.mycdn.me/i?r=AyH4iRPQ2q0otWIFepML2LxRJz9REcfJfXgO21VIUG3oD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82797">
            <a:off x="37056" y="1318015"/>
            <a:ext cx="3039431" cy="2647879"/>
          </a:xfrm>
          <a:prstGeom prst="rect">
            <a:avLst/>
          </a:prstGeom>
          <a:ln w="1905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https://i.mycdn.me/i?r=AyH4iRPQ2q0otWIFepML2LxR56E7tRHSr9CVGHVByTugZw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16448" y="3892732"/>
            <a:ext cx="3692466" cy="21008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 descr="https://i.mycdn.me/i?r=AyH4iRPQ2q0otWIFepML2LxRXLuHUvAwChTW98HovT2JWw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18093">
            <a:off x="5264716" y="1358689"/>
            <a:ext cx="3254594" cy="284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31076" y="6204857"/>
            <a:ext cx="8455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Елена Александровна Потехина - почетная гостья на празднике в ДОО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31637" y="1026229"/>
            <a:ext cx="8629483" cy="6010341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endParaRPr lang="ru-RU" sz="2000" dirty="0"/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83220" y="203987"/>
            <a:ext cx="7946828" cy="8371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Искренние и гармоничные отношения между людьми важны, но не менее значима гармония с природой. Именно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обращение к природе родного края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через художественные произведения наших авторов-земляков стало следующим направлением в реализации проекта. Воспитательное значение природы трудно переоценить. Общаясь с ней, человек становится чище, добрее, мягче. В нем пробуждаются самые лучшие человеческие качества. Взрослые, вспоминая все хорошее, светлое, что связано с детством, невольно думают о речке, в которой купались, о лесе, где впервые услышали пение птиц, о полянке, где собирали землянику... И хотя многие впечатления детства не всегда осознаны глубоко, но, пропущенные через детское восприятие, они играют огромную роль в становлении личности. Усилить восприятие ребенка возможно именно через художественные произведения о родной земле и природе родного края. Особенно интересны и доступны для дошкольников оказались книги "Рассказы тетки Дарьи" Е.А.Потехиной, книги стихов Лапшиной «Рыжие стихи», «На лугу, в лесу, в пруду, в огороде и в саду». Ознакомление с произведениями проводилось в разных формах. Очень важным, на наш взгляд, является взаимодействие с семьей по вопросам воспитания детей средствами художественной литературы.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35926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enovo\Documents\Bluetooth Folder\IMG_20201121_141537_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895" y="1446878"/>
            <a:ext cx="2391457" cy="2435782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6754" y="327397"/>
            <a:ext cx="8987246" cy="120178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Родителям было предложено организовать дома «Семейное чтение» и в кругу семьи познакомиться с произведениями Е.А.Потехиной и Т.А. Лапшиной. </a:t>
            </a:r>
            <a:r>
              <a:rPr lang="ru-RU" sz="2000" dirty="0" smtClean="0">
                <a:solidFill>
                  <a:schemeClr val="tx1"/>
                </a:solidFill>
              </a:rPr>
              <a:t/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Lenovo\Documents\Bluetooth Folder\IMG-0f71f035552f31f9ecd5b372924676dd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022" y="3984171"/>
            <a:ext cx="2155372" cy="2873829"/>
          </a:xfrm>
          <a:prstGeom prst="rect">
            <a:avLst/>
          </a:prstGeom>
          <a:noFill/>
        </p:spPr>
      </p:pic>
      <p:pic>
        <p:nvPicPr>
          <p:cNvPr id="3" name="Рисунок 2" descr="https://i.mycdn.me/i?r=AyH4iRPQ2q0otWIFepML2LxRpP9wVTm83gNWPXZsRWwrn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672820">
            <a:off x="571029" y="1256640"/>
            <a:ext cx="2110592" cy="2388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C:\Users\Lenovo\Documents\Bluetooth Folder\IMG-433a811af327ff39e020a9c2e641341f-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9913" y="4047699"/>
            <a:ext cx="2107726" cy="28103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991393" y="1001375"/>
            <a:ext cx="2568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Семейное чтение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8" name="Picture 6" descr="C:\Users\Lenovo\Documents\Bluetooth Folder\IMG-f54532fc497fc824bcb316e333b8b859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24601">
            <a:off x="6280443" y="1182958"/>
            <a:ext cx="2070462" cy="2760615"/>
          </a:xfrm>
          <a:prstGeom prst="rect">
            <a:avLst/>
          </a:prstGeom>
          <a:noFill/>
        </p:spPr>
      </p:pic>
      <p:pic>
        <p:nvPicPr>
          <p:cNvPr id="8197" name="Picture 5" descr="C:\Users\Lenovo\Documents\Bluetooth Folder\IMG_20201122_164825_4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97125" y="3926613"/>
            <a:ext cx="2004367" cy="29313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735926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60955" y="319418"/>
            <a:ext cx="8582599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lnSpc>
                <a:spcPct val="100000"/>
              </a:lnSpc>
              <a:spcAft>
                <a:spcPct val="0"/>
              </a:spcAft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 очень заинтересовались изучением родного края именно через родную литературу. Результатом стала выставка семейного творчества «Природа в стихах кинешемских поэтов», в которой представлены поделки из природных материалов, рисунки, аппликации по произведениям авторов: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i.mycdn.me/i?r=AyH4iRPQ2q0otWIFepML2LxRb--fvbCWHSGGfKPAJEB13w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09" y="2220685"/>
            <a:ext cx="4049486" cy="3683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5120639" y="1685108"/>
            <a:ext cx="312271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В гостях у старого пня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Есть на полянке старый пень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цветах лесных купается.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ранним утром каждый день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Здесь гости собираются.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теплом бархатном листе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Две ящерки – красавицы.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стебельке, как на шесте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жужелки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качаются…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светлом солнечном пятне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Снуют жуки рогатые,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прозрачной летней тишине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Ежихи здесь с ежатами…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9" name="Picture 1" descr="C:\Users\Lenovo\Documents\Bluetooth Folder\IMG_20201122_225502_369.jpg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5081453" y="1670466"/>
            <a:ext cx="3148024" cy="46961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8735926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97681" y="248195"/>
            <a:ext cx="4336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«Ожившие стихи» 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кинешемской поэтессы Т.А.Лапшиной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Lenovo\Documents\Bluetooth Folder\IMG_20201123_1605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074" y="163286"/>
            <a:ext cx="2109266" cy="2812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 descr="C:\Users\Lenovo\Downloads\IMG_20201113_1318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8718" y="910942"/>
            <a:ext cx="2704010" cy="20247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1" name="Picture 3" descr="C:\Users\Lenovo\Documents\Bluetooth Folder\IMG_20201123_184436_2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5772" y="1548026"/>
            <a:ext cx="3288003" cy="1757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Lenovo\Documents\Bluetooth Folder\IMG_20201123_184303_5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26480" y="3802742"/>
            <a:ext cx="3265714" cy="1798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C:\Users\Lenovo\Documents\Bluetooth Folder\IMG_20201123_1604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7832" y="3482788"/>
            <a:ext cx="2246138" cy="2994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C:\Users\Lenovo\Documents\Bluetooth Folder\IMG_20201123_184405_27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11187" y="3127577"/>
            <a:ext cx="3332907" cy="1605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https://i.mycdn.me/i?r=AyH4iRPQ2q0otWIFepML2LxRp_RQiL194RC7OtQSfpkkw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71108" y="4833258"/>
            <a:ext cx="2638697" cy="1815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4" name="Picture 6" descr="C:\Users\Lenovo\Documents\Bluetooth Folder\IMG_20201122_232107_494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 rot="1382269">
            <a:off x="4759571" y="915415"/>
            <a:ext cx="2017060" cy="2992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0" name="Picture 2" descr="C:\Users\Lenovo\Documents\Bluetooth Folder\IMG_20201122_230105_071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 rot="20694024">
            <a:off x="381338" y="1268699"/>
            <a:ext cx="2086745" cy="2872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1" name="Picture 3" descr="C:\Users\Lenovo\Documents\Bluetooth Folder\IMG_20201122_230023_075.JP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 rot="20729133">
            <a:off x="2513918" y="688775"/>
            <a:ext cx="2067330" cy="28997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2" name="Picture 4" descr="C:\Users\Lenovo\Documents\Bluetooth Folder\Пластилиновые-картины-2-1495x1024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984839" y="4362994"/>
            <a:ext cx="3642612" cy="2495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3" name="Picture 5" descr="C:\Users\Lenovo\Documents\Bluetooth Folder\IMG_20201122_231534_633.JPG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>
            <a:off x="4911633" y="4081705"/>
            <a:ext cx="2022607" cy="2776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015" name="Picture 7" descr="C:\Users\Lenovo\Documents\Bluetooth Folder\IMG_20201122_232202_816.JPG"/>
          <p:cNvPicPr>
            <a:picLocks noChangeAspect="1" noChangeArrowheads="1"/>
          </p:cNvPicPr>
          <p:nvPr/>
        </p:nvPicPr>
        <p:blipFill>
          <a:blip r:embed="rId7" cstate="print">
            <a:lum bright="20000" contrast="10000"/>
          </a:blip>
          <a:srcRect/>
          <a:stretch>
            <a:fillRect/>
          </a:stretch>
        </p:blipFill>
        <p:spPr bwMode="auto">
          <a:xfrm rot="17602656">
            <a:off x="7261801" y="1979457"/>
            <a:ext cx="1915571" cy="28196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567543" y="195942"/>
            <a:ext cx="65376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«Ожившие стихи» кинешемской поэтессы Т.А.Лапшиной</a:t>
            </a:r>
            <a:endParaRPr lang="ru-RU" sz="2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1804" y="490652"/>
            <a:ext cx="8629483" cy="6010341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/>
            </a:r>
            <a:br>
              <a:rPr lang="ru-RU" sz="2000" dirty="0">
                <a:solidFill>
                  <a:schemeClr val="tx1"/>
                </a:solidFill>
              </a:rPr>
            </a:b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9007" y="222068"/>
            <a:ext cx="855617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стихам Т.А.Лапшиной была создана книжка своими руками: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Здесь дети и родители выступили в роли иллюстраторов, показали красоту родной природы, выразили свою любовь к нашей малой Родине.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Lenovo\Documents\Bluetooth Folder\IMG_20201122_2225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05068">
            <a:off x="5580048" y="864132"/>
            <a:ext cx="3186674" cy="2390005"/>
          </a:xfrm>
          <a:prstGeom prst="rect">
            <a:avLst/>
          </a:prstGeom>
          <a:noFill/>
        </p:spPr>
      </p:pic>
      <p:pic>
        <p:nvPicPr>
          <p:cNvPr id="5125" name="Picture 5" descr="C:\Users\Lenovo\Documents\Bluetooth Folder\IMG_20201122_2226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780221">
            <a:off x="831865" y="815678"/>
            <a:ext cx="2419888" cy="3226518"/>
          </a:xfrm>
          <a:prstGeom prst="rect">
            <a:avLst/>
          </a:prstGeom>
          <a:noFill/>
        </p:spPr>
      </p:pic>
      <p:pic>
        <p:nvPicPr>
          <p:cNvPr id="5124" name="Picture 4" descr="C:\Users\Lenovo\Documents\Bluetooth Folder\IMG_20201122_2227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27416" y="3347677"/>
            <a:ext cx="1877977" cy="2503969"/>
          </a:xfrm>
          <a:prstGeom prst="rect">
            <a:avLst/>
          </a:prstGeom>
          <a:noFill/>
        </p:spPr>
      </p:pic>
      <p:pic>
        <p:nvPicPr>
          <p:cNvPr id="3074" name="Picture 2" descr="C:\Users\Lenovo\Documents\Bluetooth Folder\IMG_20201123_1559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599" y="705519"/>
            <a:ext cx="2024743" cy="26996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Lenovo\Documents\Bluetooth Folder\IMG_20201123_160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37850">
            <a:off x="1541585" y="3150731"/>
            <a:ext cx="1971351" cy="2628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Lenovo\Documents\Bluetooth Folder\IMG_20201123_1633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11229">
            <a:off x="5754246" y="3374728"/>
            <a:ext cx="1843014" cy="2457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8735926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74" y="519057"/>
            <a:ext cx="83732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Запомнилась дошкольникам и встреча с поэтессой Т.А.Лапшиной в центральной городской библиотеке, где она прочитала удивительные стихи, наполненные любовью к природе и родной земле. </a:t>
            </a:r>
          </a:p>
          <a:p>
            <a:r>
              <a:rPr lang="ru-RU" sz="20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Встреча с  поэтессой Т.А.Лапшиной в библиотеке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Lenovo\AppData\Local\Temp\_tc\DSC_035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28800"/>
            <a:ext cx="4728754" cy="3291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Lenovo\AppData\Local\Temp\_tc\DSC_037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6058" y="3448595"/>
            <a:ext cx="4767942" cy="3103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074" y="519057"/>
            <a:ext cx="8373291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Опоры на семью и красоту окружающего мира в воспитании патриота нашей Родины недостаточно.  Невозможно представить себе культурного и всесторонне образованного человека, который бы не знал истории, традиций, достопримечательностей и героев своего края. Подобранные нами книги дают возможность формировать у детей представление о том, чем знаменит наш родной край. Они знакомят детей с традициями и ремеслами нашего края, повествуют о знаменитых умельцах - мастерах, которые жили раньше и оставили свой «след» в истории. Это, в первую очередь, книги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Н.М.Менендес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«День варенья», «Ивановы сказки», «Ратники» , с которыми мы знакомились как в детском саду, так и дома. </a:t>
            </a:r>
          </a:p>
          <a:p>
            <a:pPr algn="ctr"/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Lenovo\Documents\Bluetooth Folder\IMG-547b65e8b930ffbef17a83d42271a6b7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1343">
            <a:off x="6149437" y="4122427"/>
            <a:ext cx="1951490" cy="2601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Lenovo\Documents\Bluetooth Folder\IMG-a86fba04e6b4ef4c98df80fe9d70e371-V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1760" y="4271555"/>
            <a:ext cx="3213464" cy="2233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658983" y="3670664"/>
            <a:ext cx="6301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Читаем. Знакомимся с ремеслами, традициями нашего края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8193" name="Picture 1" descr="C:\Users\Lenovo\Documents\Bluetooth Folder\IMG-c013f4536a804cb5ea2c07d9ef19e7f5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22292">
            <a:off x="227823" y="4002871"/>
            <a:ext cx="2180909" cy="2907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5942" y="357111"/>
            <a:ext cx="87259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Самыми запоминающимися мероприятиями в реализации направления «Культура родного края» стали творческие экскурсии в «Музей валенка» и «Художественный музей», где дети смогли прикоснуться к истории родного края и даже смогли попробовать свои силы в роли народных мастеров. И на основе прочитанных произведений, под руководством опытных наставников - сотрудников музея создали свои «шедевры», проявив умение и творчество. </a:t>
            </a:r>
            <a:endParaRPr lang="ru-RU" dirty="0"/>
          </a:p>
        </p:txBody>
      </p:sp>
      <p:pic>
        <p:nvPicPr>
          <p:cNvPr id="3" name="Рисунок 2" descr="C:\Users\Lenovo\Documents\Bluetooth Folder\IMG-142d674bf8d470db8736314da2d5d1a6-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851" y="2413399"/>
            <a:ext cx="2708275" cy="203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Lenovo\Documents\Bluetooth Folder\IMG-5430aff5e31153bd05af8079d6a0bad3-V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8920" y="2373359"/>
            <a:ext cx="36068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Lenovo\Documents\Bluetooth Folder\IMG-5797b3a2c58b8f41325f6caeb512dd5d-V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79214" y="4871814"/>
            <a:ext cx="3402106" cy="198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Lenovo\Documents\Bluetooth Folder\IMG-1402d9a86b439d6c0e31a11cd889c9ac-V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136" y="4945865"/>
            <a:ext cx="3589595" cy="191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Lenovo\Documents\Bluetooth Folder\IMG-7924da3fcf3c757ea87fe3cc11c9be8e-V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20853" y="3950423"/>
            <a:ext cx="311573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149532" y="2008108"/>
            <a:ext cx="6413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Музей валенка. Знакомство с промыслом. Всё, как в книжке...</a:t>
            </a:r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Documents\Bluetooth Folder\IMG-37b1f4041f75b41b7d87a7dec35e5789-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60822">
            <a:off x="4532812" y="1894114"/>
            <a:ext cx="4113590" cy="2390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Users\Lenovo\Documents\Bluetooth Folder\IMG-7d60918fd6b097abf0d84177272f73cb-V.jpg"/>
          <p:cNvPicPr/>
          <p:nvPr/>
        </p:nvPicPr>
        <p:blipFill>
          <a:blip r:embed="rId3" cstate="print"/>
          <a:srcRect t="3493" r="2685" b="25764"/>
          <a:stretch>
            <a:fillRect/>
          </a:stretch>
        </p:blipFill>
        <p:spPr bwMode="auto">
          <a:xfrm>
            <a:off x="2560320" y="3879669"/>
            <a:ext cx="2677885" cy="2978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332411" y="365761"/>
            <a:ext cx="6061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Прочитали, посмотрели, смастерили…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721018">
            <a:off x="4847673" y="1332412"/>
            <a:ext cx="42467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 smtClean="0"/>
          </a:p>
          <a:p>
            <a:r>
              <a:rPr lang="ru-RU" b="1" dirty="0" smtClean="0"/>
              <a:t>Пробуем себя в роли местных умельцев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68833" y="5486400"/>
            <a:ext cx="17956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Наши валенки</a:t>
            </a:r>
            <a:endParaRPr lang="ru-RU" sz="2000" b="1" dirty="0"/>
          </a:p>
        </p:txBody>
      </p:sp>
      <p:pic>
        <p:nvPicPr>
          <p:cNvPr id="3073" name="Picture 1" descr="C:\Users\Lenovo\Documents\Bluetooth Folder\IMG_20201124_2209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555757">
            <a:off x="873574" y="1050074"/>
            <a:ext cx="2634563" cy="35127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6" descr="https://i.mycdn.me/i?r=AyH4iRPQ2q0otWIFepML2LxRjtd7E0QcWYfghFpWYAFeY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4698" y="771190"/>
            <a:ext cx="3749040" cy="2811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39" name="Picture 4" descr="https://i.mycdn.me/i?r=AyH4iRPQ2q0otWIFepML2LxRwaFw8EqpsmUgjp5ztCUbY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0288" y="3709851"/>
            <a:ext cx="2357235" cy="31481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37" name="Рисунок 5" descr="DSC_0994"/>
          <p:cNvPicPr>
            <a:picLocks noChangeAspect="1" noChangeArrowheads="1"/>
          </p:cNvPicPr>
          <p:nvPr/>
        </p:nvPicPr>
        <p:blipFill>
          <a:blip r:embed="rId4" cstate="print"/>
          <a:srcRect l="13971" t="-661"/>
          <a:stretch>
            <a:fillRect/>
          </a:stretch>
        </p:blipFill>
        <p:spPr bwMode="auto">
          <a:xfrm>
            <a:off x="5997388" y="3995697"/>
            <a:ext cx="3146612" cy="2451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8011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Художественный музей. Знакомство с художниками родного края.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Пробуем свои силы.</a:t>
            </a:r>
            <a:endParaRPr kumimoji="0" lang="ru-RU" sz="1800" b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313509" y="313345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7353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0" y="97821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0" y="1329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1" descr="C:\Users\Lenovo\Documents\Bluetooth Folder\IMG_20201124_2211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222674">
            <a:off x="745066" y="1042631"/>
            <a:ext cx="3466724" cy="2600043"/>
          </a:xfrm>
          <a:prstGeom prst="rect">
            <a:avLst/>
          </a:prstGeom>
          <a:noFill/>
        </p:spPr>
      </p:pic>
      <p:pic>
        <p:nvPicPr>
          <p:cNvPr id="39938" name="Рисунок 2" descr="DSC_0999"/>
          <p:cNvPicPr>
            <a:picLocks noChangeAspect="1" noChangeArrowheads="1"/>
          </p:cNvPicPr>
          <p:nvPr/>
        </p:nvPicPr>
        <p:blipFill>
          <a:blip r:embed="rId6" cstate="print"/>
          <a:srcRect r="13505"/>
          <a:stretch>
            <a:fillRect/>
          </a:stretch>
        </p:blipFill>
        <p:spPr bwMode="auto">
          <a:xfrm>
            <a:off x="183649" y="4153989"/>
            <a:ext cx="3106487" cy="2390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240126" y="250471"/>
            <a:ext cx="864261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Заключение.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Мы убедились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, что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чем шире, глубже и содержательнее представления и знания детей о малой Родине, о её истории, культуре, природе, тем больше их интерес и любовь к Отчизне в целом. Воспитывая патриотические чувства, мы даем детям понимание того, что наша «малая Родина» - часть огромной страны, в которой таких родных уголков множество. Прослеживается основной принцип духовно-нравственного воспитания: от малого к большому: мама - семья - родной край - земляки - народ - Отчизна. И, воспитывая любовь к родному краю, мы растим истинных патриотов России.</a:t>
            </a:r>
          </a:p>
          <a:p>
            <a:pPr algn="just"/>
            <a:r>
              <a:rPr lang="ru-RU" sz="2400" dirty="0" smtClean="0"/>
              <a:t> </a:t>
            </a:r>
          </a:p>
          <a:p>
            <a:r>
              <a:rPr lang="ru-RU" sz="2400" dirty="0" smtClean="0"/>
              <a:t> </a:t>
            </a:r>
          </a:p>
          <a:p>
            <a:r>
              <a:rPr lang="ru-RU" sz="2400" b="1" i="1" dirty="0" smtClean="0"/>
              <a:t> </a:t>
            </a:r>
            <a:endParaRPr lang="ru-RU" sz="2400" dirty="0"/>
          </a:p>
        </p:txBody>
      </p:sp>
      <p:pic>
        <p:nvPicPr>
          <p:cNvPr id="3" name="Рисунок 2" descr="https://i.mycdn.me/i?r=AyH4iRPQ2q0otWIFepML2LxR3MvQ2FZBcsDzn9vSSBrnlQ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049" y="3877599"/>
            <a:ext cx="4370887" cy="25754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https://i.mycdn.me/i?r=AyH4iRPQ2q0otWIFepML2LxR6NqYJcONts10mGWuQqJXvA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7747" y="3441576"/>
            <a:ext cx="4185373" cy="3136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2664</TotalTime>
  <Words>2024</Words>
  <Application>Microsoft Office PowerPoint</Application>
  <PresentationFormat>Экран (4:3)</PresentationFormat>
  <Paragraphs>161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Аспект</vt:lpstr>
      <vt:lpstr>        Педагогический проект  «Нравственно-патриотическое воспитание дошкольников через ознакомление  с художественной литературой родного края»     Подготовила: Менькова Надежда Владимировна,  воспитатель  2026 г.</vt:lpstr>
      <vt:lpstr>                         </vt:lpstr>
      <vt:lpstr>                         </vt:lpstr>
      <vt:lpstr>                         </vt:lpstr>
      <vt:lpstr>                             При ознакомлении дошкольников с лучшими образцами отечественной  и мировой  литературы  у детей  появился устойчивый интерес к народному и авторскому искусству (словесному, музыкальному, изобразительному, театральному) и, вдруг, на одном из занятий, дети задали интересный вопрос:- А есть ли в нашем крае писатели и поэты, которые пишут о нашей малой Родине?     И действительно, даже мы взрослые порой не задумываемся, что рядом с нами живут удивительные люди, которые творят, создают интересные художественные сюжеты, основанные на местных событиях.  А ведь произведения наших местных авторов могут вызвать у детей интерес, живой эмоциональный отклик и положительное отношение к окружающей их действительности, к природе,  уважение к людям.       Интерес проявили не только дети. Родители также заинтересовались изучением родного края именно через книги местных авторов. Так, с простого детского вопроса началась интересная работа по знакомству с творчеством писателей, и поэтов родного края.  </vt:lpstr>
      <vt:lpstr>          Сначала мы решили поинтересоваться у детей: «Где можно найти информацию о писателях и поэтах нашего края?» Дети, не задумываясь, ответили, что в  библиотеке, так как сотрудничество с библиотекой является важной формой работы в нашем детском саду. Тогда мы посетили центральную городскую библиотеку им. В.А. Пазухина и нам помогли подобрать детскую художественную литературу местных авторов. Оказывается, наши земляки занимают далеко не последнее место в плеяде всемирно известных авторов, среди  них есть и Члены Союза писателей России, которые пишут свои произведения, как для взрослой, так и для детской аудитории:</vt:lpstr>
      <vt:lpstr>Слайд 7</vt:lpstr>
      <vt:lpstr>Слайд 8</vt:lpstr>
      <vt:lpstr>        «Любовь к родному краю, родной культуре, родной речи начинается с малого - любви к своей семье, к своему дому. Постепенно расширяясь, эта любовь переходит в любовь к родной стране, к ее истории, прошлому и настоящему, ко всему человечеству», - говорил Д. С. Лихачев.  И свою работу мы начали именно с обращения к семье. Семья - это основа духовно-нравственного воспитания, его первая и самая важная ступень. Именно семья является хранителем традиций, обеспечивает преемственность поколений, сохраняет и развивает лучшие качества людей. Семьи у наших воспитанников разные: есть дети из семьи священника и  семьи предпринимателей, семьи служащих и семьи простых рабочих:</vt:lpstr>
      <vt:lpstr>Слайд 10</vt:lpstr>
      <vt:lpstr>Слайд 11</vt:lpstr>
      <vt:lpstr>Слайд 12</vt:lpstr>
      <vt:lpstr>      </vt:lpstr>
      <vt:lpstr>      </vt:lpstr>
      <vt:lpstr> </vt:lpstr>
      <vt:lpstr> Родителям было предложено организовать дома «Семейное чтение» и в кругу семьи познакомиться с произведениями Е.А.Потехиной и Т.А. Лапшиной.    </vt:lpstr>
      <vt:lpstr>Родители очень заинтересовались изучением родного края именно через родную литературу. Результатом стала выставка семейного творчества «Природа в стихах кинешемских поэтов», в которой представлены поделки из природных материалов, рисунки, аппликации по произведениям авторов: </vt:lpstr>
      <vt:lpstr>Слайд 18</vt:lpstr>
      <vt:lpstr>Слайд 19</vt:lpstr>
      <vt:lpstr> 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Методическая разработка</dc:title>
  <dc:creator>Админ</dc:creator>
  <cp:lastModifiedBy>Windows User</cp:lastModifiedBy>
  <cp:revision>263</cp:revision>
  <dcterms:created xsi:type="dcterms:W3CDTF">2020-10-22T07:24:10Z</dcterms:created>
  <dcterms:modified xsi:type="dcterms:W3CDTF">2026-02-17T19:44:31Z</dcterms:modified>
</cp:coreProperties>
</file>