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Layouts/slideLayout8.xml" ContentType="application/vnd.openxmlformats-officedocument.presentationml.slideLayout+xml"/>
  <Override PartName="/customXml/itemProps1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24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docProps/custom.xml" ContentType="application/vnd.openxmlformats-officedocument.custom-properties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  <Default Extension="mp4" ContentType="video/mp4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Layouts/slideLayout7.xml" ContentType="application/vnd.openxmlformats-officedocument.presentationml.slideLayout+xml"/>
  <Default Extension="png" ContentType="image/png"/>
  <Default Extension="MP3" ContentType="audio/mpeg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2"/>
  </p:sldMasterIdLst>
  <p:sldIdLst>
    <p:sldId id="256" r:id="rId3"/>
    <p:sldId id="257" r:id="rId4"/>
    <p:sldId id="258" r:id="rId5"/>
    <p:sldId id="259" r:id="rId6"/>
    <p:sldId id="260" r:id="rId7"/>
    <p:sldId id="261" r:id="rId8"/>
    <p:sldId id="262" r:id="rId9"/>
    <p:sldId id="263" r:id="rId10"/>
    <p:sldId id="264" r:id="rId11"/>
    <p:sldId id="265" r:id="rId12"/>
    <p:sldId id="266" r:id="rId13"/>
    <p:sldId id="267" r:id="rId14"/>
    <p:sldId id="268" r:id="rId15"/>
    <p:sldId id="270" r:id="rId16"/>
    <p:sldId id="271" r:id="rId17"/>
    <p:sldId id="272" r:id="rId18"/>
    <p:sldId id="273" r:id="rId19"/>
    <p:sldId id="274" r:id="rId20"/>
    <p:sldId id="275" r:id="rId21"/>
    <p:sldId id="276" r:id="rId22"/>
    <p:sldId id="277" r:id="rId23"/>
    <p:sldId id="280" r:id="rId24"/>
    <p:sldId id="281" r:id="rId25"/>
    <p:sldId id="282" r:id="rId26"/>
  </p:sldIdLst>
  <p:sldSz cx="9144000" cy="6858000" type="screen4x3"/>
  <p:notesSz cx="6858000" cy="9144000"/>
  <p:defaultTextStyle>
    <a:defPPr>
      <a:defRPr lang="es-E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521415D9-36F7-43E2-AB2F-B90AF26B5E84}">
      <p14:sectionLst xmlns:p14="http://schemas.microsoft.com/office/powerpoint/2010/main" xmlns="">
        <p14:section name="Раздел по умолчанию" id="{2D325E41-8FEA-432F-8396-92E8E8D928B8}">
          <p14:sldIdLst>
            <p14:sldId id="256"/>
          </p14:sldIdLst>
        </p14:section>
        <p14:section name="Раздел без заголовка" id="{1C9DCA43-1E08-4FB9-B267-12DF0C526149}">
          <p14:sldIdLst>
            <p14:sldId id="257"/>
            <p14:sldId id="258"/>
            <p14:sldId id="259"/>
            <p14:sldId id="260"/>
            <p14:sldId id="261"/>
            <p14:sldId id="262"/>
            <p14:sldId id="263"/>
            <p14:sldId id="264"/>
            <p14:sldId id="265"/>
            <p14:sldId id="266"/>
            <p14:sldId id="267"/>
            <p14:sldId id="268"/>
            <p14:sldId id="269"/>
            <p14:sldId id="270"/>
            <p14:sldId id="271"/>
            <p14:sldId id="272"/>
            <p14:sldId id="273"/>
            <p14:sldId id="274"/>
            <p14:sldId id="275"/>
            <p14:sldId id="276"/>
            <p14:sldId id="277"/>
            <p14:sldId id="278"/>
            <p14:sldId id="279"/>
            <p14:sldId id="280"/>
            <p14:sldId id="281"/>
            <p14:sldId id="282"/>
          </p14:sldIdLst>
        </p14:section>
      </p14:sectionLst>
    </p:ext>
    <p:ext uri="{EFAFB233-063F-42B5-8137-9DF3F51BA10A}">
      <p15:sldGuideLst xmlns:p15="http://schemas.microsoft.com/office/powerpoint/2012/main" xmlns="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F9900"/>
    <a:srgbClr val="CCFFCC"/>
    <a:srgbClr val="FFFF99"/>
    <a:srgbClr val="000066"/>
  </p:clrMru>
  <p:extLst>
    <p:ext uri="{E76CE94A-603C-4142-B9EB-6D1370010A27}">
      <p14:discardImageEditData xmlns:p14="http://schemas.microsoft.com/office/powerpoint/2010/main" xmlns="" val="0"/>
    </p:ext>
    <p:ext uri="{D31A062A-798A-4329-ABDD-BBA856620510}">
      <p14:defaultImageDpi xmlns:p14="http://schemas.microsoft.com/office/powerpoint/2010/main" xmlns="" val="220"/>
    </p:ext>
    <p:ext uri="{FD5EFAAD-0ECE-453E-9831-46B23BE46B34}">
      <p15:chartTrackingRefBased xmlns:p15="http://schemas.microsoft.com/office/powerpoint/2012/main" xmlns="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howOutlineIcons="0">
    <p:restoredLeft sz="14995" autoAdjust="0"/>
    <p:restoredTop sz="94638" autoAdjust="0"/>
  </p:normalViewPr>
  <p:slideViewPr>
    <p:cSldViewPr>
      <p:cViewPr varScale="1">
        <p:scale>
          <a:sx n="86" d="100"/>
          <a:sy n="86" d="100"/>
        </p:scale>
        <p:origin x="-1116" y="-90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openxmlformats.org/officeDocument/2006/relationships/slide" Target="slides/slide24.xml"/><Relationship Id="rId3" Type="http://schemas.openxmlformats.org/officeDocument/2006/relationships/slide" Target="slides/slide1.xml"/><Relationship Id="rId21" Type="http://schemas.openxmlformats.org/officeDocument/2006/relationships/slide" Target="slides/slide19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slide" Target="slides/slide23.xml"/><Relationship Id="rId2" Type="http://schemas.openxmlformats.org/officeDocument/2006/relationships/slideMaster" Target="slideMasters/slideMaster1.xml"/><Relationship Id="rId16" Type="http://schemas.openxmlformats.org/officeDocument/2006/relationships/slide" Target="slides/slide14.xml"/><Relationship Id="rId20" Type="http://schemas.openxmlformats.org/officeDocument/2006/relationships/slide" Target="slides/slide18.xml"/><Relationship Id="rId29" Type="http://schemas.openxmlformats.org/officeDocument/2006/relationships/theme" Target="theme/theme1.xml"/><Relationship Id="rId1" Type="http://schemas.openxmlformats.org/officeDocument/2006/relationships/customXml" Target="../customXml/item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24" Type="http://schemas.openxmlformats.org/officeDocument/2006/relationships/slide" Target="slides/slide22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slide" Target="slides/slide21.xml"/><Relationship Id="rId28" Type="http://schemas.openxmlformats.org/officeDocument/2006/relationships/viewProps" Target="viewProps.xml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slide" Target="slides/slide20.xml"/><Relationship Id="rId27" Type="http://schemas.openxmlformats.org/officeDocument/2006/relationships/presProps" Target="presProps.xml"/><Relationship Id="rId30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702642C-6CA8-4771-AA63-275C9CE8F258}" type="datetimeFigureOut">
              <a:rPr lang="es-ES" smtClean="0"/>
              <a:pPr/>
              <a:t>06/04/2025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930CCD3-A6C8-44E4-96BD-9B99EB488119}" type="slidenum">
              <a:rPr lang="es-ES" smtClean="0"/>
              <a:pPr/>
              <a:t>‹#›</a:t>
            </a:fld>
            <a:endParaRPr lang="es-ES"/>
          </a:p>
        </p:txBody>
      </p:sp>
      <p:grpSp>
        <p:nvGrpSpPr>
          <p:cNvPr id="7" name="120 Grupo"/>
          <p:cNvGrpSpPr/>
          <p:nvPr userDrawn="1"/>
        </p:nvGrpSpPr>
        <p:grpSpPr>
          <a:xfrm rot="10800000">
            <a:off x="-27432" y="4714884"/>
            <a:ext cx="9171432" cy="1500198"/>
            <a:chOff x="0" y="1219200"/>
            <a:chExt cx="9171432" cy="901700"/>
          </a:xfrm>
          <a:gradFill>
            <a:gsLst>
              <a:gs pos="43000">
                <a:schemeClr val="accent1">
                  <a:tint val="66000"/>
                  <a:satMod val="160000"/>
                  <a:alpha val="62000"/>
                </a:schemeClr>
              </a:gs>
              <a:gs pos="61000">
                <a:schemeClr val="accent1">
                  <a:tint val="44500"/>
                  <a:satMod val="160000"/>
                  <a:alpha val="7000"/>
                </a:schemeClr>
              </a:gs>
              <a:gs pos="100000">
                <a:schemeClr val="accent1">
                  <a:tint val="23500"/>
                  <a:satMod val="160000"/>
                  <a:alpha val="36000"/>
                </a:schemeClr>
              </a:gs>
            </a:gsLst>
            <a:lin ang="5400000" scaled="0"/>
          </a:gradFill>
        </p:grpSpPr>
        <p:sp>
          <p:nvSpPr>
            <p:cNvPr id="9" name="Freeform 8"/>
            <p:cNvSpPr/>
            <p:nvPr userDrawn="1"/>
          </p:nvSpPr>
          <p:spPr>
            <a:xfrm flipH="1">
              <a:off x="0" y="1219200"/>
              <a:ext cx="9171432" cy="264589"/>
            </a:xfrm>
            <a:custGeom>
              <a:avLst/>
              <a:gdLst>
                <a:gd name="connsiteX0" fmla="*/ 0 w 546100"/>
                <a:gd name="connsiteY0" fmla="*/ 0 h 228600"/>
                <a:gd name="connsiteX1" fmla="*/ 0 w 546100"/>
                <a:gd name="connsiteY1" fmla="*/ 228600 h 228600"/>
                <a:gd name="connsiteX2" fmla="*/ 546100 w 546100"/>
                <a:gd name="connsiteY2" fmla="*/ 228600 h 228600"/>
                <a:gd name="connsiteX3" fmla="*/ 546100 w 546100"/>
                <a:gd name="connsiteY3" fmla="*/ 12700 h 228600"/>
                <a:gd name="connsiteX4" fmla="*/ 0 w 546100"/>
                <a:gd name="connsiteY4" fmla="*/ 0 h 228600"/>
                <a:gd name="connsiteX0" fmla="*/ 0 w 546100"/>
                <a:gd name="connsiteY0" fmla="*/ 0 h 228600"/>
                <a:gd name="connsiteX1" fmla="*/ 0 w 546100"/>
                <a:gd name="connsiteY1" fmla="*/ 228600 h 228600"/>
                <a:gd name="connsiteX2" fmla="*/ 546100 w 546100"/>
                <a:gd name="connsiteY2" fmla="*/ 228600 h 228600"/>
                <a:gd name="connsiteX3" fmla="*/ 546100 w 546100"/>
                <a:gd name="connsiteY3" fmla="*/ 12700 h 228600"/>
                <a:gd name="connsiteX4" fmla="*/ 0 w 546100"/>
                <a:gd name="connsiteY4" fmla="*/ 0 h 228600"/>
                <a:gd name="connsiteX0" fmla="*/ 0 w 546100"/>
                <a:gd name="connsiteY0" fmla="*/ 145561 h 374161"/>
                <a:gd name="connsiteX1" fmla="*/ 0 w 546100"/>
                <a:gd name="connsiteY1" fmla="*/ 374161 h 374161"/>
                <a:gd name="connsiteX2" fmla="*/ 546100 w 546100"/>
                <a:gd name="connsiteY2" fmla="*/ 374161 h 374161"/>
                <a:gd name="connsiteX3" fmla="*/ 546100 w 546100"/>
                <a:gd name="connsiteY3" fmla="*/ 0 h 374161"/>
                <a:gd name="connsiteX4" fmla="*/ 0 w 546100"/>
                <a:gd name="connsiteY4" fmla="*/ 145561 h 374161"/>
                <a:gd name="connsiteX0" fmla="*/ 0 w 546100"/>
                <a:gd name="connsiteY0" fmla="*/ 145561 h 374161"/>
                <a:gd name="connsiteX1" fmla="*/ 0 w 546100"/>
                <a:gd name="connsiteY1" fmla="*/ 374161 h 374161"/>
                <a:gd name="connsiteX2" fmla="*/ 546100 w 546100"/>
                <a:gd name="connsiteY2" fmla="*/ 374161 h 374161"/>
                <a:gd name="connsiteX3" fmla="*/ 546100 w 546100"/>
                <a:gd name="connsiteY3" fmla="*/ 0 h 374161"/>
                <a:gd name="connsiteX4" fmla="*/ 0 w 546100"/>
                <a:gd name="connsiteY4" fmla="*/ 145561 h 374161"/>
                <a:gd name="connsiteX0" fmla="*/ 0 w 546100"/>
                <a:gd name="connsiteY0" fmla="*/ 145561 h 374161"/>
                <a:gd name="connsiteX1" fmla="*/ 0 w 546100"/>
                <a:gd name="connsiteY1" fmla="*/ 374161 h 374161"/>
                <a:gd name="connsiteX2" fmla="*/ 546100 w 546100"/>
                <a:gd name="connsiteY2" fmla="*/ 374161 h 374161"/>
                <a:gd name="connsiteX3" fmla="*/ 546100 w 546100"/>
                <a:gd name="connsiteY3" fmla="*/ 0 h 374161"/>
                <a:gd name="connsiteX4" fmla="*/ 0 w 546100"/>
                <a:gd name="connsiteY4" fmla="*/ 145561 h 374161"/>
                <a:gd name="connsiteX0" fmla="*/ 0 w 546100"/>
                <a:gd name="connsiteY0" fmla="*/ 145561 h 374161"/>
                <a:gd name="connsiteX1" fmla="*/ 0 w 546100"/>
                <a:gd name="connsiteY1" fmla="*/ 374161 h 374161"/>
                <a:gd name="connsiteX2" fmla="*/ 546100 w 546100"/>
                <a:gd name="connsiteY2" fmla="*/ 374161 h 374161"/>
                <a:gd name="connsiteX3" fmla="*/ 546100 w 546100"/>
                <a:gd name="connsiteY3" fmla="*/ 0 h 374161"/>
                <a:gd name="connsiteX4" fmla="*/ 0 w 546100"/>
                <a:gd name="connsiteY4" fmla="*/ 145561 h 374161"/>
                <a:gd name="connsiteX0" fmla="*/ 0 w 546100"/>
                <a:gd name="connsiteY0" fmla="*/ 145561 h 374161"/>
                <a:gd name="connsiteX1" fmla="*/ 0 w 546100"/>
                <a:gd name="connsiteY1" fmla="*/ 374161 h 374161"/>
                <a:gd name="connsiteX2" fmla="*/ 546100 w 546100"/>
                <a:gd name="connsiteY2" fmla="*/ 374161 h 374161"/>
                <a:gd name="connsiteX3" fmla="*/ 546100 w 546100"/>
                <a:gd name="connsiteY3" fmla="*/ 0 h 374161"/>
                <a:gd name="connsiteX4" fmla="*/ 0 w 546100"/>
                <a:gd name="connsiteY4" fmla="*/ 145561 h 374161"/>
                <a:gd name="connsiteX0" fmla="*/ 0 w 546100"/>
                <a:gd name="connsiteY0" fmla="*/ 145561 h 374161"/>
                <a:gd name="connsiteX1" fmla="*/ 0 w 546100"/>
                <a:gd name="connsiteY1" fmla="*/ 374161 h 374161"/>
                <a:gd name="connsiteX2" fmla="*/ 546100 w 546100"/>
                <a:gd name="connsiteY2" fmla="*/ 374161 h 374161"/>
                <a:gd name="connsiteX3" fmla="*/ 546100 w 546100"/>
                <a:gd name="connsiteY3" fmla="*/ 0 h 374161"/>
                <a:gd name="connsiteX4" fmla="*/ 0 w 546100"/>
                <a:gd name="connsiteY4" fmla="*/ 145561 h 374161"/>
                <a:gd name="connsiteX0" fmla="*/ 0 w 546100"/>
                <a:gd name="connsiteY0" fmla="*/ 145561 h 374161"/>
                <a:gd name="connsiteX1" fmla="*/ 0 w 546100"/>
                <a:gd name="connsiteY1" fmla="*/ 374161 h 374161"/>
                <a:gd name="connsiteX2" fmla="*/ 546100 w 546100"/>
                <a:gd name="connsiteY2" fmla="*/ 374161 h 374161"/>
                <a:gd name="connsiteX3" fmla="*/ 546100 w 546100"/>
                <a:gd name="connsiteY3" fmla="*/ 0 h 374161"/>
                <a:gd name="connsiteX4" fmla="*/ 0 w 546100"/>
                <a:gd name="connsiteY4" fmla="*/ 145561 h 374161"/>
                <a:gd name="connsiteX0" fmla="*/ 0 w 546100"/>
                <a:gd name="connsiteY0" fmla="*/ 145561 h 374161"/>
                <a:gd name="connsiteX1" fmla="*/ 0 w 546100"/>
                <a:gd name="connsiteY1" fmla="*/ 374161 h 374161"/>
                <a:gd name="connsiteX2" fmla="*/ 546100 w 546100"/>
                <a:gd name="connsiteY2" fmla="*/ 57638 h 374161"/>
                <a:gd name="connsiteX3" fmla="*/ 546100 w 546100"/>
                <a:gd name="connsiteY3" fmla="*/ 0 h 374161"/>
                <a:gd name="connsiteX4" fmla="*/ 0 w 546100"/>
                <a:gd name="connsiteY4" fmla="*/ 145561 h 374161"/>
                <a:gd name="connsiteX0" fmla="*/ 0 w 546100"/>
                <a:gd name="connsiteY0" fmla="*/ 145561 h 374161"/>
                <a:gd name="connsiteX1" fmla="*/ 0 w 546100"/>
                <a:gd name="connsiteY1" fmla="*/ 374161 h 374161"/>
                <a:gd name="connsiteX2" fmla="*/ 546100 w 546100"/>
                <a:gd name="connsiteY2" fmla="*/ 57638 h 374161"/>
                <a:gd name="connsiteX3" fmla="*/ 546100 w 546100"/>
                <a:gd name="connsiteY3" fmla="*/ 0 h 374161"/>
                <a:gd name="connsiteX4" fmla="*/ 0 w 546100"/>
                <a:gd name="connsiteY4" fmla="*/ 145561 h 374161"/>
                <a:gd name="connsiteX0" fmla="*/ 0 w 546100"/>
                <a:gd name="connsiteY0" fmla="*/ 145561 h 374161"/>
                <a:gd name="connsiteX1" fmla="*/ 0 w 546100"/>
                <a:gd name="connsiteY1" fmla="*/ 374161 h 374161"/>
                <a:gd name="connsiteX2" fmla="*/ 546100 w 546100"/>
                <a:gd name="connsiteY2" fmla="*/ 57638 h 374161"/>
                <a:gd name="connsiteX3" fmla="*/ 546100 w 546100"/>
                <a:gd name="connsiteY3" fmla="*/ 0 h 374161"/>
                <a:gd name="connsiteX4" fmla="*/ 0 w 546100"/>
                <a:gd name="connsiteY4" fmla="*/ 145561 h 374161"/>
                <a:gd name="connsiteX0" fmla="*/ 0 w 546100"/>
                <a:gd name="connsiteY0" fmla="*/ 145561 h 374161"/>
                <a:gd name="connsiteX1" fmla="*/ 0 w 546100"/>
                <a:gd name="connsiteY1" fmla="*/ 374161 h 374161"/>
                <a:gd name="connsiteX2" fmla="*/ 546100 w 546100"/>
                <a:gd name="connsiteY2" fmla="*/ 57638 h 374161"/>
                <a:gd name="connsiteX3" fmla="*/ 546100 w 546100"/>
                <a:gd name="connsiteY3" fmla="*/ 0 h 374161"/>
                <a:gd name="connsiteX4" fmla="*/ 0 w 546100"/>
                <a:gd name="connsiteY4" fmla="*/ 145561 h 374161"/>
                <a:gd name="connsiteX0" fmla="*/ 0 w 546100"/>
                <a:gd name="connsiteY0" fmla="*/ 145561 h 374161"/>
                <a:gd name="connsiteX1" fmla="*/ 0 w 546100"/>
                <a:gd name="connsiteY1" fmla="*/ 374161 h 374161"/>
                <a:gd name="connsiteX2" fmla="*/ 546100 w 546100"/>
                <a:gd name="connsiteY2" fmla="*/ 57638 h 374161"/>
                <a:gd name="connsiteX3" fmla="*/ 546100 w 546100"/>
                <a:gd name="connsiteY3" fmla="*/ 0 h 374161"/>
                <a:gd name="connsiteX4" fmla="*/ 0 w 546100"/>
                <a:gd name="connsiteY4" fmla="*/ 145561 h 374161"/>
                <a:gd name="connsiteX0" fmla="*/ 0 w 546100"/>
                <a:gd name="connsiteY0" fmla="*/ 145561 h 374161"/>
                <a:gd name="connsiteX1" fmla="*/ 0 w 546100"/>
                <a:gd name="connsiteY1" fmla="*/ 374161 h 374161"/>
                <a:gd name="connsiteX2" fmla="*/ 546100 w 546100"/>
                <a:gd name="connsiteY2" fmla="*/ 57638 h 374161"/>
                <a:gd name="connsiteX3" fmla="*/ 546100 w 546100"/>
                <a:gd name="connsiteY3" fmla="*/ 0 h 374161"/>
                <a:gd name="connsiteX4" fmla="*/ 0 w 546100"/>
                <a:gd name="connsiteY4" fmla="*/ 145561 h 374161"/>
                <a:gd name="connsiteX0" fmla="*/ 0 w 546100"/>
                <a:gd name="connsiteY0" fmla="*/ 145561 h 374161"/>
                <a:gd name="connsiteX1" fmla="*/ 0 w 546100"/>
                <a:gd name="connsiteY1" fmla="*/ 374161 h 374161"/>
                <a:gd name="connsiteX2" fmla="*/ 546100 w 546100"/>
                <a:gd name="connsiteY2" fmla="*/ 57638 h 374161"/>
                <a:gd name="connsiteX3" fmla="*/ 546100 w 546100"/>
                <a:gd name="connsiteY3" fmla="*/ 0 h 374161"/>
                <a:gd name="connsiteX4" fmla="*/ 0 w 546100"/>
                <a:gd name="connsiteY4" fmla="*/ 145561 h 374161"/>
                <a:gd name="connsiteX0" fmla="*/ 0 w 546100"/>
                <a:gd name="connsiteY0" fmla="*/ 145561 h 374161"/>
                <a:gd name="connsiteX1" fmla="*/ 0 w 546100"/>
                <a:gd name="connsiteY1" fmla="*/ 374161 h 374161"/>
                <a:gd name="connsiteX2" fmla="*/ 546100 w 546100"/>
                <a:gd name="connsiteY2" fmla="*/ 57638 h 374161"/>
                <a:gd name="connsiteX3" fmla="*/ 546100 w 546100"/>
                <a:gd name="connsiteY3" fmla="*/ 0 h 374161"/>
                <a:gd name="connsiteX4" fmla="*/ 0 w 546100"/>
                <a:gd name="connsiteY4" fmla="*/ 145561 h 374161"/>
                <a:gd name="connsiteX0" fmla="*/ 0 w 546100"/>
                <a:gd name="connsiteY0" fmla="*/ 145561 h 374161"/>
                <a:gd name="connsiteX1" fmla="*/ 0 w 546100"/>
                <a:gd name="connsiteY1" fmla="*/ 374161 h 374161"/>
                <a:gd name="connsiteX2" fmla="*/ 391372 w 546100"/>
                <a:gd name="connsiteY2" fmla="*/ 17585 h 374161"/>
                <a:gd name="connsiteX3" fmla="*/ 546100 w 546100"/>
                <a:gd name="connsiteY3" fmla="*/ 57638 h 374161"/>
                <a:gd name="connsiteX4" fmla="*/ 546100 w 546100"/>
                <a:gd name="connsiteY4" fmla="*/ 0 h 374161"/>
                <a:gd name="connsiteX5" fmla="*/ 0 w 546100"/>
                <a:gd name="connsiteY5" fmla="*/ 145561 h 374161"/>
                <a:gd name="connsiteX0" fmla="*/ 0 w 546100"/>
                <a:gd name="connsiteY0" fmla="*/ 145561 h 374161"/>
                <a:gd name="connsiteX1" fmla="*/ 0 w 546100"/>
                <a:gd name="connsiteY1" fmla="*/ 374161 h 374161"/>
                <a:gd name="connsiteX2" fmla="*/ 391372 w 546100"/>
                <a:gd name="connsiteY2" fmla="*/ 17585 h 374161"/>
                <a:gd name="connsiteX3" fmla="*/ 546100 w 546100"/>
                <a:gd name="connsiteY3" fmla="*/ 57638 h 374161"/>
                <a:gd name="connsiteX4" fmla="*/ 546100 w 546100"/>
                <a:gd name="connsiteY4" fmla="*/ 0 h 374161"/>
                <a:gd name="connsiteX5" fmla="*/ 0 w 546100"/>
                <a:gd name="connsiteY5" fmla="*/ 145561 h 374161"/>
                <a:gd name="connsiteX0" fmla="*/ 0 w 546100"/>
                <a:gd name="connsiteY0" fmla="*/ 145561 h 374161"/>
                <a:gd name="connsiteX1" fmla="*/ 0 w 546100"/>
                <a:gd name="connsiteY1" fmla="*/ 374161 h 374161"/>
                <a:gd name="connsiteX2" fmla="*/ 391372 w 546100"/>
                <a:gd name="connsiteY2" fmla="*/ 17585 h 374161"/>
                <a:gd name="connsiteX3" fmla="*/ 546100 w 546100"/>
                <a:gd name="connsiteY3" fmla="*/ 57638 h 374161"/>
                <a:gd name="connsiteX4" fmla="*/ 546100 w 546100"/>
                <a:gd name="connsiteY4" fmla="*/ 0 h 374161"/>
                <a:gd name="connsiteX5" fmla="*/ 0 w 546100"/>
                <a:gd name="connsiteY5" fmla="*/ 145561 h 374161"/>
                <a:gd name="connsiteX0" fmla="*/ 0 w 546100"/>
                <a:gd name="connsiteY0" fmla="*/ 145561 h 374161"/>
                <a:gd name="connsiteX1" fmla="*/ 0 w 546100"/>
                <a:gd name="connsiteY1" fmla="*/ 374161 h 374161"/>
                <a:gd name="connsiteX2" fmla="*/ 391372 w 546100"/>
                <a:gd name="connsiteY2" fmla="*/ 17585 h 374161"/>
                <a:gd name="connsiteX3" fmla="*/ 546100 w 546100"/>
                <a:gd name="connsiteY3" fmla="*/ 57638 h 374161"/>
                <a:gd name="connsiteX4" fmla="*/ 546100 w 546100"/>
                <a:gd name="connsiteY4" fmla="*/ 0 h 374161"/>
                <a:gd name="connsiteX5" fmla="*/ 0 w 546100"/>
                <a:gd name="connsiteY5" fmla="*/ 145561 h 374161"/>
                <a:gd name="connsiteX0" fmla="*/ 0 w 546100"/>
                <a:gd name="connsiteY0" fmla="*/ 145561 h 374161"/>
                <a:gd name="connsiteX1" fmla="*/ 0 w 546100"/>
                <a:gd name="connsiteY1" fmla="*/ 374161 h 374161"/>
                <a:gd name="connsiteX2" fmla="*/ 391372 w 546100"/>
                <a:gd name="connsiteY2" fmla="*/ 17585 h 374161"/>
                <a:gd name="connsiteX3" fmla="*/ 546100 w 546100"/>
                <a:gd name="connsiteY3" fmla="*/ 57638 h 374161"/>
                <a:gd name="connsiteX4" fmla="*/ 546100 w 546100"/>
                <a:gd name="connsiteY4" fmla="*/ 0 h 374161"/>
                <a:gd name="connsiteX5" fmla="*/ 0 w 546100"/>
                <a:gd name="connsiteY5" fmla="*/ 145561 h 374161"/>
                <a:gd name="connsiteX0" fmla="*/ 0 w 546100"/>
                <a:gd name="connsiteY0" fmla="*/ 145561 h 374161"/>
                <a:gd name="connsiteX1" fmla="*/ 0 w 546100"/>
                <a:gd name="connsiteY1" fmla="*/ 374161 h 374161"/>
                <a:gd name="connsiteX2" fmla="*/ 341313 w 546100"/>
                <a:gd name="connsiteY2" fmla="*/ 17585 h 374161"/>
                <a:gd name="connsiteX3" fmla="*/ 546100 w 546100"/>
                <a:gd name="connsiteY3" fmla="*/ 57638 h 374161"/>
                <a:gd name="connsiteX4" fmla="*/ 546100 w 546100"/>
                <a:gd name="connsiteY4" fmla="*/ 0 h 374161"/>
                <a:gd name="connsiteX5" fmla="*/ 0 w 546100"/>
                <a:gd name="connsiteY5" fmla="*/ 145561 h 374161"/>
                <a:gd name="connsiteX0" fmla="*/ 0 w 546100"/>
                <a:gd name="connsiteY0" fmla="*/ 145561 h 374161"/>
                <a:gd name="connsiteX1" fmla="*/ 0 w 546100"/>
                <a:gd name="connsiteY1" fmla="*/ 374161 h 374161"/>
                <a:gd name="connsiteX2" fmla="*/ 341313 w 546100"/>
                <a:gd name="connsiteY2" fmla="*/ 17585 h 374161"/>
                <a:gd name="connsiteX3" fmla="*/ 546100 w 546100"/>
                <a:gd name="connsiteY3" fmla="*/ 57638 h 374161"/>
                <a:gd name="connsiteX4" fmla="*/ 546100 w 546100"/>
                <a:gd name="connsiteY4" fmla="*/ 0 h 374161"/>
                <a:gd name="connsiteX5" fmla="*/ 0 w 546100"/>
                <a:gd name="connsiteY5" fmla="*/ 145561 h 374161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</a:cxnLst>
              <a:rect l="l" t="t" r="r" b="b"/>
              <a:pathLst>
                <a:path w="546100" h="374161">
                  <a:moveTo>
                    <a:pt x="0" y="145561"/>
                  </a:moveTo>
                  <a:lnTo>
                    <a:pt x="0" y="374161"/>
                  </a:lnTo>
                  <a:cubicBezTo>
                    <a:pt x="122114" y="599017"/>
                    <a:pt x="204030" y="175847"/>
                    <a:pt x="341313" y="17585"/>
                  </a:cubicBezTo>
                  <a:cubicBezTo>
                    <a:pt x="480114" y="-87923"/>
                    <a:pt x="520312" y="60569"/>
                    <a:pt x="546100" y="57638"/>
                  </a:cubicBezTo>
                  <a:lnTo>
                    <a:pt x="546100" y="0"/>
                  </a:lnTo>
                  <a:cubicBezTo>
                    <a:pt x="372410" y="-378069"/>
                    <a:pt x="139559" y="506046"/>
                    <a:pt x="0" y="145561"/>
                  </a:cubicBezTo>
                  <a:close/>
                </a:path>
              </a:pathLst>
            </a:custGeom>
            <a:no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s-ES"/>
              </a:defPPr>
              <a:lvl1pPr marL="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 lang="en-US">
                <a:latin typeface="Arial" pitchFamily="34" charset="0"/>
                <a:cs typeface="Arial" pitchFamily="34" charset="0"/>
              </a:endParaRPr>
            </a:p>
          </p:txBody>
        </p:sp>
        <p:sp>
          <p:nvSpPr>
            <p:cNvPr id="10" name="Freeform 10"/>
            <p:cNvSpPr/>
            <p:nvPr userDrawn="1"/>
          </p:nvSpPr>
          <p:spPr>
            <a:xfrm flipH="1">
              <a:off x="0" y="1331475"/>
              <a:ext cx="9144000" cy="789425"/>
            </a:xfrm>
            <a:custGeom>
              <a:avLst/>
              <a:gdLst>
                <a:gd name="connsiteX0" fmla="*/ 0 w 546100"/>
                <a:gd name="connsiteY0" fmla="*/ 0 h 228600"/>
                <a:gd name="connsiteX1" fmla="*/ 0 w 546100"/>
                <a:gd name="connsiteY1" fmla="*/ 228600 h 228600"/>
                <a:gd name="connsiteX2" fmla="*/ 546100 w 546100"/>
                <a:gd name="connsiteY2" fmla="*/ 228600 h 228600"/>
                <a:gd name="connsiteX3" fmla="*/ 546100 w 546100"/>
                <a:gd name="connsiteY3" fmla="*/ 12700 h 228600"/>
                <a:gd name="connsiteX4" fmla="*/ 0 w 546100"/>
                <a:gd name="connsiteY4" fmla="*/ 0 h 228600"/>
                <a:gd name="connsiteX0" fmla="*/ 0 w 546100"/>
                <a:gd name="connsiteY0" fmla="*/ 0 h 228600"/>
                <a:gd name="connsiteX1" fmla="*/ 0 w 546100"/>
                <a:gd name="connsiteY1" fmla="*/ 228600 h 228600"/>
                <a:gd name="connsiteX2" fmla="*/ 546100 w 546100"/>
                <a:gd name="connsiteY2" fmla="*/ 228600 h 228600"/>
                <a:gd name="connsiteX3" fmla="*/ 546100 w 546100"/>
                <a:gd name="connsiteY3" fmla="*/ 12700 h 228600"/>
                <a:gd name="connsiteX4" fmla="*/ 0 w 546100"/>
                <a:gd name="connsiteY4" fmla="*/ 0 h 228600"/>
                <a:gd name="connsiteX0" fmla="*/ 0 w 546100"/>
                <a:gd name="connsiteY0" fmla="*/ 145561 h 374161"/>
                <a:gd name="connsiteX1" fmla="*/ 0 w 546100"/>
                <a:gd name="connsiteY1" fmla="*/ 374161 h 374161"/>
                <a:gd name="connsiteX2" fmla="*/ 546100 w 546100"/>
                <a:gd name="connsiteY2" fmla="*/ 374161 h 374161"/>
                <a:gd name="connsiteX3" fmla="*/ 546100 w 546100"/>
                <a:gd name="connsiteY3" fmla="*/ 0 h 374161"/>
                <a:gd name="connsiteX4" fmla="*/ 0 w 546100"/>
                <a:gd name="connsiteY4" fmla="*/ 145561 h 374161"/>
                <a:gd name="connsiteX0" fmla="*/ 0 w 546100"/>
                <a:gd name="connsiteY0" fmla="*/ 145561 h 374161"/>
                <a:gd name="connsiteX1" fmla="*/ 0 w 546100"/>
                <a:gd name="connsiteY1" fmla="*/ 374161 h 374161"/>
                <a:gd name="connsiteX2" fmla="*/ 546100 w 546100"/>
                <a:gd name="connsiteY2" fmla="*/ 374161 h 374161"/>
                <a:gd name="connsiteX3" fmla="*/ 546100 w 546100"/>
                <a:gd name="connsiteY3" fmla="*/ 0 h 374161"/>
                <a:gd name="connsiteX4" fmla="*/ 0 w 546100"/>
                <a:gd name="connsiteY4" fmla="*/ 145561 h 374161"/>
                <a:gd name="connsiteX0" fmla="*/ 0 w 546100"/>
                <a:gd name="connsiteY0" fmla="*/ 145561 h 374161"/>
                <a:gd name="connsiteX1" fmla="*/ 0 w 546100"/>
                <a:gd name="connsiteY1" fmla="*/ 374161 h 374161"/>
                <a:gd name="connsiteX2" fmla="*/ 546100 w 546100"/>
                <a:gd name="connsiteY2" fmla="*/ 374161 h 374161"/>
                <a:gd name="connsiteX3" fmla="*/ 546100 w 546100"/>
                <a:gd name="connsiteY3" fmla="*/ 0 h 374161"/>
                <a:gd name="connsiteX4" fmla="*/ 0 w 546100"/>
                <a:gd name="connsiteY4" fmla="*/ 145561 h 374161"/>
                <a:gd name="connsiteX0" fmla="*/ 0 w 546100"/>
                <a:gd name="connsiteY0" fmla="*/ 145561 h 374161"/>
                <a:gd name="connsiteX1" fmla="*/ 0 w 546100"/>
                <a:gd name="connsiteY1" fmla="*/ 374161 h 374161"/>
                <a:gd name="connsiteX2" fmla="*/ 546100 w 546100"/>
                <a:gd name="connsiteY2" fmla="*/ 374161 h 374161"/>
                <a:gd name="connsiteX3" fmla="*/ 546100 w 546100"/>
                <a:gd name="connsiteY3" fmla="*/ 0 h 374161"/>
                <a:gd name="connsiteX4" fmla="*/ 0 w 546100"/>
                <a:gd name="connsiteY4" fmla="*/ 145561 h 374161"/>
                <a:gd name="connsiteX0" fmla="*/ 0 w 546100"/>
                <a:gd name="connsiteY0" fmla="*/ 145561 h 374161"/>
                <a:gd name="connsiteX1" fmla="*/ 0 w 546100"/>
                <a:gd name="connsiteY1" fmla="*/ 374161 h 374161"/>
                <a:gd name="connsiteX2" fmla="*/ 546100 w 546100"/>
                <a:gd name="connsiteY2" fmla="*/ 374161 h 374161"/>
                <a:gd name="connsiteX3" fmla="*/ 546100 w 546100"/>
                <a:gd name="connsiteY3" fmla="*/ 0 h 374161"/>
                <a:gd name="connsiteX4" fmla="*/ 0 w 546100"/>
                <a:gd name="connsiteY4" fmla="*/ 145561 h 374161"/>
                <a:gd name="connsiteX0" fmla="*/ 0 w 546100"/>
                <a:gd name="connsiteY0" fmla="*/ 145561 h 374161"/>
                <a:gd name="connsiteX1" fmla="*/ 0 w 546100"/>
                <a:gd name="connsiteY1" fmla="*/ 374161 h 374161"/>
                <a:gd name="connsiteX2" fmla="*/ 546100 w 546100"/>
                <a:gd name="connsiteY2" fmla="*/ 374161 h 374161"/>
                <a:gd name="connsiteX3" fmla="*/ 546100 w 546100"/>
                <a:gd name="connsiteY3" fmla="*/ 0 h 374161"/>
                <a:gd name="connsiteX4" fmla="*/ 0 w 546100"/>
                <a:gd name="connsiteY4" fmla="*/ 145561 h 374161"/>
                <a:gd name="connsiteX0" fmla="*/ 0 w 546100"/>
                <a:gd name="connsiteY0" fmla="*/ 145561 h 374161"/>
                <a:gd name="connsiteX1" fmla="*/ 0 w 546100"/>
                <a:gd name="connsiteY1" fmla="*/ 374161 h 374161"/>
                <a:gd name="connsiteX2" fmla="*/ 546100 w 546100"/>
                <a:gd name="connsiteY2" fmla="*/ 374161 h 374161"/>
                <a:gd name="connsiteX3" fmla="*/ 546100 w 546100"/>
                <a:gd name="connsiteY3" fmla="*/ 0 h 374161"/>
                <a:gd name="connsiteX4" fmla="*/ 0 w 546100"/>
                <a:gd name="connsiteY4" fmla="*/ 145561 h 374161"/>
                <a:gd name="connsiteX0" fmla="*/ 0 w 546100"/>
                <a:gd name="connsiteY0" fmla="*/ 145561 h 374161"/>
                <a:gd name="connsiteX1" fmla="*/ 0 w 546100"/>
                <a:gd name="connsiteY1" fmla="*/ 374161 h 374161"/>
                <a:gd name="connsiteX2" fmla="*/ 546100 w 546100"/>
                <a:gd name="connsiteY2" fmla="*/ 57638 h 374161"/>
                <a:gd name="connsiteX3" fmla="*/ 546100 w 546100"/>
                <a:gd name="connsiteY3" fmla="*/ 0 h 374161"/>
                <a:gd name="connsiteX4" fmla="*/ 0 w 546100"/>
                <a:gd name="connsiteY4" fmla="*/ 145561 h 374161"/>
                <a:gd name="connsiteX0" fmla="*/ 0 w 546100"/>
                <a:gd name="connsiteY0" fmla="*/ 145561 h 374161"/>
                <a:gd name="connsiteX1" fmla="*/ 0 w 546100"/>
                <a:gd name="connsiteY1" fmla="*/ 374161 h 374161"/>
                <a:gd name="connsiteX2" fmla="*/ 546100 w 546100"/>
                <a:gd name="connsiteY2" fmla="*/ 57638 h 374161"/>
                <a:gd name="connsiteX3" fmla="*/ 546100 w 546100"/>
                <a:gd name="connsiteY3" fmla="*/ 0 h 374161"/>
                <a:gd name="connsiteX4" fmla="*/ 0 w 546100"/>
                <a:gd name="connsiteY4" fmla="*/ 145561 h 374161"/>
                <a:gd name="connsiteX0" fmla="*/ 0 w 546100"/>
                <a:gd name="connsiteY0" fmla="*/ 145561 h 374161"/>
                <a:gd name="connsiteX1" fmla="*/ 0 w 546100"/>
                <a:gd name="connsiteY1" fmla="*/ 374161 h 374161"/>
                <a:gd name="connsiteX2" fmla="*/ 546100 w 546100"/>
                <a:gd name="connsiteY2" fmla="*/ 57638 h 374161"/>
                <a:gd name="connsiteX3" fmla="*/ 546100 w 546100"/>
                <a:gd name="connsiteY3" fmla="*/ 0 h 374161"/>
                <a:gd name="connsiteX4" fmla="*/ 0 w 546100"/>
                <a:gd name="connsiteY4" fmla="*/ 145561 h 374161"/>
                <a:gd name="connsiteX0" fmla="*/ 0 w 546100"/>
                <a:gd name="connsiteY0" fmla="*/ 145561 h 374161"/>
                <a:gd name="connsiteX1" fmla="*/ 0 w 546100"/>
                <a:gd name="connsiteY1" fmla="*/ 374161 h 374161"/>
                <a:gd name="connsiteX2" fmla="*/ 546100 w 546100"/>
                <a:gd name="connsiteY2" fmla="*/ 57638 h 374161"/>
                <a:gd name="connsiteX3" fmla="*/ 546100 w 546100"/>
                <a:gd name="connsiteY3" fmla="*/ 0 h 374161"/>
                <a:gd name="connsiteX4" fmla="*/ 0 w 546100"/>
                <a:gd name="connsiteY4" fmla="*/ 145561 h 374161"/>
                <a:gd name="connsiteX0" fmla="*/ 0 w 546100"/>
                <a:gd name="connsiteY0" fmla="*/ 145561 h 374161"/>
                <a:gd name="connsiteX1" fmla="*/ 0 w 546100"/>
                <a:gd name="connsiteY1" fmla="*/ 374161 h 374161"/>
                <a:gd name="connsiteX2" fmla="*/ 546100 w 546100"/>
                <a:gd name="connsiteY2" fmla="*/ 57638 h 374161"/>
                <a:gd name="connsiteX3" fmla="*/ 546100 w 546100"/>
                <a:gd name="connsiteY3" fmla="*/ 0 h 374161"/>
                <a:gd name="connsiteX4" fmla="*/ 0 w 546100"/>
                <a:gd name="connsiteY4" fmla="*/ 145561 h 374161"/>
                <a:gd name="connsiteX0" fmla="*/ 0 w 546100"/>
                <a:gd name="connsiteY0" fmla="*/ 145561 h 374161"/>
                <a:gd name="connsiteX1" fmla="*/ 0 w 546100"/>
                <a:gd name="connsiteY1" fmla="*/ 374161 h 374161"/>
                <a:gd name="connsiteX2" fmla="*/ 546100 w 546100"/>
                <a:gd name="connsiteY2" fmla="*/ 57638 h 374161"/>
                <a:gd name="connsiteX3" fmla="*/ 546100 w 546100"/>
                <a:gd name="connsiteY3" fmla="*/ 0 h 374161"/>
                <a:gd name="connsiteX4" fmla="*/ 0 w 546100"/>
                <a:gd name="connsiteY4" fmla="*/ 145561 h 374161"/>
                <a:gd name="connsiteX0" fmla="*/ 0 w 546100"/>
                <a:gd name="connsiteY0" fmla="*/ 145561 h 374161"/>
                <a:gd name="connsiteX1" fmla="*/ 0 w 546100"/>
                <a:gd name="connsiteY1" fmla="*/ 374161 h 374161"/>
                <a:gd name="connsiteX2" fmla="*/ 546100 w 546100"/>
                <a:gd name="connsiteY2" fmla="*/ 57638 h 374161"/>
                <a:gd name="connsiteX3" fmla="*/ 546100 w 546100"/>
                <a:gd name="connsiteY3" fmla="*/ 0 h 374161"/>
                <a:gd name="connsiteX4" fmla="*/ 0 w 546100"/>
                <a:gd name="connsiteY4" fmla="*/ 145561 h 374161"/>
                <a:gd name="connsiteX0" fmla="*/ 0 w 546100"/>
                <a:gd name="connsiteY0" fmla="*/ 145561 h 374161"/>
                <a:gd name="connsiteX1" fmla="*/ 0 w 546100"/>
                <a:gd name="connsiteY1" fmla="*/ 374161 h 374161"/>
                <a:gd name="connsiteX2" fmla="*/ 546100 w 546100"/>
                <a:gd name="connsiteY2" fmla="*/ 57638 h 374161"/>
                <a:gd name="connsiteX3" fmla="*/ 546100 w 546100"/>
                <a:gd name="connsiteY3" fmla="*/ 0 h 374161"/>
                <a:gd name="connsiteX4" fmla="*/ 0 w 546100"/>
                <a:gd name="connsiteY4" fmla="*/ 145561 h 374161"/>
                <a:gd name="connsiteX0" fmla="*/ 0 w 546100"/>
                <a:gd name="connsiteY0" fmla="*/ 145561 h 374161"/>
                <a:gd name="connsiteX1" fmla="*/ 0 w 546100"/>
                <a:gd name="connsiteY1" fmla="*/ 374161 h 374161"/>
                <a:gd name="connsiteX2" fmla="*/ 391372 w 546100"/>
                <a:gd name="connsiteY2" fmla="*/ 17585 h 374161"/>
                <a:gd name="connsiteX3" fmla="*/ 546100 w 546100"/>
                <a:gd name="connsiteY3" fmla="*/ 57638 h 374161"/>
                <a:gd name="connsiteX4" fmla="*/ 546100 w 546100"/>
                <a:gd name="connsiteY4" fmla="*/ 0 h 374161"/>
                <a:gd name="connsiteX5" fmla="*/ 0 w 546100"/>
                <a:gd name="connsiteY5" fmla="*/ 145561 h 374161"/>
                <a:gd name="connsiteX0" fmla="*/ 0 w 546100"/>
                <a:gd name="connsiteY0" fmla="*/ 145561 h 374161"/>
                <a:gd name="connsiteX1" fmla="*/ 0 w 546100"/>
                <a:gd name="connsiteY1" fmla="*/ 374161 h 374161"/>
                <a:gd name="connsiteX2" fmla="*/ 391372 w 546100"/>
                <a:gd name="connsiteY2" fmla="*/ 17585 h 374161"/>
                <a:gd name="connsiteX3" fmla="*/ 546100 w 546100"/>
                <a:gd name="connsiteY3" fmla="*/ 57638 h 374161"/>
                <a:gd name="connsiteX4" fmla="*/ 546100 w 546100"/>
                <a:gd name="connsiteY4" fmla="*/ 0 h 374161"/>
                <a:gd name="connsiteX5" fmla="*/ 0 w 546100"/>
                <a:gd name="connsiteY5" fmla="*/ 145561 h 374161"/>
                <a:gd name="connsiteX0" fmla="*/ 0 w 546100"/>
                <a:gd name="connsiteY0" fmla="*/ 145561 h 374161"/>
                <a:gd name="connsiteX1" fmla="*/ 0 w 546100"/>
                <a:gd name="connsiteY1" fmla="*/ 374161 h 374161"/>
                <a:gd name="connsiteX2" fmla="*/ 391372 w 546100"/>
                <a:gd name="connsiteY2" fmla="*/ 17585 h 374161"/>
                <a:gd name="connsiteX3" fmla="*/ 546100 w 546100"/>
                <a:gd name="connsiteY3" fmla="*/ 57638 h 374161"/>
                <a:gd name="connsiteX4" fmla="*/ 546100 w 546100"/>
                <a:gd name="connsiteY4" fmla="*/ 0 h 374161"/>
                <a:gd name="connsiteX5" fmla="*/ 0 w 546100"/>
                <a:gd name="connsiteY5" fmla="*/ 145561 h 374161"/>
                <a:gd name="connsiteX0" fmla="*/ 0 w 546100"/>
                <a:gd name="connsiteY0" fmla="*/ 145561 h 374161"/>
                <a:gd name="connsiteX1" fmla="*/ 0 w 546100"/>
                <a:gd name="connsiteY1" fmla="*/ 374161 h 374161"/>
                <a:gd name="connsiteX2" fmla="*/ 391372 w 546100"/>
                <a:gd name="connsiteY2" fmla="*/ 17585 h 374161"/>
                <a:gd name="connsiteX3" fmla="*/ 546100 w 546100"/>
                <a:gd name="connsiteY3" fmla="*/ 57638 h 374161"/>
                <a:gd name="connsiteX4" fmla="*/ 546100 w 546100"/>
                <a:gd name="connsiteY4" fmla="*/ 0 h 374161"/>
                <a:gd name="connsiteX5" fmla="*/ 0 w 546100"/>
                <a:gd name="connsiteY5" fmla="*/ 145561 h 374161"/>
                <a:gd name="connsiteX0" fmla="*/ 0 w 546100"/>
                <a:gd name="connsiteY0" fmla="*/ 145561 h 374161"/>
                <a:gd name="connsiteX1" fmla="*/ 0 w 546100"/>
                <a:gd name="connsiteY1" fmla="*/ 374161 h 374161"/>
                <a:gd name="connsiteX2" fmla="*/ 391372 w 546100"/>
                <a:gd name="connsiteY2" fmla="*/ 17585 h 374161"/>
                <a:gd name="connsiteX3" fmla="*/ 546100 w 546100"/>
                <a:gd name="connsiteY3" fmla="*/ 57638 h 374161"/>
                <a:gd name="connsiteX4" fmla="*/ 546100 w 546100"/>
                <a:gd name="connsiteY4" fmla="*/ 0 h 374161"/>
                <a:gd name="connsiteX5" fmla="*/ 0 w 546100"/>
                <a:gd name="connsiteY5" fmla="*/ 145561 h 374161"/>
                <a:gd name="connsiteX0" fmla="*/ 0 w 546100"/>
                <a:gd name="connsiteY0" fmla="*/ 145561 h 374161"/>
                <a:gd name="connsiteX1" fmla="*/ 0 w 546100"/>
                <a:gd name="connsiteY1" fmla="*/ 374161 h 374161"/>
                <a:gd name="connsiteX2" fmla="*/ 341313 w 546100"/>
                <a:gd name="connsiteY2" fmla="*/ 17585 h 374161"/>
                <a:gd name="connsiteX3" fmla="*/ 546100 w 546100"/>
                <a:gd name="connsiteY3" fmla="*/ 57638 h 374161"/>
                <a:gd name="connsiteX4" fmla="*/ 546100 w 546100"/>
                <a:gd name="connsiteY4" fmla="*/ 0 h 374161"/>
                <a:gd name="connsiteX5" fmla="*/ 0 w 546100"/>
                <a:gd name="connsiteY5" fmla="*/ 145561 h 374161"/>
                <a:gd name="connsiteX0" fmla="*/ 0 w 546100"/>
                <a:gd name="connsiteY0" fmla="*/ 145561 h 374161"/>
                <a:gd name="connsiteX1" fmla="*/ 0 w 546100"/>
                <a:gd name="connsiteY1" fmla="*/ 374161 h 374161"/>
                <a:gd name="connsiteX2" fmla="*/ 341313 w 546100"/>
                <a:gd name="connsiteY2" fmla="*/ 17585 h 374161"/>
                <a:gd name="connsiteX3" fmla="*/ 546100 w 546100"/>
                <a:gd name="connsiteY3" fmla="*/ 57638 h 374161"/>
                <a:gd name="connsiteX4" fmla="*/ 546100 w 546100"/>
                <a:gd name="connsiteY4" fmla="*/ 0 h 374161"/>
                <a:gd name="connsiteX5" fmla="*/ 0 w 546100"/>
                <a:gd name="connsiteY5" fmla="*/ 145561 h 374161"/>
                <a:gd name="connsiteX0" fmla="*/ 0 w 546100"/>
                <a:gd name="connsiteY0" fmla="*/ 145561 h 479669"/>
                <a:gd name="connsiteX1" fmla="*/ 0 w 546100"/>
                <a:gd name="connsiteY1" fmla="*/ 479669 h 479669"/>
                <a:gd name="connsiteX2" fmla="*/ 341313 w 546100"/>
                <a:gd name="connsiteY2" fmla="*/ 17585 h 479669"/>
                <a:gd name="connsiteX3" fmla="*/ 546100 w 546100"/>
                <a:gd name="connsiteY3" fmla="*/ 57638 h 479669"/>
                <a:gd name="connsiteX4" fmla="*/ 546100 w 546100"/>
                <a:gd name="connsiteY4" fmla="*/ 0 h 479669"/>
                <a:gd name="connsiteX5" fmla="*/ 0 w 546100"/>
                <a:gd name="connsiteY5" fmla="*/ 145561 h 479669"/>
                <a:gd name="connsiteX0" fmla="*/ 0 w 546100"/>
                <a:gd name="connsiteY0" fmla="*/ 145561 h 479669"/>
                <a:gd name="connsiteX1" fmla="*/ 0 w 546100"/>
                <a:gd name="connsiteY1" fmla="*/ 479669 h 479669"/>
                <a:gd name="connsiteX2" fmla="*/ 341313 w 546100"/>
                <a:gd name="connsiteY2" fmla="*/ 17585 h 479669"/>
                <a:gd name="connsiteX3" fmla="*/ 546100 w 546100"/>
                <a:gd name="connsiteY3" fmla="*/ 57638 h 479669"/>
                <a:gd name="connsiteX4" fmla="*/ 546100 w 546100"/>
                <a:gd name="connsiteY4" fmla="*/ 0 h 479669"/>
                <a:gd name="connsiteX5" fmla="*/ 0 w 546100"/>
                <a:gd name="connsiteY5" fmla="*/ 145561 h 479669"/>
                <a:gd name="connsiteX0" fmla="*/ 0 w 546100"/>
                <a:gd name="connsiteY0" fmla="*/ 145561 h 479669"/>
                <a:gd name="connsiteX1" fmla="*/ 0 w 546100"/>
                <a:gd name="connsiteY1" fmla="*/ 479669 h 479669"/>
                <a:gd name="connsiteX2" fmla="*/ 341313 w 546100"/>
                <a:gd name="connsiteY2" fmla="*/ 17585 h 479669"/>
                <a:gd name="connsiteX3" fmla="*/ 546100 w 546100"/>
                <a:gd name="connsiteY3" fmla="*/ 57638 h 479669"/>
                <a:gd name="connsiteX4" fmla="*/ 546100 w 546100"/>
                <a:gd name="connsiteY4" fmla="*/ 0 h 479669"/>
                <a:gd name="connsiteX5" fmla="*/ 0 w 546100"/>
                <a:gd name="connsiteY5" fmla="*/ 145561 h 479669"/>
                <a:gd name="connsiteX0" fmla="*/ 0 w 546100"/>
                <a:gd name="connsiteY0" fmla="*/ 145561 h 479669"/>
                <a:gd name="connsiteX1" fmla="*/ 0 w 546100"/>
                <a:gd name="connsiteY1" fmla="*/ 479669 h 479669"/>
                <a:gd name="connsiteX2" fmla="*/ 341313 w 546100"/>
                <a:gd name="connsiteY2" fmla="*/ 17585 h 479669"/>
                <a:gd name="connsiteX3" fmla="*/ 546100 w 546100"/>
                <a:gd name="connsiteY3" fmla="*/ 426915 h 479669"/>
                <a:gd name="connsiteX4" fmla="*/ 546100 w 546100"/>
                <a:gd name="connsiteY4" fmla="*/ 0 h 479669"/>
                <a:gd name="connsiteX5" fmla="*/ 0 w 546100"/>
                <a:gd name="connsiteY5" fmla="*/ 145561 h 479669"/>
                <a:gd name="connsiteX0" fmla="*/ 0 w 546100"/>
                <a:gd name="connsiteY0" fmla="*/ 303822 h 637930"/>
                <a:gd name="connsiteX1" fmla="*/ 0 w 546100"/>
                <a:gd name="connsiteY1" fmla="*/ 637930 h 637930"/>
                <a:gd name="connsiteX2" fmla="*/ 341313 w 546100"/>
                <a:gd name="connsiteY2" fmla="*/ 175846 h 637930"/>
                <a:gd name="connsiteX3" fmla="*/ 546100 w 546100"/>
                <a:gd name="connsiteY3" fmla="*/ 585176 h 637930"/>
                <a:gd name="connsiteX4" fmla="*/ 546100 w 546100"/>
                <a:gd name="connsiteY4" fmla="*/ 0 h 637930"/>
                <a:gd name="connsiteX5" fmla="*/ 0 w 546100"/>
                <a:gd name="connsiteY5" fmla="*/ 303822 h 637930"/>
                <a:gd name="connsiteX0" fmla="*/ 0 w 546100"/>
                <a:gd name="connsiteY0" fmla="*/ 303822 h 637930"/>
                <a:gd name="connsiteX1" fmla="*/ 0 w 546100"/>
                <a:gd name="connsiteY1" fmla="*/ 637930 h 637930"/>
                <a:gd name="connsiteX2" fmla="*/ 341313 w 546100"/>
                <a:gd name="connsiteY2" fmla="*/ 175846 h 637930"/>
                <a:gd name="connsiteX3" fmla="*/ 546100 w 546100"/>
                <a:gd name="connsiteY3" fmla="*/ 585176 h 637930"/>
                <a:gd name="connsiteX4" fmla="*/ 546100 w 546100"/>
                <a:gd name="connsiteY4" fmla="*/ 0 h 637930"/>
                <a:gd name="connsiteX5" fmla="*/ 0 w 546100"/>
                <a:gd name="connsiteY5" fmla="*/ 303822 h 637930"/>
                <a:gd name="connsiteX0" fmla="*/ 0 w 546100"/>
                <a:gd name="connsiteY0" fmla="*/ 303822 h 637930"/>
                <a:gd name="connsiteX1" fmla="*/ 0 w 546100"/>
                <a:gd name="connsiteY1" fmla="*/ 637930 h 637930"/>
                <a:gd name="connsiteX2" fmla="*/ 341313 w 546100"/>
                <a:gd name="connsiteY2" fmla="*/ 175846 h 637930"/>
                <a:gd name="connsiteX3" fmla="*/ 546100 w 546100"/>
                <a:gd name="connsiteY3" fmla="*/ 163146 h 637930"/>
                <a:gd name="connsiteX4" fmla="*/ 546100 w 546100"/>
                <a:gd name="connsiteY4" fmla="*/ 0 h 637930"/>
                <a:gd name="connsiteX5" fmla="*/ 0 w 546100"/>
                <a:gd name="connsiteY5" fmla="*/ 303822 h 637930"/>
                <a:gd name="connsiteX0" fmla="*/ 0 w 546100"/>
                <a:gd name="connsiteY0" fmla="*/ 303822 h 637930"/>
                <a:gd name="connsiteX1" fmla="*/ 0 w 546100"/>
                <a:gd name="connsiteY1" fmla="*/ 637930 h 637930"/>
                <a:gd name="connsiteX2" fmla="*/ 341313 w 546100"/>
                <a:gd name="connsiteY2" fmla="*/ 175846 h 637930"/>
                <a:gd name="connsiteX3" fmla="*/ 546100 w 546100"/>
                <a:gd name="connsiteY3" fmla="*/ 163146 h 637930"/>
                <a:gd name="connsiteX4" fmla="*/ 546100 w 546100"/>
                <a:gd name="connsiteY4" fmla="*/ 0 h 637930"/>
                <a:gd name="connsiteX5" fmla="*/ 0 w 546100"/>
                <a:gd name="connsiteY5" fmla="*/ 303822 h 637930"/>
                <a:gd name="connsiteX0" fmla="*/ 0 w 546100"/>
                <a:gd name="connsiteY0" fmla="*/ 303822 h 637930"/>
                <a:gd name="connsiteX1" fmla="*/ 0 w 546100"/>
                <a:gd name="connsiteY1" fmla="*/ 637930 h 637930"/>
                <a:gd name="connsiteX2" fmla="*/ 341313 w 546100"/>
                <a:gd name="connsiteY2" fmla="*/ 175846 h 637930"/>
                <a:gd name="connsiteX3" fmla="*/ 546100 w 546100"/>
                <a:gd name="connsiteY3" fmla="*/ 163146 h 637930"/>
                <a:gd name="connsiteX4" fmla="*/ 546100 w 546100"/>
                <a:gd name="connsiteY4" fmla="*/ 0 h 637930"/>
                <a:gd name="connsiteX5" fmla="*/ 0 w 546100"/>
                <a:gd name="connsiteY5" fmla="*/ 303822 h 637930"/>
                <a:gd name="connsiteX0" fmla="*/ 0 w 546100"/>
                <a:gd name="connsiteY0" fmla="*/ 303822 h 637930"/>
                <a:gd name="connsiteX1" fmla="*/ 0 w 546100"/>
                <a:gd name="connsiteY1" fmla="*/ 637930 h 637930"/>
                <a:gd name="connsiteX2" fmla="*/ 304906 w 546100"/>
                <a:gd name="connsiteY2" fmla="*/ 175846 h 637930"/>
                <a:gd name="connsiteX3" fmla="*/ 546100 w 546100"/>
                <a:gd name="connsiteY3" fmla="*/ 163146 h 637930"/>
                <a:gd name="connsiteX4" fmla="*/ 546100 w 546100"/>
                <a:gd name="connsiteY4" fmla="*/ 0 h 637930"/>
                <a:gd name="connsiteX5" fmla="*/ 0 w 546100"/>
                <a:gd name="connsiteY5" fmla="*/ 303822 h 637930"/>
                <a:gd name="connsiteX0" fmla="*/ 0 w 546100"/>
                <a:gd name="connsiteY0" fmla="*/ 303822 h 637930"/>
                <a:gd name="connsiteX1" fmla="*/ 0 w 546100"/>
                <a:gd name="connsiteY1" fmla="*/ 637930 h 637930"/>
                <a:gd name="connsiteX2" fmla="*/ 304906 w 546100"/>
                <a:gd name="connsiteY2" fmla="*/ 175846 h 637930"/>
                <a:gd name="connsiteX3" fmla="*/ 546100 w 546100"/>
                <a:gd name="connsiteY3" fmla="*/ 163146 h 637930"/>
                <a:gd name="connsiteX4" fmla="*/ 546100 w 546100"/>
                <a:gd name="connsiteY4" fmla="*/ 0 h 637930"/>
                <a:gd name="connsiteX5" fmla="*/ 0 w 546100"/>
                <a:gd name="connsiteY5" fmla="*/ 303822 h 637930"/>
                <a:gd name="connsiteX0" fmla="*/ 0 w 546100"/>
                <a:gd name="connsiteY0" fmla="*/ 303822 h 637930"/>
                <a:gd name="connsiteX1" fmla="*/ 0 w 546100"/>
                <a:gd name="connsiteY1" fmla="*/ 637930 h 637930"/>
                <a:gd name="connsiteX2" fmla="*/ 304906 w 546100"/>
                <a:gd name="connsiteY2" fmla="*/ 175846 h 637930"/>
                <a:gd name="connsiteX3" fmla="*/ 546100 w 546100"/>
                <a:gd name="connsiteY3" fmla="*/ 163146 h 637930"/>
                <a:gd name="connsiteX4" fmla="*/ 546100 w 546100"/>
                <a:gd name="connsiteY4" fmla="*/ 0 h 637930"/>
                <a:gd name="connsiteX5" fmla="*/ 0 w 546100"/>
                <a:gd name="connsiteY5" fmla="*/ 303822 h 637930"/>
                <a:gd name="connsiteX0" fmla="*/ 0 w 546100"/>
                <a:gd name="connsiteY0" fmla="*/ 303822 h 637930"/>
                <a:gd name="connsiteX1" fmla="*/ 0 w 546100"/>
                <a:gd name="connsiteY1" fmla="*/ 637930 h 637930"/>
                <a:gd name="connsiteX2" fmla="*/ 304906 w 546100"/>
                <a:gd name="connsiteY2" fmla="*/ 175846 h 637930"/>
                <a:gd name="connsiteX3" fmla="*/ 546100 w 546100"/>
                <a:gd name="connsiteY3" fmla="*/ 163146 h 637930"/>
                <a:gd name="connsiteX4" fmla="*/ 546100 w 546100"/>
                <a:gd name="connsiteY4" fmla="*/ 0 h 637930"/>
                <a:gd name="connsiteX5" fmla="*/ 0 w 546100"/>
                <a:gd name="connsiteY5" fmla="*/ 303822 h 637930"/>
                <a:gd name="connsiteX0" fmla="*/ 0 w 546100"/>
                <a:gd name="connsiteY0" fmla="*/ 303822 h 637930"/>
                <a:gd name="connsiteX1" fmla="*/ 0 w 546100"/>
                <a:gd name="connsiteY1" fmla="*/ 637930 h 637930"/>
                <a:gd name="connsiteX2" fmla="*/ 304906 w 546100"/>
                <a:gd name="connsiteY2" fmla="*/ 175846 h 637930"/>
                <a:gd name="connsiteX3" fmla="*/ 546100 w 546100"/>
                <a:gd name="connsiteY3" fmla="*/ 163146 h 637930"/>
                <a:gd name="connsiteX4" fmla="*/ 546100 w 546100"/>
                <a:gd name="connsiteY4" fmla="*/ 0 h 637930"/>
                <a:gd name="connsiteX5" fmla="*/ 0 w 546100"/>
                <a:gd name="connsiteY5" fmla="*/ 303822 h 637930"/>
                <a:gd name="connsiteX0" fmla="*/ 0 w 546100"/>
                <a:gd name="connsiteY0" fmla="*/ 177406 h 511514"/>
                <a:gd name="connsiteX1" fmla="*/ 0 w 546100"/>
                <a:gd name="connsiteY1" fmla="*/ 511514 h 511514"/>
                <a:gd name="connsiteX2" fmla="*/ 304906 w 546100"/>
                <a:gd name="connsiteY2" fmla="*/ 49430 h 511514"/>
                <a:gd name="connsiteX3" fmla="*/ 546100 w 546100"/>
                <a:gd name="connsiteY3" fmla="*/ 36730 h 511514"/>
                <a:gd name="connsiteX4" fmla="*/ 546100 w 546100"/>
                <a:gd name="connsiteY4" fmla="*/ 0 h 511514"/>
                <a:gd name="connsiteX5" fmla="*/ 0 w 546100"/>
                <a:gd name="connsiteY5" fmla="*/ 177406 h 511514"/>
                <a:gd name="connsiteX0" fmla="*/ 0 w 546100"/>
                <a:gd name="connsiteY0" fmla="*/ 177406 h 1875164"/>
                <a:gd name="connsiteX1" fmla="*/ 0 w 546100"/>
                <a:gd name="connsiteY1" fmla="*/ 511514 h 1875164"/>
                <a:gd name="connsiteX2" fmla="*/ 304906 w 546100"/>
                <a:gd name="connsiteY2" fmla="*/ 49430 h 1875164"/>
                <a:gd name="connsiteX3" fmla="*/ 546100 w 546100"/>
                <a:gd name="connsiteY3" fmla="*/ 36730 h 1875164"/>
                <a:gd name="connsiteX4" fmla="*/ 546100 w 546100"/>
                <a:gd name="connsiteY4" fmla="*/ 0 h 1875164"/>
                <a:gd name="connsiteX5" fmla="*/ 295804 w 546100"/>
                <a:gd name="connsiteY5" fmla="*/ 1875164 h 1875164"/>
                <a:gd name="connsiteX6" fmla="*/ 0 w 546100"/>
                <a:gd name="connsiteY6" fmla="*/ 177406 h 1875164"/>
                <a:gd name="connsiteX0" fmla="*/ 0 w 546100"/>
                <a:gd name="connsiteY0" fmla="*/ 261685 h 595793"/>
                <a:gd name="connsiteX1" fmla="*/ 0 w 546100"/>
                <a:gd name="connsiteY1" fmla="*/ 595793 h 595793"/>
                <a:gd name="connsiteX2" fmla="*/ 304906 w 546100"/>
                <a:gd name="connsiteY2" fmla="*/ 133709 h 595793"/>
                <a:gd name="connsiteX3" fmla="*/ 546100 w 546100"/>
                <a:gd name="connsiteY3" fmla="*/ 121009 h 595793"/>
                <a:gd name="connsiteX4" fmla="*/ 546100 w 546100"/>
                <a:gd name="connsiteY4" fmla="*/ 84279 h 595793"/>
                <a:gd name="connsiteX5" fmla="*/ 332211 w 546100"/>
                <a:gd name="connsiteY5" fmla="*/ 0 h 595793"/>
                <a:gd name="connsiteX6" fmla="*/ 0 w 546100"/>
                <a:gd name="connsiteY6" fmla="*/ 261685 h 595793"/>
                <a:gd name="connsiteX0" fmla="*/ 0 w 546100"/>
                <a:gd name="connsiteY0" fmla="*/ 261685 h 595793"/>
                <a:gd name="connsiteX1" fmla="*/ 0 w 546100"/>
                <a:gd name="connsiteY1" fmla="*/ 595793 h 595793"/>
                <a:gd name="connsiteX2" fmla="*/ 304906 w 546100"/>
                <a:gd name="connsiteY2" fmla="*/ 133709 h 595793"/>
                <a:gd name="connsiteX3" fmla="*/ 546100 w 546100"/>
                <a:gd name="connsiteY3" fmla="*/ 121009 h 595793"/>
                <a:gd name="connsiteX4" fmla="*/ 546100 w 546100"/>
                <a:gd name="connsiteY4" fmla="*/ 84279 h 595793"/>
                <a:gd name="connsiteX5" fmla="*/ 332211 w 546100"/>
                <a:gd name="connsiteY5" fmla="*/ 0 h 595793"/>
                <a:gd name="connsiteX6" fmla="*/ 0 w 546100"/>
                <a:gd name="connsiteY6" fmla="*/ 261685 h 595793"/>
                <a:gd name="connsiteX0" fmla="*/ 0 w 546100"/>
                <a:gd name="connsiteY0" fmla="*/ 303822 h 637930"/>
                <a:gd name="connsiteX1" fmla="*/ 0 w 546100"/>
                <a:gd name="connsiteY1" fmla="*/ 637930 h 637930"/>
                <a:gd name="connsiteX2" fmla="*/ 304906 w 546100"/>
                <a:gd name="connsiteY2" fmla="*/ 175846 h 637930"/>
                <a:gd name="connsiteX3" fmla="*/ 546100 w 546100"/>
                <a:gd name="connsiteY3" fmla="*/ 163146 h 637930"/>
                <a:gd name="connsiteX4" fmla="*/ 546100 w 546100"/>
                <a:gd name="connsiteY4" fmla="*/ 0 h 637930"/>
                <a:gd name="connsiteX5" fmla="*/ 332211 w 546100"/>
                <a:gd name="connsiteY5" fmla="*/ 42137 h 637930"/>
                <a:gd name="connsiteX6" fmla="*/ 0 w 546100"/>
                <a:gd name="connsiteY6" fmla="*/ 303822 h 637930"/>
                <a:gd name="connsiteX0" fmla="*/ 0 w 546100"/>
                <a:gd name="connsiteY0" fmla="*/ 303822 h 637930"/>
                <a:gd name="connsiteX1" fmla="*/ 0 w 546100"/>
                <a:gd name="connsiteY1" fmla="*/ 637930 h 637930"/>
                <a:gd name="connsiteX2" fmla="*/ 304906 w 546100"/>
                <a:gd name="connsiteY2" fmla="*/ 175846 h 637930"/>
                <a:gd name="connsiteX3" fmla="*/ 546100 w 546100"/>
                <a:gd name="connsiteY3" fmla="*/ 163146 h 637930"/>
                <a:gd name="connsiteX4" fmla="*/ 546100 w 546100"/>
                <a:gd name="connsiteY4" fmla="*/ 0 h 637930"/>
                <a:gd name="connsiteX5" fmla="*/ 332211 w 546100"/>
                <a:gd name="connsiteY5" fmla="*/ 42137 h 637930"/>
                <a:gd name="connsiteX6" fmla="*/ 0 w 546100"/>
                <a:gd name="connsiteY6" fmla="*/ 303822 h 637930"/>
                <a:gd name="connsiteX0" fmla="*/ 0 w 546100"/>
                <a:gd name="connsiteY0" fmla="*/ 303822 h 637930"/>
                <a:gd name="connsiteX1" fmla="*/ 0 w 546100"/>
                <a:gd name="connsiteY1" fmla="*/ 637930 h 637930"/>
                <a:gd name="connsiteX2" fmla="*/ 304906 w 546100"/>
                <a:gd name="connsiteY2" fmla="*/ 175846 h 637930"/>
                <a:gd name="connsiteX3" fmla="*/ 546100 w 546100"/>
                <a:gd name="connsiteY3" fmla="*/ 163146 h 637930"/>
                <a:gd name="connsiteX4" fmla="*/ 546100 w 546100"/>
                <a:gd name="connsiteY4" fmla="*/ 0 h 637930"/>
                <a:gd name="connsiteX5" fmla="*/ 332211 w 546100"/>
                <a:gd name="connsiteY5" fmla="*/ 42137 h 637930"/>
                <a:gd name="connsiteX6" fmla="*/ 0 w 546100"/>
                <a:gd name="connsiteY6" fmla="*/ 303822 h 637930"/>
                <a:gd name="connsiteX0" fmla="*/ 0 w 546100"/>
                <a:gd name="connsiteY0" fmla="*/ 303822 h 637930"/>
                <a:gd name="connsiteX1" fmla="*/ 0 w 546100"/>
                <a:gd name="connsiteY1" fmla="*/ 637930 h 637930"/>
                <a:gd name="connsiteX2" fmla="*/ 304906 w 546100"/>
                <a:gd name="connsiteY2" fmla="*/ 175846 h 637930"/>
                <a:gd name="connsiteX3" fmla="*/ 546100 w 546100"/>
                <a:gd name="connsiteY3" fmla="*/ 163146 h 637930"/>
                <a:gd name="connsiteX4" fmla="*/ 546100 w 546100"/>
                <a:gd name="connsiteY4" fmla="*/ 0 h 637930"/>
                <a:gd name="connsiteX5" fmla="*/ 332211 w 546100"/>
                <a:gd name="connsiteY5" fmla="*/ 42137 h 637930"/>
                <a:gd name="connsiteX6" fmla="*/ 0 w 546100"/>
                <a:gd name="connsiteY6" fmla="*/ 303822 h 637930"/>
                <a:gd name="connsiteX0" fmla="*/ 0 w 546100"/>
                <a:gd name="connsiteY0" fmla="*/ 303822 h 637930"/>
                <a:gd name="connsiteX1" fmla="*/ 0 w 546100"/>
                <a:gd name="connsiteY1" fmla="*/ 637930 h 637930"/>
                <a:gd name="connsiteX2" fmla="*/ 304906 w 546100"/>
                <a:gd name="connsiteY2" fmla="*/ 175846 h 637930"/>
                <a:gd name="connsiteX3" fmla="*/ 546100 w 546100"/>
                <a:gd name="connsiteY3" fmla="*/ 163146 h 637930"/>
                <a:gd name="connsiteX4" fmla="*/ 546100 w 546100"/>
                <a:gd name="connsiteY4" fmla="*/ 0 h 637930"/>
                <a:gd name="connsiteX5" fmla="*/ 332211 w 546100"/>
                <a:gd name="connsiteY5" fmla="*/ 42137 h 637930"/>
                <a:gd name="connsiteX6" fmla="*/ 0 w 546100"/>
                <a:gd name="connsiteY6" fmla="*/ 303822 h 637930"/>
                <a:gd name="connsiteX0" fmla="*/ 0 w 546100"/>
                <a:gd name="connsiteY0" fmla="*/ 303822 h 637930"/>
                <a:gd name="connsiteX1" fmla="*/ 0 w 546100"/>
                <a:gd name="connsiteY1" fmla="*/ 637930 h 637930"/>
                <a:gd name="connsiteX2" fmla="*/ 304906 w 546100"/>
                <a:gd name="connsiteY2" fmla="*/ 175846 h 637930"/>
                <a:gd name="connsiteX3" fmla="*/ 546100 w 546100"/>
                <a:gd name="connsiteY3" fmla="*/ 163146 h 637930"/>
                <a:gd name="connsiteX4" fmla="*/ 546100 w 546100"/>
                <a:gd name="connsiteY4" fmla="*/ 0 h 637930"/>
                <a:gd name="connsiteX5" fmla="*/ 332211 w 546100"/>
                <a:gd name="connsiteY5" fmla="*/ 42137 h 637930"/>
                <a:gd name="connsiteX6" fmla="*/ 0 w 546100"/>
                <a:gd name="connsiteY6" fmla="*/ 303822 h 637930"/>
                <a:gd name="connsiteX0" fmla="*/ 0 w 546100"/>
                <a:gd name="connsiteY0" fmla="*/ 303822 h 637930"/>
                <a:gd name="connsiteX1" fmla="*/ 0 w 546100"/>
                <a:gd name="connsiteY1" fmla="*/ 637930 h 637930"/>
                <a:gd name="connsiteX2" fmla="*/ 304906 w 546100"/>
                <a:gd name="connsiteY2" fmla="*/ 175846 h 637930"/>
                <a:gd name="connsiteX3" fmla="*/ 546100 w 546100"/>
                <a:gd name="connsiteY3" fmla="*/ 163146 h 637930"/>
                <a:gd name="connsiteX4" fmla="*/ 546100 w 546100"/>
                <a:gd name="connsiteY4" fmla="*/ 0 h 637930"/>
                <a:gd name="connsiteX5" fmla="*/ 332211 w 546100"/>
                <a:gd name="connsiteY5" fmla="*/ 42137 h 637930"/>
                <a:gd name="connsiteX6" fmla="*/ 0 w 546100"/>
                <a:gd name="connsiteY6" fmla="*/ 303822 h 637930"/>
                <a:gd name="connsiteX0" fmla="*/ 0 w 546100"/>
                <a:gd name="connsiteY0" fmla="*/ 303822 h 637930"/>
                <a:gd name="connsiteX1" fmla="*/ 0 w 546100"/>
                <a:gd name="connsiteY1" fmla="*/ 637930 h 637930"/>
                <a:gd name="connsiteX2" fmla="*/ 304906 w 546100"/>
                <a:gd name="connsiteY2" fmla="*/ 175846 h 637930"/>
                <a:gd name="connsiteX3" fmla="*/ 546100 w 546100"/>
                <a:gd name="connsiteY3" fmla="*/ 163146 h 637930"/>
                <a:gd name="connsiteX4" fmla="*/ 546100 w 546100"/>
                <a:gd name="connsiteY4" fmla="*/ 0 h 637930"/>
                <a:gd name="connsiteX5" fmla="*/ 332211 w 546100"/>
                <a:gd name="connsiteY5" fmla="*/ 42137 h 637930"/>
                <a:gd name="connsiteX6" fmla="*/ 0 w 546100"/>
                <a:gd name="connsiteY6" fmla="*/ 303822 h 637930"/>
                <a:gd name="connsiteX0" fmla="*/ 0 w 546100"/>
                <a:gd name="connsiteY0" fmla="*/ 303822 h 637930"/>
                <a:gd name="connsiteX1" fmla="*/ 0 w 546100"/>
                <a:gd name="connsiteY1" fmla="*/ 637930 h 637930"/>
                <a:gd name="connsiteX2" fmla="*/ 304906 w 546100"/>
                <a:gd name="connsiteY2" fmla="*/ 175846 h 637930"/>
                <a:gd name="connsiteX3" fmla="*/ 546100 w 546100"/>
                <a:gd name="connsiteY3" fmla="*/ 278165 h 637930"/>
                <a:gd name="connsiteX4" fmla="*/ 546100 w 546100"/>
                <a:gd name="connsiteY4" fmla="*/ 0 h 637930"/>
                <a:gd name="connsiteX5" fmla="*/ 332211 w 546100"/>
                <a:gd name="connsiteY5" fmla="*/ 42137 h 637930"/>
                <a:gd name="connsiteX6" fmla="*/ 0 w 546100"/>
                <a:gd name="connsiteY6" fmla="*/ 303822 h 637930"/>
                <a:gd name="connsiteX0" fmla="*/ 0 w 546100"/>
                <a:gd name="connsiteY0" fmla="*/ 261685 h 595793"/>
                <a:gd name="connsiteX1" fmla="*/ 0 w 546100"/>
                <a:gd name="connsiteY1" fmla="*/ 595793 h 595793"/>
                <a:gd name="connsiteX2" fmla="*/ 304906 w 546100"/>
                <a:gd name="connsiteY2" fmla="*/ 133709 h 595793"/>
                <a:gd name="connsiteX3" fmla="*/ 546100 w 546100"/>
                <a:gd name="connsiteY3" fmla="*/ 236028 h 595793"/>
                <a:gd name="connsiteX4" fmla="*/ 546100 w 546100"/>
                <a:gd name="connsiteY4" fmla="*/ 72882 h 595793"/>
                <a:gd name="connsiteX5" fmla="*/ 332211 w 546100"/>
                <a:gd name="connsiteY5" fmla="*/ 0 h 595793"/>
                <a:gd name="connsiteX6" fmla="*/ 0 w 546100"/>
                <a:gd name="connsiteY6" fmla="*/ 261685 h 595793"/>
                <a:gd name="connsiteX0" fmla="*/ 0 w 546100"/>
                <a:gd name="connsiteY0" fmla="*/ 261685 h 595793"/>
                <a:gd name="connsiteX1" fmla="*/ 0 w 546100"/>
                <a:gd name="connsiteY1" fmla="*/ 595793 h 595793"/>
                <a:gd name="connsiteX2" fmla="*/ 304906 w 546100"/>
                <a:gd name="connsiteY2" fmla="*/ 133709 h 595793"/>
                <a:gd name="connsiteX3" fmla="*/ 546100 w 546100"/>
                <a:gd name="connsiteY3" fmla="*/ 236028 h 595793"/>
                <a:gd name="connsiteX4" fmla="*/ 546100 w 546100"/>
                <a:gd name="connsiteY4" fmla="*/ 72882 h 595793"/>
                <a:gd name="connsiteX5" fmla="*/ 332211 w 546100"/>
                <a:gd name="connsiteY5" fmla="*/ 0 h 595793"/>
                <a:gd name="connsiteX6" fmla="*/ 0 w 546100"/>
                <a:gd name="connsiteY6" fmla="*/ 261685 h 595793"/>
                <a:gd name="connsiteX0" fmla="*/ 0 w 546100"/>
                <a:gd name="connsiteY0" fmla="*/ 261685 h 595793"/>
                <a:gd name="connsiteX1" fmla="*/ 0 w 546100"/>
                <a:gd name="connsiteY1" fmla="*/ 595793 h 595793"/>
                <a:gd name="connsiteX2" fmla="*/ 304906 w 546100"/>
                <a:gd name="connsiteY2" fmla="*/ 133709 h 595793"/>
                <a:gd name="connsiteX3" fmla="*/ 546100 w 546100"/>
                <a:gd name="connsiteY3" fmla="*/ 236028 h 595793"/>
                <a:gd name="connsiteX4" fmla="*/ 546100 w 546100"/>
                <a:gd name="connsiteY4" fmla="*/ 72882 h 595793"/>
                <a:gd name="connsiteX5" fmla="*/ 332211 w 546100"/>
                <a:gd name="connsiteY5" fmla="*/ 0 h 595793"/>
                <a:gd name="connsiteX6" fmla="*/ 0 w 546100"/>
                <a:gd name="connsiteY6" fmla="*/ 261685 h 59579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546100" h="595793">
                  <a:moveTo>
                    <a:pt x="0" y="261685"/>
                  </a:moveTo>
                  <a:lnTo>
                    <a:pt x="0" y="595793"/>
                  </a:lnTo>
                  <a:cubicBezTo>
                    <a:pt x="123631" y="609634"/>
                    <a:pt x="167623" y="291971"/>
                    <a:pt x="304906" y="133709"/>
                  </a:cubicBezTo>
                  <a:cubicBezTo>
                    <a:pt x="463427" y="-94891"/>
                    <a:pt x="520312" y="238959"/>
                    <a:pt x="546100" y="236028"/>
                  </a:cubicBezTo>
                  <a:cubicBezTo>
                    <a:pt x="546100" y="223785"/>
                    <a:pt x="546858" y="179937"/>
                    <a:pt x="546100" y="72882"/>
                  </a:cubicBezTo>
                  <a:cubicBezTo>
                    <a:pt x="521070" y="6688"/>
                    <a:pt x="420194" y="-155983"/>
                    <a:pt x="332211" y="0"/>
                  </a:cubicBezTo>
                  <a:cubicBezTo>
                    <a:pt x="241194" y="50637"/>
                    <a:pt x="84949" y="531100"/>
                    <a:pt x="0" y="261685"/>
                  </a:cubicBezTo>
                  <a:close/>
                </a:path>
              </a:pathLst>
            </a:cu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s-ES"/>
              </a:defPPr>
              <a:lvl1pPr marL="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 lang="en-US">
                <a:latin typeface="Arial" pitchFamily="34" charset="0"/>
                <a:cs typeface="Arial" pitchFamily="34" charset="0"/>
              </a:endParaRPr>
            </a:p>
          </p:txBody>
        </p:sp>
      </p:grp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s-ES" dirty="0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702642C-6CA8-4771-AA63-275C9CE8F258}" type="datetimeFigureOut">
              <a:rPr lang="es-ES" smtClean="0"/>
              <a:pPr/>
              <a:t>06/04/2025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930CCD3-A6C8-44E4-96BD-9B99EB488119}" type="slidenum">
              <a:rPr lang="es-ES" smtClean="0"/>
              <a:pPr/>
              <a:t>‹#›</a:t>
            </a:fld>
            <a:endParaRPr lang="es-ES"/>
          </a:p>
        </p:txBody>
      </p:sp>
      <p:grpSp>
        <p:nvGrpSpPr>
          <p:cNvPr id="7" name="120 Grupo"/>
          <p:cNvGrpSpPr/>
          <p:nvPr userDrawn="1"/>
        </p:nvGrpSpPr>
        <p:grpSpPr>
          <a:xfrm>
            <a:off x="-40132" y="0"/>
            <a:ext cx="9156700" cy="9001164"/>
            <a:chOff x="-12700" y="-12700"/>
            <a:chExt cx="9156700" cy="2133600"/>
          </a:xfrm>
          <a:gradFill>
            <a:gsLst>
              <a:gs pos="11000">
                <a:schemeClr val="accent1">
                  <a:tint val="66000"/>
                  <a:satMod val="160000"/>
                  <a:alpha val="62000"/>
                </a:schemeClr>
              </a:gs>
              <a:gs pos="50000">
                <a:schemeClr val="accent1">
                  <a:tint val="44500"/>
                  <a:satMod val="160000"/>
                  <a:alpha val="23000"/>
                </a:schemeClr>
              </a:gs>
              <a:gs pos="77000">
                <a:schemeClr val="accent1">
                  <a:tint val="23500"/>
                  <a:satMod val="160000"/>
                  <a:alpha val="22000"/>
                </a:schemeClr>
              </a:gs>
            </a:gsLst>
            <a:lin ang="5400000" scaled="0"/>
          </a:gradFill>
        </p:grpSpPr>
        <p:sp>
          <p:nvSpPr>
            <p:cNvPr id="8" name="Freeform 7"/>
            <p:cNvSpPr/>
            <p:nvPr userDrawn="1"/>
          </p:nvSpPr>
          <p:spPr>
            <a:xfrm>
              <a:off x="-12700" y="-12700"/>
              <a:ext cx="9156700" cy="1689100"/>
            </a:xfrm>
            <a:custGeom>
              <a:avLst/>
              <a:gdLst>
                <a:gd name="connsiteX0" fmla="*/ 0 w 889000"/>
                <a:gd name="connsiteY0" fmla="*/ 0 h 114300"/>
                <a:gd name="connsiteX1" fmla="*/ 889000 w 889000"/>
                <a:gd name="connsiteY1" fmla="*/ 0 h 114300"/>
                <a:gd name="connsiteX2" fmla="*/ 889000 w 889000"/>
                <a:gd name="connsiteY2" fmla="*/ 114300 h 114300"/>
                <a:gd name="connsiteX3" fmla="*/ 0 w 889000"/>
                <a:gd name="connsiteY3" fmla="*/ 114300 h 114300"/>
                <a:gd name="connsiteX4" fmla="*/ 0 w 889000"/>
                <a:gd name="connsiteY4" fmla="*/ 0 h 114300"/>
                <a:gd name="connsiteX0" fmla="*/ 0 w 889000"/>
                <a:gd name="connsiteY0" fmla="*/ 0 h 114300"/>
                <a:gd name="connsiteX1" fmla="*/ 889000 w 889000"/>
                <a:gd name="connsiteY1" fmla="*/ 0 h 114300"/>
                <a:gd name="connsiteX2" fmla="*/ 889000 w 889000"/>
                <a:gd name="connsiteY2" fmla="*/ 114300 h 114300"/>
                <a:gd name="connsiteX3" fmla="*/ 0 w 889000"/>
                <a:gd name="connsiteY3" fmla="*/ 114300 h 114300"/>
                <a:gd name="connsiteX4" fmla="*/ 0 w 889000"/>
                <a:gd name="connsiteY4" fmla="*/ 0 h 114300"/>
                <a:gd name="connsiteX0" fmla="*/ 0 w 889000"/>
                <a:gd name="connsiteY0" fmla="*/ 0 h 114300"/>
                <a:gd name="connsiteX1" fmla="*/ 889000 w 889000"/>
                <a:gd name="connsiteY1" fmla="*/ 0 h 114300"/>
                <a:gd name="connsiteX2" fmla="*/ 889000 w 889000"/>
                <a:gd name="connsiteY2" fmla="*/ 114300 h 114300"/>
                <a:gd name="connsiteX3" fmla="*/ 0 w 889000"/>
                <a:gd name="connsiteY3" fmla="*/ 114300 h 114300"/>
                <a:gd name="connsiteX4" fmla="*/ 0 w 889000"/>
                <a:gd name="connsiteY4" fmla="*/ 0 h 114300"/>
                <a:gd name="connsiteX0" fmla="*/ 0 w 889000"/>
                <a:gd name="connsiteY0" fmla="*/ 0 h 114300"/>
                <a:gd name="connsiteX1" fmla="*/ 889000 w 889000"/>
                <a:gd name="connsiteY1" fmla="*/ 0 h 114300"/>
                <a:gd name="connsiteX2" fmla="*/ 889000 w 889000"/>
                <a:gd name="connsiteY2" fmla="*/ 114300 h 114300"/>
                <a:gd name="connsiteX3" fmla="*/ 0 w 889000"/>
                <a:gd name="connsiteY3" fmla="*/ 114300 h 114300"/>
                <a:gd name="connsiteX4" fmla="*/ 0 w 889000"/>
                <a:gd name="connsiteY4" fmla="*/ 0 h 114300"/>
                <a:gd name="connsiteX0" fmla="*/ 0 w 889000"/>
                <a:gd name="connsiteY0" fmla="*/ 0 h 114300"/>
                <a:gd name="connsiteX1" fmla="*/ 889000 w 889000"/>
                <a:gd name="connsiteY1" fmla="*/ 0 h 114300"/>
                <a:gd name="connsiteX2" fmla="*/ 889000 w 889000"/>
                <a:gd name="connsiteY2" fmla="*/ 114300 h 114300"/>
                <a:gd name="connsiteX3" fmla="*/ 0 w 889000"/>
                <a:gd name="connsiteY3" fmla="*/ 83362 h 114300"/>
                <a:gd name="connsiteX4" fmla="*/ 0 w 889000"/>
                <a:gd name="connsiteY4" fmla="*/ 0 h 114300"/>
                <a:gd name="connsiteX0" fmla="*/ 0 w 889000"/>
                <a:gd name="connsiteY0" fmla="*/ 0 h 114300"/>
                <a:gd name="connsiteX1" fmla="*/ 889000 w 889000"/>
                <a:gd name="connsiteY1" fmla="*/ 0 h 114300"/>
                <a:gd name="connsiteX2" fmla="*/ 889000 w 889000"/>
                <a:gd name="connsiteY2" fmla="*/ 114300 h 114300"/>
                <a:gd name="connsiteX3" fmla="*/ 0 w 889000"/>
                <a:gd name="connsiteY3" fmla="*/ 83362 h 114300"/>
                <a:gd name="connsiteX4" fmla="*/ 0 w 889000"/>
                <a:gd name="connsiteY4" fmla="*/ 0 h 1143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889000" h="114300">
                  <a:moveTo>
                    <a:pt x="0" y="0"/>
                  </a:moveTo>
                  <a:lnTo>
                    <a:pt x="889000" y="0"/>
                  </a:lnTo>
                  <a:lnTo>
                    <a:pt x="889000" y="114300"/>
                  </a:lnTo>
                  <a:cubicBezTo>
                    <a:pt x="592667" y="114300"/>
                    <a:pt x="256876" y="57580"/>
                    <a:pt x="0" y="83362"/>
                  </a:cubicBezTo>
                  <a:lnTo>
                    <a:pt x="0" y="0"/>
                  </a:lnTo>
                  <a:close/>
                </a:path>
              </a:pathLst>
            </a:cu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s-ES"/>
              </a:defPPr>
              <a:lvl1pPr marL="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marL="0" algn="ctr" defTabSz="914400" rtl="0" eaLnBrk="1" latinLnBrk="0" hangingPunct="1"/>
              <a:endParaRPr lang="en-US" sz="1800" kern="1200">
                <a:solidFill>
                  <a:schemeClr val="lt1"/>
                </a:solidFill>
                <a:latin typeface="Arial" pitchFamily="34" charset="0"/>
                <a:ea typeface="+mn-ea"/>
                <a:cs typeface="Arial" pitchFamily="34" charset="0"/>
              </a:endParaRPr>
            </a:p>
          </p:txBody>
        </p:sp>
        <p:sp>
          <p:nvSpPr>
            <p:cNvPr id="11" name="Freeform 10"/>
            <p:cNvSpPr/>
            <p:nvPr userDrawn="1"/>
          </p:nvSpPr>
          <p:spPr>
            <a:xfrm flipH="1">
              <a:off x="0" y="1331475"/>
              <a:ext cx="9144000" cy="789425"/>
            </a:xfrm>
            <a:custGeom>
              <a:avLst/>
              <a:gdLst>
                <a:gd name="connsiteX0" fmla="*/ 0 w 546100"/>
                <a:gd name="connsiteY0" fmla="*/ 0 h 228600"/>
                <a:gd name="connsiteX1" fmla="*/ 0 w 546100"/>
                <a:gd name="connsiteY1" fmla="*/ 228600 h 228600"/>
                <a:gd name="connsiteX2" fmla="*/ 546100 w 546100"/>
                <a:gd name="connsiteY2" fmla="*/ 228600 h 228600"/>
                <a:gd name="connsiteX3" fmla="*/ 546100 w 546100"/>
                <a:gd name="connsiteY3" fmla="*/ 12700 h 228600"/>
                <a:gd name="connsiteX4" fmla="*/ 0 w 546100"/>
                <a:gd name="connsiteY4" fmla="*/ 0 h 228600"/>
                <a:gd name="connsiteX0" fmla="*/ 0 w 546100"/>
                <a:gd name="connsiteY0" fmla="*/ 0 h 228600"/>
                <a:gd name="connsiteX1" fmla="*/ 0 w 546100"/>
                <a:gd name="connsiteY1" fmla="*/ 228600 h 228600"/>
                <a:gd name="connsiteX2" fmla="*/ 546100 w 546100"/>
                <a:gd name="connsiteY2" fmla="*/ 228600 h 228600"/>
                <a:gd name="connsiteX3" fmla="*/ 546100 w 546100"/>
                <a:gd name="connsiteY3" fmla="*/ 12700 h 228600"/>
                <a:gd name="connsiteX4" fmla="*/ 0 w 546100"/>
                <a:gd name="connsiteY4" fmla="*/ 0 h 228600"/>
                <a:gd name="connsiteX0" fmla="*/ 0 w 546100"/>
                <a:gd name="connsiteY0" fmla="*/ 145561 h 374161"/>
                <a:gd name="connsiteX1" fmla="*/ 0 w 546100"/>
                <a:gd name="connsiteY1" fmla="*/ 374161 h 374161"/>
                <a:gd name="connsiteX2" fmla="*/ 546100 w 546100"/>
                <a:gd name="connsiteY2" fmla="*/ 374161 h 374161"/>
                <a:gd name="connsiteX3" fmla="*/ 546100 w 546100"/>
                <a:gd name="connsiteY3" fmla="*/ 0 h 374161"/>
                <a:gd name="connsiteX4" fmla="*/ 0 w 546100"/>
                <a:gd name="connsiteY4" fmla="*/ 145561 h 374161"/>
                <a:gd name="connsiteX0" fmla="*/ 0 w 546100"/>
                <a:gd name="connsiteY0" fmla="*/ 145561 h 374161"/>
                <a:gd name="connsiteX1" fmla="*/ 0 w 546100"/>
                <a:gd name="connsiteY1" fmla="*/ 374161 h 374161"/>
                <a:gd name="connsiteX2" fmla="*/ 546100 w 546100"/>
                <a:gd name="connsiteY2" fmla="*/ 374161 h 374161"/>
                <a:gd name="connsiteX3" fmla="*/ 546100 w 546100"/>
                <a:gd name="connsiteY3" fmla="*/ 0 h 374161"/>
                <a:gd name="connsiteX4" fmla="*/ 0 w 546100"/>
                <a:gd name="connsiteY4" fmla="*/ 145561 h 374161"/>
                <a:gd name="connsiteX0" fmla="*/ 0 w 546100"/>
                <a:gd name="connsiteY0" fmla="*/ 145561 h 374161"/>
                <a:gd name="connsiteX1" fmla="*/ 0 w 546100"/>
                <a:gd name="connsiteY1" fmla="*/ 374161 h 374161"/>
                <a:gd name="connsiteX2" fmla="*/ 546100 w 546100"/>
                <a:gd name="connsiteY2" fmla="*/ 374161 h 374161"/>
                <a:gd name="connsiteX3" fmla="*/ 546100 w 546100"/>
                <a:gd name="connsiteY3" fmla="*/ 0 h 374161"/>
                <a:gd name="connsiteX4" fmla="*/ 0 w 546100"/>
                <a:gd name="connsiteY4" fmla="*/ 145561 h 374161"/>
                <a:gd name="connsiteX0" fmla="*/ 0 w 546100"/>
                <a:gd name="connsiteY0" fmla="*/ 145561 h 374161"/>
                <a:gd name="connsiteX1" fmla="*/ 0 w 546100"/>
                <a:gd name="connsiteY1" fmla="*/ 374161 h 374161"/>
                <a:gd name="connsiteX2" fmla="*/ 546100 w 546100"/>
                <a:gd name="connsiteY2" fmla="*/ 374161 h 374161"/>
                <a:gd name="connsiteX3" fmla="*/ 546100 w 546100"/>
                <a:gd name="connsiteY3" fmla="*/ 0 h 374161"/>
                <a:gd name="connsiteX4" fmla="*/ 0 w 546100"/>
                <a:gd name="connsiteY4" fmla="*/ 145561 h 374161"/>
                <a:gd name="connsiteX0" fmla="*/ 0 w 546100"/>
                <a:gd name="connsiteY0" fmla="*/ 145561 h 374161"/>
                <a:gd name="connsiteX1" fmla="*/ 0 w 546100"/>
                <a:gd name="connsiteY1" fmla="*/ 374161 h 374161"/>
                <a:gd name="connsiteX2" fmla="*/ 546100 w 546100"/>
                <a:gd name="connsiteY2" fmla="*/ 374161 h 374161"/>
                <a:gd name="connsiteX3" fmla="*/ 546100 w 546100"/>
                <a:gd name="connsiteY3" fmla="*/ 0 h 374161"/>
                <a:gd name="connsiteX4" fmla="*/ 0 w 546100"/>
                <a:gd name="connsiteY4" fmla="*/ 145561 h 374161"/>
                <a:gd name="connsiteX0" fmla="*/ 0 w 546100"/>
                <a:gd name="connsiteY0" fmla="*/ 145561 h 374161"/>
                <a:gd name="connsiteX1" fmla="*/ 0 w 546100"/>
                <a:gd name="connsiteY1" fmla="*/ 374161 h 374161"/>
                <a:gd name="connsiteX2" fmla="*/ 546100 w 546100"/>
                <a:gd name="connsiteY2" fmla="*/ 374161 h 374161"/>
                <a:gd name="connsiteX3" fmla="*/ 546100 w 546100"/>
                <a:gd name="connsiteY3" fmla="*/ 0 h 374161"/>
                <a:gd name="connsiteX4" fmla="*/ 0 w 546100"/>
                <a:gd name="connsiteY4" fmla="*/ 145561 h 374161"/>
                <a:gd name="connsiteX0" fmla="*/ 0 w 546100"/>
                <a:gd name="connsiteY0" fmla="*/ 145561 h 374161"/>
                <a:gd name="connsiteX1" fmla="*/ 0 w 546100"/>
                <a:gd name="connsiteY1" fmla="*/ 374161 h 374161"/>
                <a:gd name="connsiteX2" fmla="*/ 546100 w 546100"/>
                <a:gd name="connsiteY2" fmla="*/ 374161 h 374161"/>
                <a:gd name="connsiteX3" fmla="*/ 546100 w 546100"/>
                <a:gd name="connsiteY3" fmla="*/ 0 h 374161"/>
                <a:gd name="connsiteX4" fmla="*/ 0 w 546100"/>
                <a:gd name="connsiteY4" fmla="*/ 145561 h 374161"/>
                <a:gd name="connsiteX0" fmla="*/ 0 w 546100"/>
                <a:gd name="connsiteY0" fmla="*/ 145561 h 374161"/>
                <a:gd name="connsiteX1" fmla="*/ 0 w 546100"/>
                <a:gd name="connsiteY1" fmla="*/ 374161 h 374161"/>
                <a:gd name="connsiteX2" fmla="*/ 546100 w 546100"/>
                <a:gd name="connsiteY2" fmla="*/ 57638 h 374161"/>
                <a:gd name="connsiteX3" fmla="*/ 546100 w 546100"/>
                <a:gd name="connsiteY3" fmla="*/ 0 h 374161"/>
                <a:gd name="connsiteX4" fmla="*/ 0 w 546100"/>
                <a:gd name="connsiteY4" fmla="*/ 145561 h 374161"/>
                <a:gd name="connsiteX0" fmla="*/ 0 w 546100"/>
                <a:gd name="connsiteY0" fmla="*/ 145561 h 374161"/>
                <a:gd name="connsiteX1" fmla="*/ 0 w 546100"/>
                <a:gd name="connsiteY1" fmla="*/ 374161 h 374161"/>
                <a:gd name="connsiteX2" fmla="*/ 546100 w 546100"/>
                <a:gd name="connsiteY2" fmla="*/ 57638 h 374161"/>
                <a:gd name="connsiteX3" fmla="*/ 546100 w 546100"/>
                <a:gd name="connsiteY3" fmla="*/ 0 h 374161"/>
                <a:gd name="connsiteX4" fmla="*/ 0 w 546100"/>
                <a:gd name="connsiteY4" fmla="*/ 145561 h 374161"/>
                <a:gd name="connsiteX0" fmla="*/ 0 w 546100"/>
                <a:gd name="connsiteY0" fmla="*/ 145561 h 374161"/>
                <a:gd name="connsiteX1" fmla="*/ 0 w 546100"/>
                <a:gd name="connsiteY1" fmla="*/ 374161 h 374161"/>
                <a:gd name="connsiteX2" fmla="*/ 546100 w 546100"/>
                <a:gd name="connsiteY2" fmla="*/ 57638 h 374161"/>
                <a:gd name="connsiteX3" fmla="*/ 546100 w 546100"/>
                <a:gd name="connsiteY3" fmla="*/ 0 h 374161"/>
                <a:gd name="connsiteX4" fmla="*/ 0 w 546100"/>
                <a:gd name="connsiteY4" fmla="*/ 145561 h 374161"/>
                <a:gd name="connsiteX0" fmla="*/ 0 w 546100"/>
                <a:gd name="connsiteY0" fmla="*/ 145561 h 374161"/>
                <a:gd name="connsiteX1" fmla="*/ 0 w 546100"/>
                <a:gd name="connsiteY1" fmla="*/ 374161 h 374161"/>
                <a:gd name="connsiteX2" fmla="*/ 546100 w 546100"/>
                <a:gd name="connsiteY2" fmla="*/ 57638 h 374161"/>
                <a:gd name="connsiteX3" fmla="*/ 546100 w 546100"/>
                <a:gd name="connsiteY3" fmla="*/ 0 h 374161"/>
                <a:gd name="connsiteX4" fmla="*/ 0 w 546100"/>
                <a:gd name="connsiteY4" fmla="*/ 145561 h 374161"/>
                <a:gd name="connsiteX0" fmla="*/ 0 w 546100"/>
                <a:gd name="connsiteY0" fmla="*/ 145561 h 374161"/>
                <a:gd name="connsiteX1" fmla="*/ 0 w 546100"/>
                <a:gd name="connsiteY1" fmla="*/ 374161 h 374161"/>
                <a:gd name="connsiteX2" fmla="*/ 546100 w 546100"/>
                <a:gd name="connsiteY2" fmla="*/ 57638 h 374161"/>
                <a:gd name="connsiteX3" fmla="*/ 546100 w 546100"/>
                <a:gd name="connsiteY3" fmla="*/ 0 h 374161"/>
                <a:gd name="connsiteX4" fmla="*/ 0 w 546100"/>
                <a:gd name="connsiteY4" fmla="*/ 145561 h 374161"/>
                <a:gd name="connsiteX0" fmla="*/ 0 w 546100"/>
                <a:gd name="connsiteY0" fmla="*/ 145561 h 374161"/>
                <a:gd name="connsiteX1" fmla="*/ 0 w 546100"/>
                <a:gd name="connsiteY1" fmla="*/ 374161 h 374161"/>
                <a:gd name="connsiteX2" fmla="*/ 546100 w 546100"/>
                <a:gd name="connsiteY2" fmla="*/ 57638 h 374161"/>
                <a:gd name="connsiteX3" fmla="*/ 546100 w 546100"/>
                <a:gd name="connsiteY3" fmla="*/ 0 h 374161"/>
                <a:gd name="connsiteX4" fmla="*/ 0 w 546100"/>
                <a:gd name="connsiteY4" fmla="*/ 145561 h 374161"/>
                <a:gd name="connsiteX0" fmla="*/ 0 w 546100"/>
                <a:gd name="connsiteY0" fmla="*/ 145561 h 374161"/>
                <a:gd name="connsiteX1" fmla="*/ 0 w 546100"/>
                <a:gd name="connsiteY1" fmla="*/ 374161 h 374161"/>
                <a:gd name="connsiteX2" fmla="*/ 546100 w 546100"/>
                <a:gd name="connsiteY2" fmla="*/ 57638 h 374161"/>
                <a:gd name="connsiteX3" fmla="*/ 546100 w 546100"/>
                <a:gd name="connsiteY3" fmla="*/ 0 h 374161"/>
                <a:gd name="connsiteX4" fmla="*/ 0 w 546100"/>
                <a:gd name="connsiteY4" fmla="*/ 145561 h 374161"/>
                <a:gd name="connsiteX0" fmla="*/ 0 w 546100"/>
                <a:gd name="connsiteY0" fmla="*/ 145561 h 374161"/>
                <a:gd name="connsiteX1" fmla="*/ 0 w 546100"/>
                <a:gd name="connsiteY1" fmla="*/ 374161 h 374161"/>
                <a:gd name="connsiteX2" fmla="*/ 546100 w 546100"/>
                <a:gd name="connsiteY2" fmla="*/ 57638 h 374161"/>
                <a:gd name="connsiteX3" fmla="*/ 546100 w 546100"/>
                <a:gd name="connsiteY3" fmla="*/ 0 h 374161"/>
                <a:gd name="connsiteX4" fmla="*/ 0 w 546100"/>
                <a:gd name="connsiteY4" fmla="*/ 145561 h 374161"/>
                <a:gd name="connsiteX0" fmla="*/ 0 w 546100"/>
                <a:gd name="connsiteY0" fmla="*/ 145561 h 374161"/>
                <a:gd name="connsiteX1" fmla="*/ 0 w 546100"/>
                <a:gd name="connsiteY1" fmla="*/ 374161 h 374161"/>
                <a:gd name="connsiteX2" fmla="*/ 391372 w 546100"/>
                <a:gd name="connsiteY2" fmla="*/ 17585 h 374161"/>
                <a:gd name="connsiteX3" fmla="*/ 546100 w 546100"/>
                <a:gd name="connsiteY3" fmla="*/ 57638 h 374161"/>
                <a:gd name="connsiteX4" fmla="*/ 546100 w 546100"/>
                <a:gd name="connsiteY4" fmla="*/ 0 h 374161"/>
                <a:gd name="connsiteX5" fmla="*/ 0 w 546100"/>
                <a:gd name="connsiteY5" fmla="*/ 145561 h 374161"/>
                <a:gd name="connsiteX0" fmla="*/ 0 w 546100"/>
                <a:gd name="connsiteY0" fmla="*/ 145561 h 374161"/>
                <a:gd name="connsiteX1" fmla="*/ 0 w 546100"/>
                <a:gd name="connsiteY1" fmla="*/ 374161 h 374161"/>
                <a:gd name="connsiteX2" fmla="*/ 391372 w 546100"/>
                <a:gd name="connsiteY2" fmla="*/ 17585 h 374161"/>
                <a:gd name="connsiteX3" fmla="*/ 546100 w 546100"/>
                <a:gd name="connsiteY3" fmla="*/ 57638 h 374161"/>
                <a:gd name="connsiteX4" fmla="*/ 546100 w 546100"/>
                <a:gd name="connsiteY4" fmla="*/ 0 h 374161"/>
                <a:gd name="connsiteX5" fmla="*/ 0 w 546100"/>
                <a:gd name="connsiteY5" fmla="*/ 145561 h 374161"/>
                <a:gd name="connsiteX0" fmla="*/ 0 w 546100"/>
                <a:gd name="connsiteY0" fmla="*/ 145561 h 374161"/>
                <a:gd name="connsiteX1" fmla="*/ 0 w 546100"/>
                <a:gd name="connsiteY1" fmla="*/ 374161 h 374161"/>
                <a:gd name="connsiteX2" fmla="*/ 391372 w 546100"/>
                <a:gd name="connsiteY2" fmla="*/ 17585 h 374161"/>
                <a:gd name="connsiteX3" fmla="*/ 546100 w 546100"/>
                <a:gd name="connsiteY3" fmla="*/ 57638 h 374161"/>
                <a:gd name="connsiteX4" fmla="*/ 546100 w 546100"/>
                <a:gd name="connsiteY4" fmla="*/ 0 h 374161"/>
                <a:gd name="connsiteX5" fmla="*/ 0 w 546100"/>
                <a:gd name="connsiteY5" fmla="*/ 145561 h 374161"/>
                <a:gd name="connsiteX0" fmla="*/ 0 w 546100"/>
                <a:gd name="connsiteY0" fmla="*/ 145561 h 374161"/>
                <a:gd name="connsiteX1" fmla="*/ 0 w 546100"/>
                <a:gd name="connsiteY1" fmla="*/ 374161 h 374161"/>
                <a:gd name="connsiteX2" fmla="*/ 391372 w 546100"/>
                <a:gd name="connsiteY2" fmla="*/ 17585 h 374161"/>
                <a:gd name="connsiteX3" fmla="*/ 546100 w 546100"/>
                <a:gd name="connsiteY3" fmla="*/ 57638 h 374161"/>
                <a:gd name="connsiteX4" fmla="*/ 546100 w 546100"/>
                <a:gd name="connsiteY4" fmla="*/ 0 h 374161"/>
                <a:gd name="connsiteX5" fmla="*/ 0 w 546100"/>
                <a:gd name="connsiteY5" fmla="*/ 145561 h 374161"/>
                <a:gd name="connsiteX0" fmla="*/ 0 w 546100"/>
                <a:gd name="connsiteY0" fmla="*/ 145561 h 374161"/>
                <a:gd name="connsiteX1" fmla="*/ 0 w 546100"/>
                <a:gd name="connsiteY1" fmla="*/ 374161 h 374161"/>
                <a:gd name="connsiteX2" fmla="*/ 391372 w 546100"/>
                <a:gd name="connsiteY2" fmla="*/ 17585 h 374161"/>
                <a:gd name="connsiteX3" fmla="*/ 546100 w 546100"/>
                <a:gd name="connsiteY3" fmla="*/ 57638 h 374161"/>
                <a:gd name="connsiteX4" fmla="*/ 546100 w 546100"/>
                <a:gd name="connsiteY4" fmla="*/ 0 h 374161"/>
                <a:gd name="connsiteX5" fmla="*/ 0 w 546100"/>
                <a:gd name="connsiteY5" fmla="*/ 145561 h 374161"/>
                <a:gd name="connsiteX0" fmla="*/ 0 w 546100"/>
                <a:gd name="connsiteY0" fmla="*/ 145561 h 374161"/>
                <a:gd name="connsiteX1" fmla="*/ 0 w 546100"/>
                <a:gd name="connsiteY1" fmla="*/ 374161 h 374161"/>
                <a:gd name="connsiteX2" fmla="*/ 341313 w 546100"/>
                <a:gd name="connsiteY2" fmla="*/ 17585 h 374161"/>
                <a:gd name="connsiteX3" fmla="*/ 546100 w 546100"/>
                <a:gd name="connsiteY3" fmla="*/ 57638 h 374161"/>
                <a:gd name="connsiteX4" fmla="*/ 546100 w 546100"/>
                <a:gd name="connsiteY4" fmla="*/ 0 h 374161"/>
                <a:gd name="connsiteX5" fmla="*/ 0 w 546100"/>
                <a:gd name="connsiteY5" fmla="*/ 145561 h 374161"/>
                <a:gd name="connsiteX0" fmla="*/ 0 w 546100"/>
                <a:gd name="connsiteY0" fmla="*/ 145561 h 374161"/>
                <a:gd name="connsiteX1" fmla="*/ 0 w 546100"/>
                <a:gd name="connsiteY1" fmla="*/ 374161 h 374161"/>
                <a:gd name="connsiteX2" fmla="*/ 341313 w 546100"/>
                <a:gd name="connsiteY2" fmla="*/ 17585 h 374161"/>
                <a:gd name="connsiteX3" fmla="*/ 546100 w 546100"/>
                <a:gd name="connsiteY3" fmla="*/ 57638 h 374161"/>
                <a:gd name="connsiteX4" fmla="*/ 546100 w 546100"/>
                <a:gd name="connsiteY4" fmla="*/ 0 h 374161"/>
                <a:gd name="connsiteX5" fmla="*/ 0 w 546100"/>
                <a:gd name="connsiteY5" fmla="*/ 145561 h 374161"/>
                <a:gd name="connsiteX0" fmla="*/ 0 w 546100"/>
                <a:gd name="connsiteY0" fmla="*/ 145561 h 479669"/>
                <a:gd name="connsiteX1" fmla="*/ 0 w 546100"/>
                <a:gd name="connsiteY1" fmla="*/ 479669 h 479669"/>
                <a:gd name="connsiteX2" fmla="*/ 341313 w 546100"/>
                <a:gd name="connsiteY2" fmla="*/ 17585 h 479669"/>
                <a:gd name="connsiteX3" fmla="*/ 546100 w 546100"/>
                <a:gd name="connsiteY3" fmla="*/ 57638 h 479669"/>
                <a:gd name="connsiteX4" fmla="*/ 546100 w 546100"/>
                <a:gd name="connsiteY4" fmla="*/ 0 h 479669"/>
                <a:gd name="connsiteX5" fmla="*/ 0 w 546100"/>
                <a:gd name="connsiteY5" fmla="*/ 145561 h 479669"/>
                <a:gd name="connsiteX0" fmla="*/ 0 w 546100"/>
                <a:gd name="connsiteY0" fmla="*/ 145561 h 479669"/>
                <a:gd name="connsiteX1" fmla="*/ 0 w 546100"/>
                <a:gd name="connsiteY1" fmla="*/ 479669 h 479669"/>
                <a:gd name="connsiteX2" fmla="*/ 341313 w 546100"/>
                <a:gd name="connsiteY2" fmla="*/ 17585 h 479669"/>
                <a:gd name="connsiteX3" fmla="*/ 546100 w 546100"/>
                <a:gd name="connsiteY3" fmla="*/ 57638 h 479669"/>
                <a:gd name="connsiteX4" fmla="*/ 546100 w 546100"/>
                <a:gd name="connsiteY4" fmla="*/ 0 h 479669"/>
                <a:gd name="connsiteX5" fmla="*/ 0 w 546100"/>
                <a:gd name="connsiteY5" fmla="*/ 145561 h 479669"/>
                <a:gd name="connsiteX0" fmla="*/ 0 w 546100"/>
                <a:gd name="connsiteY0" fmla="*/ 145561 h 479669"/>
                <a:gd name="connsiteX1" fmla="*/ 0 w 546100"/>
                <a:gd name="connsiteY1" fmla="*/ 479669 h 479669"/>
                <a:gd name="connsiteX2" fmla="*/ 341313 w 546100"/>
                <a:gd name="connsiteY2" fmla="*/ 17585 h 479669"/>
                <a:gd name="connsiteX3" fmla="*/ 546100 w 546100"/>
                <a:gd name="connsiteY3" fmla="*/ 57638 h 479669"/>
                <a:gd name="connsiteX4" fmla="*/ 546100 w 546100"/>
                <a:gd name="connsiteY4" fmla="*/ 0 h 479669"/>
                <a:gd name="connsiteX5" fmla="*/ 0 w 546100"/>
                <a:gd name="connsiteY5" fmla="*/ 145561 h 479669"/>
                <a:gd name="connsiteX0" fmla="*/ 0 w 546100"/>
                <a:gd name="connsiteY0" fmla="*/ 145561 h 479669"/>
                <a:gd name="connsiteX1" fmla="*/ 0 w 546100"/>
                <a:gd name="connsiteY1" fmla="*/ 479669 h 479669"/>
                <a:gd name="connsiteX2" fmla="*/ 341313 w 546100"/>
                <a:gd name="connsiteY2" fmla="*/ 17585 h 479669"/>
                <a:gd name="connsiteX3" fmla="*/ 546100 w 546100"/>
                <a:gd name="connsiteY3" fmla="*/ 426915 h 479669"/>
                <a:gd name="connsiteX4" fmla="*/ 546100 w 546100"/>
                <a:gd name="connsiteY4" fmla="*/ 0 h 479669"/>
                <a:gd name="connsiteX5" fmla="*/ 0 w 546100"/>
                <a:gd name="connsiteY5" fmla="*/ 145561 h 479669"/>
                <a:gd name="connsiteX0" fmla="*/ 0 w 546100"/>
                <a:gd name="connsiteY0" fmla="*/ 303822 h 637930"/>
                <a:gd name="connsiteX1" fmla="*/ 0 w 546100"/>
                <a:gd name="connsiteY1" fmla="*/ 637930 h 637930"/>
                <a:gd name="connsiteX2" fmla="*/ 341313 w 546100"/>
                <a:gd name="connsiteY2" fmla="*/ 175846 h 637930"/>
                <a:gd name="connsiteX3" fmla="*/ 546100 w 546100"/>
                <a:gd name="connsiteY3" fmla="*/ 585176 h 637930"/>
                <a:gd name="connsiteX4" fmla="*/ 546100 w 546100"/>
                <a:gd name="connsiteY4" fmla="*/ 0 h 637930"/>
                <a:gd name="connsiteX5" fmla="*/ 0 w 546100"/>
                <a:gd name="connsiteY5" fmla="*/ 303822 h 637930"/>
                <a:gd name="connsiteX0" fmla="*/ 0 w 546100"/>
                <a:gd name="connsiteY0" fmla="*/ 303822 h 637930"/>
                <a:gd name="connsiteX1" fmla="*/ 0 w 546100"/>
                <a:gd name="connsiteY1" fmla="*/ 637930 h 637930"/>
                <a:gd name="connsiteX2" fmla="*/ 341313 w 546100"/>
                <a:gd name="connsiteY2" fmla="*/ 175846 h 637930"/>
                <a:gd name="connsiteX3" fmla="*/ 546100 w 546100"/>
                <a:gd name="connsiteY3" fmla="*/ 585176 h 637930"/>
                <a:gd name="connsiteX4" fmla="*/ 546100 w 546100"/>
                <a:gd name="connsiteY4" fmla="*/ 0 h 637930"/>
                <a:gd name="connsiteX5" fmla="*/ 0 w 546100"/>
                <a:gd name="connsiteY5" fmla="*/ 303822 h 637930"/>
                <a:gd name="connsiteX0" fmla="*/ 0 w 546100"/>
                <a:gd name="connsiteY0" fmla="*/ 303822 h 637930"/>
                <a:gd name="connsiteX1" fmla="*/ 0 w 546100"/>
                <a:gd name="connsiteY1" fmla="*/ 637930 h 637930"/>
                <a:gd name="connsiteX2" fmla="*/ 341313 w 546100"/>
                <a:gd name="connsiteY2" fmla="*/ 175846 h 637930"/>
                <a:gd name="connsiteX3" fmla="*/ 546100 w 546100"/>
                <a:gd name="connsiteY3" fmla="*/ 163146 h 637930"/>
                <a:gd name="connsiteX4" fmla="*/ 546100 w 546100"/>
                <a:gd name="connsiteY4" fmla="*/ 0 h 637930"/>
                <a:gd name="connsiteX5" fmla="*/ 0 w 546100"/>
                <a:gd name="connsiteY5" fmla="*/ 303822 h 637930"/>
                <a:gd name="connsiteX0" fmla="*/ 0 w 546100"/>
                <a:gd name="connsiteY0" fmla="*/ 303822 h 637930"/>
                <a:gd name="connsiteX1" fmla="*/ 0 w 546100"/>
                <a:gd name="connsiteY1" fmla="*/ 637930 h 637930"/>
                <a:gd name="connsiteX2" fmla="*/ 341313 w 546100"/>
                <a:gd name="connsiteY2" fmla="*/ 175846 h 637930"/>
                <a:gd name="connsiteX3" fmla="*/ 546100 w 546100"/>
                <a:gd name="connsiteY3" fmla="*/ 163146 h 637930"/>
                <a:gd name="connsiteX4" fmla="*/ 546100 w 546100"/>
                <a:gd name="connsiteY4" fmla="*/ 0 h 637930"/>
                <a:gd name="connsiteX5" fmla="*/ 0 w 546100"/>
                <a:gd name="connsiteY5" fmla="*/ 303822 h 637930"/>
                <a:gd name="connsiteX0" fmla="*/ 0 w 546100"/>
                <a:gd name="connsiteY0" fmla="*/ 303822 h 637930"/>
                <a:gd name="connsiteX1" fmla="*/ 0 w 546100"/>
                <a:gd name="connsiteY1" fmla="*/ 637930 h 637930"/>
                <a:gd name="connsiteX2" fmla="*/ 341313 w 546100"/>
                <a:gd name="connsiteY2" fmla="*/ 175846 h 637930"/>
                <a:gd name="connsiteX3" fmla="*/ 546100 w 546100"/>
                <a:gd name="connsiteY3" fmla="*/ 163146 h 637930"/>
                <a:gd name="connsiteX4" fmla="*/ 546100 w 546100"/>
                <a:gd name="connsiteY4" fmla="*/ 0 h 637930"/>
                <a:gd name="connsiteX5" fmla="*/ 0 w 546100"/>
                <a:gd name="connsiteY5" fmla="*/ 303822 h 637930"/>
                <a:gd name="connsiteX0" fmla="*/ 0 w 546100"/>
                <a:gd name="connsiteY0" fmla="*/ 303822 h 637930"/>
                <a:gd name="connsiteX1" fmla="*/ 0 w 546100"/>
                <a:gd name="connsiteY1" fmla="*/ 637930 h 637930"/>
                <a:gd name="connsiteX2" fmla="*/ 304906 w 546100"/>
                <a:gd name="connsiteY2" fmla="*/ 175846 h 637930"/>
                <a:gd name="connsiteX3" fmla="*/ 546100 w 546100"/>
                <a:gd name="connsiteY3" fmla="*/ 163146 h 637930"/>
                <a:gd name="connsiteX4" fmla="*/ 546100 w 546100"/>
                <a:gd name="connsiteY4" fmla="*/ 0 h 637930"/>
                <a:gd name="connsiteX5" fmla="*/ 0 w 546100"/>
                <a:gd name="connsiteY5" fmla="*/ 303822 h 637930"/>
                <a:gd name="connsiteX0" fmla="*/ 0 w 546100"/>
                <a:gd name="connsiteY0" fmla="*/ 303822 h 637930"/>
                <a:gd name="connsiteX1" fmla="*/ 0 w 546100"/>
                <a:gd name="connsiteY1" fmla="*/ 637930 h 637930"/>
                <a:gd name="connsiteX2" fmla="*/ 304906 w 546100"/>
                <a:gd name="connsiteY2" fmla="*/ 175846 h 637930"/>
                <a:gd name="connsiteX3" fmla="*/ 546100 w 546100"/>
                <a:gd name="connsiteY3" fmla="*/ 163146 h 637930"/>
                <a:gd name="connsiteX4" fmla="*/ 546100 w 546100"/>
                <a:gd name="connsiteY4" fmla="*/ 0 h 637930"/>
                <a:gd name="connsiteX5" fmla="*/ 0 w 546100"/>
                <a:gd name="connsiteY5" fmla="*/ 303822 h 637930"/>
                <a:gd name="connsiteX0" fmla="*/ 0 w 546100"/>
                <a:gd name="connsiteY0" fmla="*/ 303822 h 637930"/>
                <a:gd name="connsiteX1" fmla="*/ 0 w 546100"/>
                <a:gd name="connsiteY1" fmla="*/ 637930 h 637930"/>
                <a:gd name="connsiteX2" fmla="*/ 304906 w 546100"/>
                <a:gd name="connsiteY2" fmla="*/ 175846 h 637930"/>
                <a:gd name="connsiteX3" fmla="*/ 546100 w 546100"/>
                <a:gd name="connsiteY3" fmla="*/ 163146 h 637930"/>
                <a:gd name="connsiteX4" fmla="*/ 546100 w 546100"/>
                <a:gd name="connsiteY4" fmla="*/ 0 h 637930"/>
                <a:gd name="connsiteX5" fmla="*/ 0 w 546100"/>
                <a:gd name="connsiteY5" fmla="*/ 303822 h 637930"/>
                <a:gd name="connsiteX0" fmla="*/ 0 w 546100"/>
                <a:gd name="connsiteY0" fmla="*/ 303822 h 637930"/>
                <a:gd name="connsiteX1" fmla="*/ 0 w 546100"/>
                <a:gd name="connsiteY1" fmla="*/ 637930 h 637930"/>
                <a:gd name="connsiteX2" fmla="*/ 304906 w 546100"/>
                <a:gd name="connsiteY2" fmla="*/ 175846 h 637930"/>
                <a:gd name="connsiteX3" fmla="*/ 546100 w 546100"/>
                <a:gd name="connsiteY3" fmla="*/ 163146 h 637930"/>
                <a:gd name="connsiteX4" fmla="*/ 546100 w 546100"/>
                <a:gd name="connsiteY4" fmla="*/ 0 h 637930"/>
                <a:gd name="connsiteX5" fmla="*/ 0 w 546100"/>
                <a:gd name="connsiteY5" fmla="*/ 303822 h 637930"/>
                <a:gd name="connsiteX0" fmla="*/ 0 w 546100"/>
                <a:gd name="connsiteY0" fmla="*/ 303822 h 637930"/>
                <a:gd name="connsiteX1" fmla="*/ 0 w 546100"/>
                <a:gd name="connsiteY1" fmla="*/ 637930 h 637930"/>
                <a:gd name="connsiteX2" fmla="*/ 304906 w 546100"/>
                <a:gd name="connsiteY2" fmla="*/ 175846 h 637930"/>
                <a:gd name="connsiteX3" fmla="*/ 546100 w 546100"/>
                <a:gd name="connsiteY3" fmla="*/ 163146 h 637930"/>
                <a:gd name="connsiteX4" fmla="*/ 546100 w 546100"/>
                <a:gd name="connsiteY4" fmla="*/ 0 h 637930"/>
                <a:gd name="connsiteX5" fmla="*/ 0 w 546100"/>
                <a:gd name="connsiteY5" fmla="*/ 303822 h 637930"/>
                <a:gd name="connsiteX0" fmla="*/ 0 w 546100"/>
                <a:gd name="connsiteY0" fmla="*/ 177406 h 511514"/>
                <a:gd name="connsiteX1" fmla="*/ 0 w 546100"/>
                <a:gd name="connsiteY1" fmla="*/ 511514 h 511514"/>
                <a:gd name="connsiteX2" fmla="*/ 304906 w 546100"/>
                <a:gd name="connsiteY2" fmla="*/ 49430 h 511514"/>
                <a:gd name="connsiteX3" fmla="*/ 546100 w 546100"/>
                <a:gd name="connsiteY3" fmla="*/ 36730 h 511514"/>
                <a:gd name="connsiteX4" fmla="*/ 546100 w 546100"/>
                <a:gd name="connsiteY4" fmla="*/ 0 h 511514"/>
                <a:gd name="connsiteX5" fmla="*/ 0 w 546100"/>
                <a:gd name="connsiteY5" fmla="*/ 177406 h 511514"/>
                <a:gd name="connsiteX0" fmla="*/ 0 w 546100"/>
                <a:gd name="connsiteY0" fmla="*/ 177406 h 1875164"/>
                <a:gd name="connsiteX1" fmla="*/ 0 w 546100"/>
                <a:gd name="connsiteY1" fmla="*/ 511514 h 1875164"/>
                <a:gd name="connsiteX2" fmla="*/ 304906 w 546100"/>
                <a:gd name="connsiteY2" fmla="*/ 49430 h 1875164"/>
                <a:gd name="connsiteX3" fmla="*/ 546100 w 546100"/>
                <a:gd name="connsiteY3" fmla="*/ 36730 h 1875164"/>
                <a:gd name="connsiteX4" fmla="*/ 546100 w 546100"/>
                <a:gd name="connsiteY4" fmla="*/ 0 h 1875164"/>
                <a:gd name="connsiteX5" fmla="*/ 295804 w 546100"/>
                <a:gd name="connsiteY5" fmla="*/ 1875164 h 1875164"/>
                <a:gd name="connsiteX6" fmla="*/ 0 w 546100"/>
                <a:gd name="connsiteY6" fmla="*/ 177406 h 1875164"/>
                <a:gd name="connsiteX0" fmla="*/ 0 w 546100"/>
                <a:gd name="connsiteY0" fmla="*/ 261685 h 595793"/>
                <a:gd name="connsiteX1" fmla="*/ 0 w 546100"/>
                <a:gd name="connsiteY1" fmla="*/ 595793 h 595793"/>
                <a:gd name="connsiteX2" fmla="*/ 304906 w 546100"/>
                <a:gd name="connsiteY2" fmla="*/ 133709 h 595793"/>
                <a:gd name="connsiteX3" fmla="*/ 546100 w 546100"/>
                <a:gd name="connsiteY3" fmla="*/ 121009 h 595793"/>
                <a:gd name="connsiteX4" fmla="*/ 546100 w 546100"/>
                <a:gd name="connsiteY4" fmla="*/ 84279 h 595793"/>
                <a:gd name="connsiteX5" fmla="*/ 332211 w 546100"/>
                <a:gd name="connsiteY5" fmla="*/ 0 h 595793"/>
                <a:gd name="connsiteX6" fmla="*/ 0 w 546100"/>
                <a:gd name="connsiteY6" fmla="*/ 261685 h 595793"/>
                <a:gd name="connsiteX0" fmla="*/ 0 w 546100"/>
                <a:gd name="connsiteY0" fmla="*/ 261685 h 595793"/>
                <a:gd name="connsiteX1" fmla="*/ 0 w 546100"/>
                <a:gd name="connsiteY1" fmla="*/ 595793 h 595793"/>
                <a:gd name="connsiteX2" fmla="*/ 304906 w 546100"/>
                <a:gd name="connsiteY2" fmla="*/ 133709 h 595793"/>
                <a:gd name="connsiteX3" fmla="*/ 546100 w 546100"/>
                <a:gd name="connsiteY3" fmla="*/ 121009 h 595793"/>
                <a:gd name="connsiteX4" fmla="*/ 546100 w 546100"/>
                <a:gd name="connsiteY4" fmla="*/ 84279 h 595793"/>
                <a:gd name="connsiteX5" fmla="*/ 332211 w 546100"/>
                <a:gd name="connsiteY5" fmla="*/ 0 h 595793"/>
                <a:gd name="connsiteX6" fmla="*/ 0 w 546100"/>
                <a:gd name="connsiteY6" fmla="*/ 261685 h 595793"/>
                <a:gd name="connsiteX0" fmla="*/ 0 w 546100"/>
                <a:gd name="connsiteY0" fmla="*/ 303822 h 637930"/>
                <a:gd name="connsiteX1" fmla="*/ 0 w 546100"/>
                <a:gd name="connsiteY1" fmla="*/ 637930 h 637930"/>
                <a:gd name="connsiteX2" fmla="*/ 304906 w 546100"/>
                <a:gd name="connsiteY2" fmla="*/ 175846 h 637930"/>
                <a:gd name="connsiteX3" fmla="*/ 546100 w 546100"/>
                <a:gd name="connsiteY3" fmla="*/ 163146 h 637930"/>
                <a:gd name="connsiteX4" fmla="*/ 546100 w 546100"/>
                <a:gd name="connsiteY4" fmla="*/ 0 h 637930"/>
                <a:gd name="connsiteX5" fmla="*/ 332211 w 546100"/>
                <a:gd name="connsiteY5" fmla="*/ 42137 h 637930"/>
                <a:gd name="connsiteX6" fmla="*/ 0 w 546100"/>
                <a:gd name="connsiteY6" fmla="*/ 303822 h 637930"/>
                <a:gd name="connsiteX0" fmla="*/ 0 w 546100"/>
                <a:gd name="connsiteY0" fmla="*/ 303822 h 637930"/>
                <a:gd name="connsiteX1" fmla="*/ 0 w 546100"/>
                <a:gd name="connsiteY1" fmla="*/ 637930 h 637930"/>
                <a:gd name="connsiteX2" fmla="*/ 304906 w 546100"/>
                <a:gd name="connsiteY2" fmla="*/ 175846 h 637930"/>
                <a:gd name="connsiteX3" fmla="*/ 546100 w 546100"/>
                <a:gd name="connsiteY3" fmla="*/ 163146 h 637930"/>
                <a:gd name="connsiteX4" fmla="*/ 546100 w 546100"/>
                <a:gd name="connsiteY4" fmla="*/ 0 h 637930"/>
                <a:gd name="connsiteX5" fmla="*/ 332211 w 546100"/>
                <a:gd name="connsiteY5" fmla="*/ 42137 h 637930"/>
                <a:gd name="connsiteX6" fmla="*/ 0 w 546100"/>
                <a:gd name="connsiteY6" fmla="*/ 303822 h 637930"/>
                <a:gd name="connsiteX0" fmla="*/ 0 w 546100"/>
                <a:gd name="connsiteY0" fmla="*/ 303822 h 637930"/>
                <a:gd name="connsiteX1" fmla="*/ 0 w 546100"/>
                <a:gd name="connsiteY1" fmla="*/ 637930 h 637930"/>
                <a:gd name="connsiteX2" fmla="*/ 304906 w 546100"/>
                <a:gd name="connsiteY2" fmla="*/ 175846 h 637930"/>
                <a:gd name="connsiteX3" fmla="*/ 546100 w 546100"/>
                <a:gd name="connsiteY3" fmla="*/ 163146 h 637930"/>
                <a:gd name="connsiteX4" fmla="*/ 546100 w 546100"/>
                <a:gd name="connsiteY4" fmla="*/ 0 h 637930"/>
                <a:gd name="connsiteX5" fmla="*/ 332211 w 546100"/>
                <a:gd name="connsiteY5" fmla="*/ 42137 h 637930"/>
                <a:gd name="connsiteX6" fmla="*/ 0 w 546100"/>
                <a:gd name="connsiteY6" fmla="*/ 303822 h 637930"/>
                <a:gd name="connsiteX0" fmla="*/ 0 w 546100"/>
                <a:gd name="connsiteY0" fmla="*/ 303822 h 637930"/>
                <a:gd name="connsiteX1" fmla="*/ 0 w 546100"/>
                <a:gd name="connsiteY1" fmla="*/ 637930 h 637930"/>
                <a:gd name="connsiteX2" fmla="*/ 304906 w 546100"/>
                <a:gd name="connsiteY2" fmla="*/ 175846 h 637930"/>
                <a:gd name="connsiteX3" fmla="*/ 546100 w 546100"/>
                <a:gd name="connsiteY3" fmla="*/ 163146 h 637930"/>
                <a:gd name="connsiteX4" fmla="*/ 546100 w 546100"/>
                <a:gd name="connsiteY4" fmla="*/ 0 h 637930"/>
                <a:gd name="connsiteX5" fmla="*/ 332211 w 546100"/>
                <a:gd name="connsiteY5" fmla="*/ 42137 h 637930"/>
                <a:gd name="connsiteX6" fmla="*/ 0 w 546100"/>
                <a:gd name="connsiteY6" fmla="*/ 303822 h 637930"/>
                <a:gd name="connsiteX0" fmla="*/ 0 w 546100"/>
                <a:gd name="connsiteY0" fmla="*/ 303822 h 637930"/>
                <a:gd name="connsiteX1" fmla="*/ 0 w 546100"/>
                <a:gd name="connsiteY1" fmla="*/ 637930 h 637930"/>
                <a:gd name="connsiteX2" fmla="*/ 304906 w 546100"/>
                <a:gd name="connsiteY2" fmla="*/ 175846 h 637930"/>
                <a:gd name="connsiteX3" fmla="*/ 546100 w 546100"/>
                <a:gd name="connsiteY3" fmla="*/ 163146 h 637930"/>
                <a:gd name="connsiteX4" fmla="*/ 546100 w 546100"/>
                <a:gd name="connsiteY4" fmla="*/ 0 h 637930"/>
                <a:gd name="connsiteX5" fmla="*/ 332211 w 546100"/>
                <a:gd name="connsiteY5" fmla="*/ 42137 h 637930"/>
                <a:gd name="connsiteX6" fmla="*/ 0 w 546100"/>
                <a:gd name="connsiteY6" fmla="*/ 303822 h 637930"/>
                <a:gd name="connsiteX0" fmla="*/ 0 w 546100"/>
                <a:gd name="connsiteY0" fmla="*/ 303822 h 637930"/>
                <a:gd name="connsiteX1" fmla="*/ 0 w 546100"/>
                <a:gd name="connsiteY1" fmla="*/ 637930 h 637930"/>
                <a:gd name="connsiteX2" fmla="*/ 304906 w 546100"/>
                <a:gd name="connsiteY2" fmla="*/ 175846 h 637930"/>
                <a:gd name="connsiteX3" fmla="*/ 546100 w 546100"/>
                <a:gd name="connsiteY3" fmla="*/ 163146 h 637930"/>
                <a:gd name="connsiteX4" fmla="*/ 546100 w 546100"/>
                <a:gd name="connsiteY4" fmla="*/ 0 h 637930"/>
                <a:gd name="connsiteX5" fmla="*/ 332211 w 546100"/>
                <a:gd name="connsiteY5" fmla="*/ 42137 h 637930"/>
                <a:gd name="connsiteX6" fmla="*/ 0 w 546100"/>
                <a:gd name="connsiteY6" fmla="*/ 303822 h 637930"/>
                <a:gd name="connsiteX0" fmla="*/ 0 w 546100"/>
                <a:gd name="connsiteY0" fmla="*/ 303822 h 637930"/>
                <a:gd name="connsiteX1" fmla="*/ 0 w 546100"/>
                <a:gd name="connsiteY1" fmla="*/ 637930 h 637930"/>
                <a:gd name="connsiteX2" fmla="*/ 304906 w 546100"/>
                <a:gd name="connsiteY2" fmla="*/ 175846 h 637930"/>
                <a:gd name="connsiteX3" fmla="*/ 546100 w 546100"/>
                <a:gd name="connsiteY3" fmla="*/ 163146 h 637930"/>
                <a:gd name="connsiteX4" fmla="*/ 546100 w 546100"/>
                <a:gd name="connsiteY4" fmla="*/ 0 h 637930"/>
                <a:gd name="connsiteX5" fmla="*/ 332211 w 546100"/>
                <a:gd name="connsiteY5" fmla="*/ 42137 h 637930"/>
                <a:gd name="connsiteX6" fmla="*/ 0 w 546100"/>
                <a:gd name="connsiteY6" fmla="*/ 303822 h 637930"/>
                <a:gd name="connsiteX0" fmla="*/ 0 w 546100"/>
                <a:gd name="connsiteY0" fmla="*/ 303822 h 637930"/>
                <a:gd name="connsiteX1" fmla="*/ 0 w 546100"/>
                <a:gd name="connsiteY1" fmla="*/ 637930 h 637930"/>
                <a:gd name="connsiteX2" fmla="*/ 304906 w 546100"/>
                <a:gd name="connsiteY2" fmla="*/ 175846 h 637930"/>
                <a:gd name="connsiteX3" fmla="*/ 546100 w 546100"/>
                <a:gd name="connsiteY3" fmla="*/ 163146 h 637930"/>
                <a:gd name="connsiteX4" fmla="*/ 546100 w 546100"/>
                <a:gd name="connsiteY4" fmla="*/ 0 h 637930"/>
                <a:gd name="connsiteX5" fmla="*/ 332211 w 546100"/>
                <a:gd name="connsiteY5" fmla="*/ 42137 h 637930"/>
                <a:gd name="connsiteX6" fmla="*/ 0 w 546100"/>
                <a:gd name="connsiteY6" fmla="*/ 303822 h 637930"/>
                <a:gd name="connsiteX0" fmla="*/ 0 w 546100"/>
                <a:gd name="connsiteY0" fmla="*/ 303822 h 637930"/>
                <a:gd name="connsiteX1" fmla="*/ 0 w 546100"/>
                <a:gd name="connsiteY1" fmla="*/ 637930 h 637930"/>
                <a:gd name="connsiteX2" fmla="*/ 304906 w 546100"/>
                <a:gd name="connsiteY2" fmla="*/ 175846 h 637930"/>
                <a:gd name="connsiteX3" fmla="*/ 546100 w 546100"/>
                <a:gd name="connsiteY3" fmla="*/ 278165 h 637930"/>
                <a:gd name="connsiteX4" fmla="*/ 546100 w 546100"/>
                <a:gd name="connsiteY4" fmla="*/ 0 h 637930"/>
                <a:gd name="connsiteX5" fmla="*/ 332211 w 546100"/>
                <a:gd name="connsiteY5" fmla="*/ 42137 h 637930"/>
                <a:gd name="connsiteX6" fmla="*/ 0 w 546100"/>
                <a:gd name="connsiteY6" fmla="*/ 303822 h 637930"/>
                <a:gd name="connsiteX0" fmla="*/ 0 w 546100"/>
                <a:gd name="connsiteY0" fmla="*/ 261685 h 595793"/>
                <a:gd name="connsiteX1" fmla="*/ 0 w 546100"/>
                <a:gd name="connsiteY1" fmla="*/ 595793 h 595793"/>
                <a:gd name="connsiteX2" fmla="*/ 304906 w 546100"/>
                <a:gd name="connsiteY2" fmla="*/ 133709 h 595793"/>
                <a:gd name="connsiteX3" fmla="*/ 546100 w 546100"/>
                <a:gd name="connsiteY3" fmla="*/ 236028 h 595793"/>
                <a:gd name="connsiteX4" fmla="*/ 546100 w 546100"/>
                <a:gd name="connsiteY4" fmla="*/ 72882 h 595793"/>
                <a:gd name="connsiteX5" fmla="*/ 332211 w 546100"/>
                <a:gd name="connsiteY5" fmla="*/ 0 h 595793"/>
                <a:gd name="connsiteX6" fmla="*/ 0 w 546100"/>
                <a:gd name="connsiteY6" fmla="*/ 261685 h 595793"/>
                <a:gd name="connsiteX0" fmla="*/ 0 w 546100"/>
                <a:gd name="connsiteY0" fmla="*/ 261685 h 595793"/>
                <a:gd name="connsiteX1" fmla="*/ 0 w 546100"/>
                <a:gd name="connsiteY1" fmla="*/ 595793 h 595793"/>
                <a:gd name="connsiteX2" fmla="*/ 304906 w 546100"/>
                <a:gd name="connsiteY2" fmla="*/ 133709 h 595793"/>
                <a:gd name="connsiteX3" fmla="*/ 546100 w 546100"/>
                <a:gd name="connsiteY3" fmla="*/ 236028 h 595793"/>
                <a:gd name="connsiteX4" fmla="*/ 546100 w 546100"/>
                <a:gd name="connsiteY4" fmla="*/ 72882 h 595793"/>
                <a:gd name="connsiteX5" fmla="*/ 332211 w 546100"/>
                <a:gd name="connsiteY5" fmla="*/ 0 h 595793"/>
                <a:gd name="connsiteX6" fmla="*/ 0 w 546100"/>
                <a:gd name="connsiteY6" fmla="*/ 261685 h 595793"/>
                <a:gd name="connsiteX0" fmla="*/ 0 w 546100"/>
                <a:gd name="connsiteY0" fmla="*/ 261685 h 595793"/>
                <a:gd name="connsiteX1" fmla="*/ 0 w 546100"/>
                <a:gd name="connsiteY1" fmla="*/ 595793 h 595793"/>
                <a:gd name="connsiteX2" fmla="*/ 304906 w 546100"/>
                <a:gd name="connsiteY2" fmla="*/ 133709 h 595793"/>
                <a:gd name="connsiteX3" fmla="*/ 546100 w 546100"/>
                <a:gd name="connsiteY3" fmla="*/ 236028 h 595793"/>
                <a:gd name="connsiteX4" fmla="*/ 546100 w 546100"/>
                <a:gd name="connsiteY4" fmla="*/ 72882 h 595793"/>
                <a:gd name="connsiteX5" fmla="*/ 332211 w 546100"/>
                <a:gd name="connsiteY5" fmla="*/ 0 h 595793"/>
                <a:gd name="connsiteX6" fmla="*/ 0 w 546100"/>
                <a:gd name="connsiteY6" fmla="*/ 261685 h 59579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546100" h="595793">
                  <a:moveTo>
                    <a:pt x="0" y="261685"/>
                  </a:moveTo>
                  <a:lnTo>
                    <a:pt x="0" y="595793"/>
                  </a:lnTo>
                  <a:cubicBezTo>
                    <a:pt x="123631" y="609634"/>
                    <a:pt x="167623" y="291971"/>
                    <a:pt x="304906" y="133709"/>
                  </a:cubicBezTo>
                  <a:cubicBezTo>
                    <a:pt x="463427" y="-94891"/>
                    <a:pt x="520312" y="238959"/>
                    <a:pt x="546100" y="236028"/>
                  </a:cubicBezTo>
                  <a:cubicBezTo>
                    <a:pt x="546100" y="223785"/>
                    <a:pt x="546858" y="179937"/>
                    <a:pt x="546100" y="72882"/>
                  </a:cubicBezTo>
                  <a:cubicBezTo>
                    <a:pt x="521070" y="6688"/>
                    <a:pt x="420194" y="-155983"/>
                    <a:pt x="332211" y="0"/>
                  </a:cubicBezTo>
                  <a:cubicBezTo>
                    <a:pt x="241194" y="50637"/>
                    <a:pt x="84949" y="531100"/>
                    <a:pt x="0" y="261685"/>
                  </a:cubicBezTo>
                  <a:close/>
                </a:path>
              </a:pathLst>
            </a:cu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s-ES"/>
              </a:defPPr>
              <a:lvl1pPr marL="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 lang="en-US">
                <a:latin typeface="Arial" pitchFamily="34" charset="0"/>
                <a:cs typeface="Arial" pitchFamily="34" charset="0"/>
              </a:endParaRPr>
            </a:p>
          </p:txBody>
        </p:sp>
      </p:grpSp>
      <p:grpSp>
        <p:nvGrpSpPr>
          <p:cNvPr id="12" name="120 Grupo"/>
          <p:cNvGrpSpPr/>
          <p:nvPr userDrawn="1"/>
        </p:nvGrpSpPr>
        <p:grpSpPr>
          <a:xfrm>
            <a:off x="0" y="0"/>
            <a:ext cx="9184132" cy="1285860"/>
            <a:chOff x="-12700" y="-12700"/>
            <a:chExt cx="9184132" cy="2133600"/>
          </a:xfrm>
          <a:gradFill>
            <a:gsLst>
              <a:gs pos="44000">
                <a:schemeClr val="accent1">
                  <a:tint val="66000"/>
                  <a:satMod val="160000"/>
                  <a:alpha val="7000"/>
                </a:schemeClr>
              </a:gs>
              <a:gs pos="61000">
                <a:schemeClr val="accent1">
                  <a:tint val="44500"/>
                  <a:satMod val="160000"/>
                  <a:alpha val="7000"/>
                </a:schemeClr>
              </a:gs>
              <a:gs pos="100000">
                <a:schemeClr val="accent1">
                  <a:tint val="23500"/>
                  <a:satMod val="160000"/>
                  <a:alpha val="36000"/>
                </a:schemeClr>
              </a:gs>
            </a:gsLst>
            <a:lin ang="5400000" scaled="0"/>
          </a:gradFill>
        </p:grpSpPr>
        <p:sp>
          <p:nvSpPr>
            <p:cNvPr id="13" name="Freeform 7"/>
            <p:cNvSpPr/>
            <p:nvPr userDrawn="1"/>
          </p:nvSpPr>
          <p:spPr>
            <a:xfrm>
              <a:off x="-12700" y="-12700"/>
              <a:ext cx="9156700" cy="1689100"/>
            </a:xfrm>
            <a:custGeom>
              <a:avLst/>
              <a:gdLst>
                <a:gd name="connsiteX0" fmla="*/ 0 w 889000"/>
                <a:gd name="connsiteY0" fmla="*/ 0 h 114300"/>
                <a:gd name="connsiteX1" fmla="*/ 889000 w 889000"/>
                <a:gd name="connsiteY1" fmla="*/ 0 h 114300"/>
                <a:gd name="connsiteX2" fmla="*/ 889000 w 889000"/>
                <a:gd name="connsiteY2" fmla="*/ 114300 h 114300"/>
                <a:gd name="connsiteX3" fmla="*/ 0 w 889000"/>
                <a:gd name="connsiteY3" fmla="*/ 114300 h 114300"/>
                <a:gd name="connsiteX4" fmla="*/ 0 w 889000"/>
                <a:gd name="connsiteY4" fmla="*/ 0 h 114300"/>
                <a:gd name="connsiteX0" fmla="*/ 0 w 889000"/>
                <a:gd name="connsiteY0" fmla="*/ 0 h 114300"/>
                <a:gd name="connsiteX1" fmla="*/ 889000 w 889000"/>
                <a:gd name="connsiteY1" fmla="*/ 0 h 114300"/>
                <a:gd name="connsiteX2" fmla="*/ 889000 w 889000"/>
                <a:gd name="connsiteY2" fmla="*/ 114300 h 114300"/>
                <a:gd name="connsiteX3" fmla="*/ 0 w 889000"/>
                <a:gd name="connsiteY3" fmla="*/ 114300 h 114300"/>
                <a:gd name="connsiteX4" fmla="*/ 0 w 889000"/>
                <a:gd name="connsiteY4" fmla="*/ 0 h 114300"/>
                <a:gd name="connsiteX0" fmla="*/ 0 w 889000"/>
                <a:gd name="connsiteY0" fmla="*/ 0 h 114300"/>
                <a:gd name="connsiteX1" fmla="*/ 889000 w 889000"/>
                <a:gd name="connsiteY1" fmla="*/ 0 h 114300"/>
                <a:gd name="connsiteX2" fmla="*/ 889000 w 889000"/>
                <a:gd name="connsiteY2" fmla="*/ 114300 h 114300"/>
                <a:gd name="connsiteX3" fmla="*/ 0 w 889000"/>
                <a:gd name="connsiteY3" fmla="*/ 114300 h 114300"/>
                <a:gd name="connsiteX4" fmla="*/ 0 w 889000"/>
                <a:gd name="connsiteY4" fmla="*/ 0 h 114300"/>
                <a:gd name="connsiteX0" fmla="*/ 0 w 889000"/>
                <a:gd name="connsiteY0" fmla="*/ 0 h 114300"/>
                <a:gd name="connsiteX1" fmla="*/ 889000 w 889000"/>
                <a:gd name="connsiteY1" fmla="*/ 0 h 114300"/>
                <a:gd name="connsiteX2" fmla="*/ 889000 w 889000"/>
                <a:gd name="connsiteY2" fmla="*/ 114300 h 114300"/>
                <a:gd name="connsiteX3" fmla="*/ 0 w 889000"/>
                <a:gd name="connsiteY3" fmla="*/ 114300 h 114300"/>
                <a:gd name="connsiteX4" fmla="*/ 0 w 889000"/>
                <a:gd name="connsiteY4" fmla="*/ 0 h 114300"/>
                <a:gd name="connsiteX0" fmla="*/ 0 w 889000"/>
                <a:gd name="connsiteY0" fmla="*/ 0 h 114300"/>
                <a:gd name="connsiteX1" fmla="*/ 889000 w 889000"/>
                <a:gd name="connsiteY1" fmla="*/ 0 h 114300"/>
                <a:gd name="connsiteX2" fmla="*/ 889000 w 889000"/>
                <a:gd name="connsiteY2" fmla="*/ 114300 h 114300"/>
                <a:gd name="connsiteX3" fmla="*/ 0 w 889000"/>
                <a:gd name="connsiteY3" fmla="*/ 83362 h 114300"/>
                <a:gd name="connsiteX4" fmla="*/ 0 w 889000"/>
                <a:gd name="connsiteY4" fmla="*/ 0 h 114300"/>
                <a:gd name="connsiteX0" fmla="*/ 0 w 889000"/>
                <a:gd name="connsiteY0" fmla="*/ 0 h 114300"/>
                <a:gd name="connsiteX1" fmla="*/ 889000 w 889000"/>
                <a:gd name="connsiteY1" fmla="*/ 0 h 114300"/>
                <a:gd name="connsiteX2" fmla="*/ 889000 w 889000"/>
                <a:gd name="connsiteY2" fmla="*/ 114300 h 114300"/>
                <a:gd name="connsiteX3" fmla="*/ 0 w 889000"/>
                <a:gd name="connsiteY3" fmla="*/ 83362 h 114300"/>
                <a:gd name="connsiteX4" fmla="*/ 0 w 889000"/>
                <a:gd name="connsiteY4" fmla="*/ 0 h 1143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889000" h="114300">
                  <a:moveTo>
                    <a:pt x="0" y="0"/>
                  </a:moveTo>
                  <a:lnTo>
                    <a:pt x="889000" y="0"/>
                  </a:lnTo>
                  <a:lnTo>
                    <a:pt x="889000" y="114300"/>
                  </a:lnTo>
                  <a:cubicBezTo>
                    <a:pt x="592667" y="114300"/>
                    <a:pt x="256876" y="57580"/>
                    <a:pt x="0" y="83362"/>
                  </a:cubicBezTo>
                  <a:lnTo>
                    <a:pt x="0" y="0"/>
                  </a:lnTo>
                  <a:close/>
                </a:path>
              </a:pathLst>
            </a:cu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s-ES"/>
              </a:defPPr>
              <a:lvl1pPr marL="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marL="0" algn="ctr" defTabSz="914400" rtl="0" eaLnBrk="1" latinLnBrk="0" hangingPunct="1"/>
              <a:endParaRPr lang="en-US" sz="1800" kern="1200">
                <a:solidFill>
                  <a:schemeClr val="lt1"/>
                </a:solidFill>
                <a:latin typeface="Arial" pitchFamily="34" charset="0"/>
                <a:ea typeface="+mn-ea"/>
                <a:cs typeface="Arial" pitchFamily="34" charset="0"/>
              </a:endParaRPr>
            </a:p>
          </p:txBody>
        </p:sp>
        <p:sp>
          <p:nvSpPr>
            <p:cNvPr id="14" name="Freeform 8"/>
            <p:cNvSpPr/>
            <p:nvPr userDrawn="1"/>
          </p:nvSpPr>
          <p:spPr>
            <a:xfrm flipH="1">
              <a:off x="0" y="1219200"/>
              <a:ext cx="9171432" cy="457200"/>
            </a:xfrm>
            <a:custGeom>
              <a:avLst/>
              <a:gdLst>
                <a:gd name="connsiteX0" fmla="*/ 0 w 546100"/>
                <a:gd name="connsiteY0" fmla="*/ 0 h 228600"/>
                <a:gd name="connsiteX1" fmla="*/ 0 w 546100"/>
                <a:gd name="connsiteY1" fmla="*/ 228600 h 228600"/>
                <a:gd name="connsiteX2" fmla="*/ 546100 w 546100"/>
                <a:gd name="connsiteY2" fmla="*/ 228600 h 228600"/>
                <a:gd name="connsiteX3" fmla="*/ 546100 w 546100"/>
                <a:gd name="connsiteY3" fmla="*/ 12700 h 228600"/>
                <a:gd name="connsiteX4" fmla="*/ 0 w 546100"/>
                <a:gd name="connsiteY4" fmla="*/ 0 h 228600"/>
                <a:gd name="connsiteX0" fmla="*/ 0 w 546100"/>
                <a:gd name="connsiteY0" fmla="*/ 0 h 228600"/>
                <a:gd name="connsiteX1" fmla="*/ 0 w 546100"/>
                <a:gd name="connsiteY1" fmla="*/ 228600 h 228600"/>
                <a:gd name="connsiteX2" fmla="*/ 546100 w 546100"/>
                <a:gd name="connsiteY2" fmla="*/ 228600 h 228600"/>
                <a:gd name="connsiteX3" fmla="*/ 546100 w 546100"/>
                <a:gd name="connsiteY3" fmla="*/ 12700 h 228600"/>
                <a:gd name="connsiteX4" fmla="*/ 0 w 546100"/>
                <a:gd name="connsiteY4" fmla="*/ 0 h 228600"/>
                <a:gd name="connsiteX0" fmla="*/ 0 w 546100"/>
                <a:gd name="connsiteY0" fmla="*/ 145561 h 374161"/>
                <a:gd name="connsiteX1" fmla="*/ 0 w 546100"/>
                <a:gd name="connsiteY1" fmla="*/ 374161 h 374161"/>
                <a:gd name="connsiteX2" fmla="*/ 546100 w 546100"/>
                <a:gd name="connsiteY2" fmla="*/ 374161 h 374161"/>
                <a:gd name="connsiteX3" fmla="*/ 546100 w 546100"/>
                <a:gd name="connsiteY3" fmla="*/ 0 h 374161"/>
                <a:gd name="connsiteX4" fmla="*/ 0 w 546100"/>
                <a:gd name="connsiteY4" fmla="*/ 145561 h 374161"/>
                <a:gd name="connsiteX0" fmla="*/ 0 w 546100"/>
                <a:gd name="connsiteY0" fmla="*/ 145561 h 374161"/>
                <a:gd name="connsiteX1" fmla="*/ 0 w 546100"/>
                <a:gd name="connsiteY1" fmla="*/ 374161 h 374161"/>
                <a:gd name="connsiteX2" fmla="*/ 546100 w 546100"/>
                <a:gd name="connsiteY2" fmla="*/ 374161 h 374161"/>
                <a:gd name="connsiteX3" fmla="*/ 546100 w 546100"/>
                <a:gd name="connsiteY3" fmla="*/ 0 h 374161"/>
                <a:gd name="connsiteX4" fmla="*/ 0 w 546100"/>
                <a:gd name="connsiteY4" fmla="*/ 145561 h 374161"/>
                <a:gd name="connsiteX0" fmla="*/ 0 w 546100"/>
                <a:gd name="connsiteY0" fmla="*/ 145561 h 374161"/>
                <a:gd name="connsiteX1" fmla="*/ 0 w 546100"/>
                <a:gd name="connsiteY1" fmla="*/ 374161 h 374161"/>
                <a:gd name="connsiteX2" fmla="*/ 546100 w 546100"/>
                <a:gd name="connsiteY2" fmla="*/ 374161 h 374161"/>
                <a:gd name="connsiteX3" fmla="*/ 546100 w 546100"/>
                <a:gd name="connsiteY3" fmla="*/ 0 h 374161"/>
                <a:gd name="connsiteX4" fmla="*/ 0 w 546100"/>
                <a:gd name="connsiteY4" fmla="*/ 145561 h 374161"/>
                <a:gd name="connsiteX0" fmla="*/ 0 w 546100"/>
                <a:gd name="connsiteY0" fmla="*/ 145561 h 374161"/>
                <a:gd name="connsiteX1" fmla="*/ 0 w 546100"/>
                <a:gd name="connsiteY1" fmla="*/ 374161 h 374161"/>
                <a:gd name="connsiteX2" fmla="*/ 546100 w 546100"/>
                <a:gd name="connsiteY2" fmla="*/ 374161 h 374161"/>
                <a:gd name="connsiteX3" fmla="*/ 546100 w 546100"/>
                <a:gd name="connsiteY3" fmla="*/ 0 h 374161"/>
                <a:gd name="connsiteX4" fmla="*/ 0 w 546100"/>
                <a:gd name="connsiteY4" fmla="*/ 145561 h 374161"/>
                <a:gd name="connsiteX0" fmla="*/ 0 w 546100"/>
                <a:gd name="connsiteY0" fmla="*/ 145561 h 374161"/>
                <a:gd name="connsiteX1" fmla="*/ 0 w 546100"/>
                <a:gd name="connsiteY1" fmla="*/ 374161 h 374161"/>
                <a:gd name="connsiteX2" fmla="*/ 546100 w 546100"/>
                <a:gd name="connsiteY2" fmla="*/ 374161 h 374161"/>
                <a:gd name="connsiteX3" fmla="*/ 546100 w 546100"/>
                <a:gd name="connsiteY3" fmla="*/ 0 h 374161"/>
                <a:gd name="connsiteX4" fmla="*/ 0 w 546100"/>
                <a:gd name="connsiteY4" fmla="*/ 145561 h 374161"/>
                <a:gd name="connsiteX0" fmla="*/ 0 w 546100"/>
                <a:gd name="connsiteY0" fmla="*/ 145561 h 374161"/>
                <a:gd name="connsiteX1" fmla="*/ 0 w 546100"/>
                <a:gd name="connsiteY1" fmla="*/ 374161 h 374161"/>
                <a:gd name="connsiteX2" fmla="*/ 546100 w 546100"/>
                <a:gd name="connsiteY2" fmla="*/ 374161 h 374161"/>
                <a:gd name="connsiteX3" fmla="*/ 546100 w 546100"/>
                <a:gd name="connsiteY3" fmla="*/ 0 h 374161"/>
                <a:gd name="connsiteX4" fmla="*/ 0 w 546100"/>
                <a:gd name="connsiteY4" fmla="*/ 145561 h 374161"/>
                <a:gd name="connsiteX0" fmla="*/ 0 w 546100"/>
                <a:gd name="connsiteY0" fmla="*/ 145561 h 374161"/>
                <a:gd name="connsiteX1" fmla="*/ 0 w 546100"/>
                <a:gd name="connsiteY1" fmla="*/ 374161 h 374161"/>
                <a:gd name="connsiteX2" fmla="*/ 546100 w 546100"/>
                <a:gd name="connsiteY2" fmla="*/ 374161 h 374161"/>
                <a:gd name="connsiteX3" fmla="*/ 546100 w 546100"/>
                <a:gd name="connsiteY3" fmla="*/ 0 h 374161"/>
                <a:gd name="connsiteX4" fmla="*/ 0 w 546100"/>
                <a:gd name="connsiteY4" fmla="*/ 145561 h 374161"/>
                <a:gd name="connsiteX0" fmla="*/ 0 w 546100"/>
                <a:gd name="connsiteY0" fmla="*/ 145561 h 374161"/>
                <a:gd name="connsiteX1" fmla="*/ 0 w 546100"/>
                <a:gd name="connsiteY1" fmla="*/ 374161 h 374161"/>
                <a:gd name="connsiteX2" fmla="*/ 546100 w 546100"/>
                <a:gd name="connsiteY2" fmla="*/ 57638 h 374161"/>
                <a:gd name="connsiteX3" fmla="*/ 546100 w 546100"/>
                <a:gd name="connsiteY3" fmla="*/ 0 h 374161"/>
                <a:gd name="connsiteX4" fmla="*/ 0 w 546100"/>
                <a:gd name="connsiteY4" fmla="*/ 145561 h 374161"/>
                <a:gd name="connsiteX0" fmla="*/ 0 w 546100"/>
                <a:gd name="connsiteY0" fmla="*/ 145561 h 374161"/>
                <a:gd name="connsiteX1" fmla="*/ 0 w 546100"/>
                <a:gd name="connsiteY1" fmla="*/ 374161 h 374161"/>
                <a:gd name="connsiteX2" fmla="*/ 546100 w 546100"/>
                <a:gd name="connsiteY2" fmla="*/ 57638 h 374161"/>
                <a:gd name="connsiteX3" fmla="*/ 546100 w 546100"/>
                <a:gd name="connsiteY3" fmla="*/ 0 h 374161"/>
                <a:gd name="connsiteX4" fmla="*/ 0 w 546100"/>
                <a:gd name="connsiteY4" fmla="*/ 145561 h 374161"/>
                <a:gd name="connsiteX0" fmla="*/ 0 w 546100"/>
                <a:gd name="connsiteY0" fmla="*/ 145561 h 374161"/>
                <a:gd name="connsiteX1" fmla="*/ 0 w 546100"/>
                <a:gd name="connsiteY1" fmla="*/ 374161 h 374161"/>
                <a:gd name="connsiteX2" fmla="*/ 546100 w 546100"/>
                <a:gd name="connsiteY2" fmla="*/ 57638 h 374161"/>
                <a:gd name="connsiteX3" fmla="*/ 546100 w 546100"/>
                <a:gd name="connsiteY3" fmla="*/ 0 h 374161"/>
                <a:gd name="connsiteX4" fmla="*/ 0 w 546100"/>
                <a:gd name="connsiteY4" fmla="*/ 145561 h 374161"/>
                <a:gd name="connsiteX0" fmla="*/ 0 w 546100"/>
                <a:gd name="connsiteY0" fmla="*/ 145561 h 374161"/>
                <a:gd name="connsiteX1" fmla="*/ 0 w 546100"/>
                <a:gd name="connsiteY1" fmla="*/ 374161 h 374161"/>
                <a:gd name="connsiteX2" fmla="*/ 546100 w 546100"/>
                <a:gd name="connsiteY2" fmla="*/ 57638 h 374161"/>
                <a:gd name="connsiteX3" fmla="*/ 546100 w 546100"/>
                <a:gd name="connsiteY3" fmla="*/ 0 h 374161"/>
                <a:gd name="connsiteX4" fmla="*/ 0 w 546100"/>
                <a:gd name="connsiteY4" fmla="*/ 145561 h 374161"/>
                <a:gd name="connsiteX0" fmla="*/ 0 w 546100"/>
                <a:gd name="connsiteY0" fmla="*/ 145561 h 374161"/>
                <a:gd name="connsiteX1" fmla="*/ 0 w 546100"/>
                <a:gd name="connsiteY1" fmla="*/ 374161 h 374161"/>
                <a:gd name="connsiteX2" fmla="*/ 546100 w 546100"/>
                <a:gd name="connsiteY2" fmla="*/ 57638 h 374161"/>
                <a:gd name="connsiteX3" fmla="*/ 546100 w 546100"/>
                <a:gd name="connsiteY3" fmla="*/ 0 h 374161"/>
                <a:gd name="connsiteX4" fmla="*/ 0 w 546100"/>
                <a:gd name="connsiteY4" fmla="*/ 145561 h 374161"/>
                <a:gd name="connsiteX0" fmla="*/ 0 w 546100"/>
                <a:gd name="connsiteY0" fmla="*/ 145561 h 374161"/>
                <a:gd name="connsiteX1" fmla="*/ 0 w 546100"/>
                <a:gd name="connsiteY1" fmla="*/ 374161 h 374161"/>
                <a:gd name="connsiteX2" fmla="*/ 546100 w 546100"/>
                <a:gd name="connsiteY2" fmla="*/ 57638 h 374161"/>
                <a:gd name="connsiteX3" fmla="*/ 546100 w 546100"/>
                <a:gd name="connsiteY3" fmla="*/ 0 h 374161"/>
                <a:gd name="connsiteX4" fmla="*/ 0 w 546100"/>
                <a:gd name="connsiteY4" fmla="*/ 145561 h 374161"/>
                <a:gd name="connsiteX0" fmla="*/ 0 w 546100"/>
                <a:gd name="connsiteY0" fmla="*/ 145561 h 374161"/>
                <a:gd name="connsiteX1" fmla="*/ 0 w 546100"/>
                <a:gd name="connsiteY1" fmla="*/ 374161 h 374161"/>
                <a:gd name="connsiteX2" fmla="*/ 546100 w 546100"/>
                <a:gd name="connsiteY2" fmla="*/ 57638 h 374161"/>
                <a:gd name="connsiteX3" fmla="*/ 546100 w 546100"/>
                <a:gd name="connsiteY3" fmla="*/ 0 h 374161"/>
                <a:gd name="connsiteX4" fmla="*/ 0 w 546100"/>
                <a:gd name="connsiteY4" fmla="*/ 145561 h 374161"/>
                <a:gd name="connsiteX0" fmla="*/ 0 w 546100"/>
                <a:gd name="connsiteY0" fmla="*/ 145561 h 374161"/>
                <a:gd name="connsiteX1" fmla="*/ 0 w 546100"/>
                <a:gd name="connsiteY1" fmla="*/ 374161 h 374161"/>
                <a:gd name="connsiteX2" fmla="*/ 546100 w 546100"/>
                <a:gd name="connsiteY2" fmla="*/ 57638 h 374161"/>
                <a:gd name="connsiteX3" fmla="*/ 546100 w 546100"/>
                <a:gd name="connsiteY3" fmla="*/ 0 h 374161"/>
                <a:gd name="connsiteX4" fmla="*/ 0 w 546100"/>
                <a:gd name="connsiteY4" fmla="*/ 145561 h 374161"/>
                <a:gd name="connsiteX0" fmla="*/ 0 w 546100"/>
                <a:gd name="connsiteY0" fmla="*/ 145561 h 374161"/>
                <a:gd name="connsiteX1" fmla="*/ 0 w 546100"/>
                <a:gd name="connsiteY1" fmla="*/ 374161 h 374161"/>
                <a:gd name="connsiteX2" fmla="*/ 391372 w 546100"/>
                <a:gd name="connsiteY2" fmla="*/ 17585 h 374161"/>
                <a:gd name="connsiteX3" fmla="*/ 546100 w 546100"/>
                <a:gd name="connsiteY3" fmla="*/ 57638 h 374161"/>
                <a:gd name="connsiteX4" fmla="*/ 546100 w 546100"/>
                <a:gd name="connsiteY4" fmla="*/ 0 h 374161"/>
                <a:gd name="connsiteX5" fmla="*/ 0 w 546100"/>
                <a:gd name="connsiteY5" fmla="*/ 145561 h 374161"/>
                <a:gd name="connsiteX0" fmla="*/ 0 w 546100"/>
                <a:gd name="connsiteY0" fmla="*/ 145561 h 374161"/>
                <a:gd name="connsiteX1" fmla="*/ 0 w 546100"/>
                <a:gd name="connsiteY1" fmla="*/ 374161 h 374161"/>
                <a:gd name="connsiteX2" fmla="*/ 391372 w 546100"/>
                <a:gd name="connsiteY2" fmla="*/ 17585 h 374161"/>
                <a:gd name="connsiteX3" fmla="*/ 546100 w 546100"/>
                <a:gd name="connsiteY3" fmla="*/ 57638 h 374161"/>
                <a:gd name="connsiteX4" fmla="*/ 546100 w 546100"/>
                <a:gd name="connsiteY4" fmla="*/ 0 h 374161"/>
                <a:gd name="connsiteX5" fmla="*/ 0 w 546100"/>
                <a:gd name="connsiteY5" fmla="*/ 145561 h 374161"/>
                <a:gd name="connsiteX0" fmla="*/ 0 w 546100"/>
                <a:gd name="connsiteY0" fmla="*/ 145561 h 374161"/>
                <a:gd name="connsiteX1" fmla="*/ 0 w 546100"/>
                <a:gd name="connsiteY1" fmla="*/ 374161 h 374161"/>
                <a:gd name="connsiteX2" fmla="*/ 391372 w 546100"/>
                <a:gd name="connsiteY2" fmla="*/ 17585 h 374161"/>
                <a:gd name="connsiteX3" fmla="*/ 546100 w 546100"/>
                <a:gd name="connsiteY3" fmla="*/ 57638 h 374161"/>
                <a:gd name="connsiteX4" fmla="*/ 546100 w 546100"/>
                <a:gd name="connsiteY4" fmla="*/ 0 h 374161"/>
                <a:gd name="connsiteX5" fmla="*/ 0 w 546100"/>
                <a:gd name="connsiteY5" fmla="*/ 145561 h 374161"/>
                <a:gd name="connsiteX0" fmla="*/ 0 w 546100"/>
                <a:gd name="connsiteY0" fmla="*/ 145561 h 374161"/>
                <a:gd name="connsiteX1" fmla="*/ 0 w 546100"/>
                <a:gd name="connsiteY1" fmla="*/ 374161 h 374161"/>
                <a:gd name="connsiteX2" fmla="*/ 391372 w 546100"/>
                <a:gd name="connsiteY2" fmla="*/ 17585 h 374161"/>
                <a:gd name="connsiteX3" fmla="*/ 546100 w 546100"/>
                <a:gd name="connsiteY3" fmla="*/ 57638 h 374161"/>
                <a:gd name="connsiteX4" fmla="*/ 546100 w 546100"/>
                <a:gd name="connsiteY4" fmla="*/ 0 h 374161"/>
                <a:gd name="connsiteX5" fmla="*/ 0 w 546100"/>
                <a:gd name="connsiteY5" fmla="*/ 145561 h 374161"/>
                <a:gd name="connsiteX0" fmla="*/ 0 w 546100"/>
                <a:gd name="connsiteY0" fmla="*/ 145561 h 374161"/>
                <a:gd name="connsiteX1" fmla="*/ 0 w 546100"/>
                <a:gd name="connsiteY1" fmla="*/ 374161 h 374161"/>
                <a:gd name="connsiteX2" fmla="*/ 391372 w 546100"/>
                <a:gd name="connsiteY2" fmla="*/ 17585 h 374161"/>
                <a:gd name="connsiteX3" fmla="*/ 546100 w 546100"/>
                <a:gd name="connsiteY3" fmla="*/ 57638 h 374161"/>
                <a:gd name="connsiteX4" fmla="*/ 546100 w 546100"/>
                <a:gd name="connsiteY4" fmla="*/ 0 h 374161"/>
                <a:gd name="connsiteX5" fmla="*/ 0 w 546100"/>
                <a:gd name="connsiteY5" fmla="*/ 145561 h 374161"/>
                <a:gd name="connsiteX0" fmla="*/ 0 w 546100"/>
                <a:gd name="connsiteY0" fmla="*/ 145561 h 374161"/>
                <a:gd name="connsiteX1" fmla="*/ 0 w 546100"/>
                <a:gd name="connsiteY1" fmla="*/ 374161 h 374161"/>
                <a:gd name="connsiteX2" fmla="*/ 341313 w 546100"/>
                <a:gd name="connsiteY2" fmla="*/ 17585 h 374161"/>
                <a:gd name="connsiteX3" fmla="*/ 546100 w 546100"/>
                <a:gd name="connsiteY3" fmla="*/ 57638 h 374161"/>
                <a:gd name="connsiteX4" fmla="*/ 546100 w 546100"/>
                <a:gd name="connsiteY4" fmla="*/ 0 h 374161"/>
                <a:gd name="connsiteX5" fmla="*/ 0 w 546100"/>
                <a:gd name="connsiteY5" fmla="*/ 145561 h 374161"/>
                <a:gd name="connsiteX0" fmla="*/ 0 w 546100"/>
                <a:gd name="connsiteY0" fmla="*/ 145561 h 374161"/>
                <a:gd name="connsiteX1" fmla="*/ 0 w 546100"/>
                <a:gd name="connsiteY1" fmla="*/ 374161 h 374161"/>
                <a:gd name="connsiteX2" fmla="*/ 341313 w 546100"/>
                <a:gd name="connsiteY2" fmla="*/ 17585 h 374161"/>
                <a:gd name="connsiteX3" fmla="*/ 546100 w 546100"/>
                <a:gd name="connsiteY3" fmla="*/ 57638 h 374161"/>
                <a:gd name="connsiteX4" fmla="*/ 546100 w 546100"/>
                <a:gd name="connsiteY4" fmla="*/ 0 h 374161"/>
                <a:gd name="connsiteX5" fmla="*/ 0 w 546100"/>
                <a:gd name="connsiteY5" fmla="*/ 145561 h 374161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</a:cxnLst>
              <a:rect l="l" t="t" r="r" b="b"/>
              <a:pathLst>
                <a:path w="546100" h="374161">
                  <a:moveTo>
                    <a:pt x="0" y="145561"/>
                  </a:moveTo>
                  <a:lnTo>
                    <a:pt x="0" y="374161"/>
                  </a:lnTo>
                  <a:cubicBezTo>
                    <a:pt x="122114" y="599017"/>
                    <a:pt x="204030" y="175847"/>
                    <a:pt x="341313" y="17585"/>
                  </a:cubicBezTo>
                  <a:cubicBezTo>
                    <a:pt x="480114" y="-87923"/>
                    <a:pt x="520312" y="60569"/>
                    <a:pt x="546100" y="57638"/>
                  </a:cubicBezTo>
                  <a:lnTo>
                    <a:pt x="546100" y="0"/>
                  </a:lnTo>
                  <a:cubicBezTo>
                    <a:pt x="372410" y="-378069"/>
                    <a:pt x="139559" y="506046"/>
                    <a:pt x="0" y="145561"/>
                  </a:cubicBezTo>
                  <a:close/>
                </a:path>
              </a:pathLst>
            </a:custGeom>
            <a:gradFill>
              <a:gsLst>
                <a:gs pos="47000">
                  <a:schemeClr val="accent1">
                    <a:tint val="66000"/>
                    <a:satMod val="160000"/>
                    <a:alpha val="10000"/>
                  </a:schemeClr>
                </a:gs>
                <a:gs pos="63000">
                  <a:schemeClr val="accent1">
                    <a:tint val="44500"/>
                    <a:satMod val="160000"/>
                    <a:alpha val="7000"/>
                  </a:schemeClr>
                </a:gs>
                <a:gs pos="100000">
                  <a:schemeClr val="accent1">
                    <a:tint val="23500"/>
                    <a:satMod val="160000"/>
                    <a:alpha val="36000"/>
                  </a:schemeClr>
                </a:gs>
              </a:gsLst>
              <a:lin ang="54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s-ES"/>
              </a:defPPr>
              <a:lvl1pPr marL="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 lang="en-US">
                <a:latin typeface="Arial" pitchFamily="34" charset="0"/>
                <a:cs typeface="Arial" pitchFamily="34" charset="0"/>
              </a:endParaRPr>
            </a:p>
          </p:txBody>
        </p:sp>
        <p:sp>
          <p:nvSpPr>
            <p:cNvPr id="15" name="Freeform 9"/>
            <p:cNvSpPr/>
            <p:nvPr userDrawn="1"/>
          </p:nvSpPr>
          <p:spPr>
            <a:xfrm flipH="1">
              <a:off x="0" y="1237344"/>
              <a:ext cx="9144000" cy="692856"/>
            </a:xfrm>
            <a:custGeom>
              <a:avLst/>
              <a:gdLst>
                <a:gd name="connsiteX0" fmla="*/ 0 w 546100"/>
                <a:gd name="connsiteY0" fmla="*/ 0 h 228600"/>
                <a:gd name="connsiteX1" fmla="*/ 0 w 546100"/>
                <a:gd name="connsiteY1" fmla="*/ 228600 h 228600"/>
                <a:gd name="connsiteX2" fmla="*/ 546100 w 546100"/>
                <a:gd name="connsiteY2" fmla="*/ 228600 h 228600"/>
                <a:gd name="connsiteX3" fmla="*/ 546100 w 546100"/>
                <a:gd name="connsiteY3" fmla="*/ 12700 h 228600"/>
                <a:gd name="connsiteX4" fmla="*/ 0 w 546100"/>
                <a:gd name="connsiteY4" fmla="*/ 0 h 228600"/>
                <a:gd name="connsiteX0" fmla="*/ 0 w 546100"/>
                <a:gd name="connsiteY0" fmla="*/ 0 h 228600"/>
                <a:gd name="connsiteX1" fmla="*/ 0 w 546100"/>
                <a:gd name="connsiteY1" fmla="*/ 228600 h 228600"/>
                <a:gd name="connsiteX2" fmla="*/ 546100 w 546100"/>
                <a:gd name="connsiteY2" fmla="*/ 228600 h 228600"/>
                <a:gd name="connsiteX3" fmla="*/ 546100 w 546100"/>
                <a:gd name="connsiteY3" fmla="*/ 12700 h 228600"/>
                <a:gd name="connsiteX4" fmla="*/ 0 w 546100"/>
                <a:gd name="connsiteY4" fmla="*/ 0 h 228600"/>
                <a:gd name="connsiteX0" fmla="*/ 0 w 546100"/>
                <a:gd name="connsiteY0" fmla="*/ 145561 h 374161"/>
                <a:gd name="connsiteX1" fmla="*/ 0 w 546100"/>
                <a:gd name="connsiteY1" fmla="*/ 374161 h 374161"/>
                <a:gd name="connsiteX2" fmla="*/ 546100 w 546100"/>
                <a:gd name="connsiteY2" fmla="*/ 374161 h 374161"/>
                <a:gd name="connsiteX3" fmla="*/ 546100 w 546100"/>
                <a:gd name="connsiteY3" fmla="*/ 0 h 374161"/>
                <a:gd name="connsiteX4" fmla="*/ 0 w 546100"/>
                <a:gd name="connsiteY4" fmla="*/ 145561 h 374161"/>
                <a:gd name="connsiteX0" fmla="*/ 0 w 546100"/>
                <a:gd name="connsiteY0" fmla="*/ 145561 h 374161"/>
                <a:gd name="connsiteX1" fmla="*/ 0 w 546100"/>
                <a:gd name="connsiteY1" fmla="*/ 374161 h 374161"/>
                <a:gd name="connsiteX2" fmla="*/ 546100 w 546100"/>
                <a:gd name="connsiteY2" fmla="*/ 374161 h 374161"/>
                <a:gd name="connsiteX3" fmla="*/ 546100 w 546100"/>
                <a:gd name="connsiteY3" fmla="*/ 0 h 374161"/>
                <a:gd name="connsiteX4" fmla="*/ 0 w 546100"/>
                <a:gd name="connsiteY4" fmla="*/ 145561 h 374161"/>
                <a:gd name="connsiteX0" fmla="*/ 0 w 546100"/>
                <a:gd name="connsiteY0" fmla="*/ 145561 h 374161"/>
                <a:gd name="connsiteX1" fmla="*/ 0 w 546100"/>
                <a:gd name="connsiteY1" fmla="*/ 374161 h 374161"/>
                <a:gd name="connsiteX2" fmla="*/ 546100 w 546100"/>
                <a:gd name="connsiteY2" fmla="*/ 374161 h 374161"/>
                <a:gd name="connsiteX3" fmla="*/ 546100 w 546100"/>
                <a:gd name="connsiteY3" fmla="*/ 0 h 374161"/>
                <a:gd name="connsiteX4" fmla="*/ 0 w 546100"/>
                <a:gd name="connsiteY4" fmla="*/ 145561 h 374161"/>
                <a:gd name="connsiteX0" fmla="*/ 0 w 546100"/>
                <a:gd name="connsiteY0" fmla="*/ 145561 h 374161"/>
                <a:gd name="connsiteX1" fmla="*/ 0 w 546100"/>
                <a:gd name="connsiteY1" fmla="*/ 374161 h 374161"/>
                <a:gd name="connsiteX2" fmla="*/ 546100 w 546100"/>
                <a:gd name="connsiteY2" fmla="*/ 374161 h 374161"/>
                <a:gd name="connsiteX3" fmla="*/ 546100 w 546100"/>
                <a:gd name="connsiteY3" fmla="*/ 0 h 374161"/>
                <a:gd name="connsiteX4" fmla="*/ 0 w 546100"/>
                <a:gd name="connsiteY4" fmla="*/ 145561 h 374161"/>
                <a:gd name="connsiteX0" fmla="*/ 0 w 546100"/>
                <a:gd name="connsiteY0" fmla="*/ 145561 h 374161"/>
                <a:gd name="connsiteX1" fmla="*/ 0 w 546100"/>
                <a:gd name="connsiteY1" fmla="*/ 374161 h 374161"/>
                <a:gd name="connsiteX2" fmla="*/ 546100 w 546100"/>
                <a:gd name="connsiteY2" fmla="*/ 374161 h 374161"/>
                <a:gd name="connsiteX3" fmla="*/ 546100 w 546100"/>
                <a:gd name="connsiteY3" fmla="*/ 0 h 374161"/>
                <a:gd name="connsiteX4" fmla="*/ 0 w 546100"/>
                <a:gd name="connsiteY4" fmla="*/ 145561 h 374161"/>
                <a:gd name="connsiteX0" fmla="*/ 0 w 546100"/>
                <a:gd name="connsiteY0" fmla="*/ 145561 h 374161"/>
                <a:gd name="connsiteX1" fmla="*/ 0 w 546100"/>
                <a:gd name="connsiteY1" fmla="*/ 374161 h 374161"/>
                <a:gd name="connsiteX2" fmla="*/ 546100 w 546100"/>
                <a:gd name="connsiteY2" fmla="*/ 374161 h 374161"/>
                <a:gd name="connsiteX3" fmla="*/ 546100 w 546100"/>
                <a:gd name="connsiteY3" fmla="*/ 0 h 374161"/>
                <a:gd name="connsiteX4" fmla="*/ 0 w 546100"/>
                <a:gd name="connsiteY4" fmla="*/ 145561 h 374161"/>
                <a:gd name="connsiteX0" fmla="*/ 0 w 546100"/>
                <a:gd name="connsiteY0" fmla="*/ 145561 h 374161"/>
                <a:gd name="connsiteX1" fmla="*/ 0 w 546100"/>
                <a:gd name="connsiteY1" fmla="*/ 374161 h 374161"/>
                <a:gd name="connsiteX2" fmla="*/ 546100 w 546100"/>
                <a:gd name="connsiteY2" fmla="*/ 374161 h 374161"/>
                <a:gd name="connsiteX3" fmla="*/ 546100 w 546100"/>
                <a:gd name="connsiteY3" fmla="*/ 0 h 374161"/>
                <a:gd name="connsiteX4" fmla="*/ 0 w 546100"/>
                <a:gd name="connsiteY4" fmla="*/ 145561 h 374161"/>
                <a:gd name="connsiteX0" fmla="*/ 0 w 546100"/>
                <a:gd name="connsiteY0" fmla="*/ 145561 h 374161"/>
                <a:gd name="connsiteX1" fmla="*/ 0 w 546100"/>
                <a:gd name="connsiteY1" fmla="*/ 374161 h 374161"/>
                <a:gd name="connsiteX2" fmla="*/ 546100 w 546100"/>
                <a:gd name="connsiteY2" fmla="*/ 57638 h 374161"/>
                <a:gd name="connsiteX3" fmla="*/ 546100 w 546100"/>
                <a:gd name="connsiteY3" fmla="*/ 0 h 374161"/>
                <a:gd name="connsiteX4" fmla="*/ 0 w 546100"/>
                <a:gd name="connsiteY4" fmla="*/ 145561 h 374161"/>
                <a:gd name="connsiteX0" fmla="*/ 0 w 546100"/>
                <a:gd name="connsiteY0" fmla="*/ 145561 h 374161"/>
                <a:gd name="connsiteX1" fmla="*/ 0 w 546100"/>
                <a:gd name="connsiteY1" fmla="*/ 374161 h 374161"/>
                <a:gd name="connsiteX2" fmla="*/ 546100 w 546100"/>
                <a:gd name="connsiteY2" fmla="*/ 57638 h 374161"/>
                <a:gd name="connsiteX3" fmla="*/ 546100 w 546100"/>
                <a:gd name="connsiteY3" fmla="*/ 0 h 374161"/>
                <a:gd name="connsiteX4" fmla="*/ 0 w 546100"/>
                <a:gd name="connsiteY4" fmla="*/ 145561 h 374161"/>
                <a:gd name="connsiteX0" fmla="*/ 0 w 546100"/>
                <a:gd name="connsiteY0" fmla="*/ 145561 h 374161"/>
                <a:gd name="connsiteX1" fmla="*/ 0 w 546100"/>
                <a:gd name="connsiteY1" fmla="*/ 374161 h 374161"/>
                <a:gd name="connsiteX2" fmla="*/ 546100 w 546100"/>
                <a:gd name="connsiteY2" fmla="*/ 57638 h 374161"/>
                <a:gd name="connsiteX3" fmla="*/ 546100 w 546100"/>
                <a:gd name="connsiteY3" fmla="*/ 0 h 374161"/>
                <a:gd name="connsiteX4" fmla="*/ 0 w 546100"/>
                <a:gd name="connsiteY4" fmla="*/ 145561 h 374161"/>
                <a:gd name="connsiteX0" fmla="*/ 0 w 546100"/>
                <a:gd name="connsiteY0" fmla="*/ 145561 h 374161"/>
                <a:gd name="connsiteX1" fmla="*/ 0 w 546100"/>
                <a:gd name="connsiteY1" fmla="*/ 374161 h 374161"/>
                <a:gd name="connsiteX2" fmla="*/ 546100 w 546100"/>
                <a:gd name="connsiteY2" fmla="*/ 57638 h 374161"/>
                <a:gd name="connsiteX3" fmla="*/ 546100 w 546100"/>
                <a:gd name="connsiteY3" fmla="*/ 0 h 374161"/>
                <a:gd name="connsiteX4" fmla="*/ 0 w 546100"/>
                <a:gd name="connsiteY4" fmla="*/ 145561 h 374161"/>
                <a:gd name="connsiteX0" fmla="*/ 0 w 546100"/>
                <a:gd name="connsiteY0" fmla="*/ 145561 h 374161"/>
                <a:gd name="connsiteX1" fmla="*/ 0 w 546100"/>
                <a:gd name="connsiteY1" fmla="*/ 374161 h 374161"/>
                <a:gd name="connsiteX2" fmla="*/ 546100 w 546100"/>
                <a:gd name="connsiteY2" fmla="*/ 57638 h 374161"/>
                <a:gd name="connsiteX3" fmla="*/ 546100 w 546100"/>
                <a:gd name="connsiteY3" fmla="*/ 0 h 374161"/>
                <a:gd name="connsiteX4" fmla="*/ 0 w 546100"/>
                <a:gd name="connsiteY4" fmla="*/ 145561 h 374161"/>
                <a:gd name="connsiteX0" fmla="*/ 0 w 546100"/>
                <a:gd name="connsiteY0" fmla="*/ 145561 h 374161"/>
                <a:gd name="connsiteX1" fmla="*/ 0 w 546100"/>
                <a:gd name="connsiteY1" fmla="*/ 374161 h 374161"/>
                <a:gd name="connsiteX2" fmla="*/ 546100 w 546100"/>
                <a:gd name="connsiteY2" fmla="*/ 57638 h 374161"/>
                <a:gd name="connsiteX3" fmla="*/ 546100 w 546100"/>
                <a:gd name="connsiteY3" fmla="*/ 0 h 374161"/>
                <a:gd name="connsiteX4" fmla="*/ 0 w 546100"/>
                <a:gd name="connsiteY4" fmla="*/ 145561 h 374161"/>
                <a:gd name="connsiteX0" fmla="*/ 0 w 546100"/>
                <a:gd name="connsiteY0" fmla="*/ 145561 h 374161"/>
                <a:gd name="connsiteX1" fmla="*/ 0 w 546100"/>
                <a:gd name="connsiteY1" fmla="*/ 374161 h 374161"/>
                <a:gd name="connsiteX2" fmla="*/ 546100 w 546100"/>
                <a:gd name="connsiteY2" fmla="*/ 57638 h 374161"/>
                <a:gd name="connsiteX3" fmla="*/ 546100 w 546100"/>
                <a:gd name="connsiteY3" fmla="*/ 0 h 374161"/>
                <a:gd name="connsiteX4" fmla="*/ 0 w 546100"/>
                <a:gd name="connsiteY4" fmla="*/ 145561 h 374161"/>
                <a:gd name="connsiteX0" fmla="*/ 0 w 546100"/>
                <a:gd name="connsiteY0" fmla="*/ 145561 h 374161"/>
                <a:gd name="connsiteX1" fmla="*/ 0 w 546100"/>
                <a:gd name="connsiteY1" fmla="*/ 374161 h 374161"/>
                <a:gd name="connsiteX2" fmla="*/ 546100 w 546100"/>
                <a:gd name="connsiteY2" fmla="*/ 57638 h 374161"/>
                <a:gd name="connsiteX3" fmla="*/ 546100 w 546100"/>
                <a:gd name="connsiteY3" fmla="*/ 0 h 374161"/>
                <a:gd name="connsiteX4" fmla="*/ 0 w 546100"/>
                <a:gd name="connsiteY4" fmla="*/ 145561 h 374161"/>
                <a:gd name="connsiteX0" fmla="*/ 0 w 546100"/>
                <a:gd name="connsiteY0" fmla="*/ 145561 h 374161"/>
                <a:gd name="connsiteX1" fmla="*/ 0 w 546100"/>
                <a:gd name="connsiteY1" fmla="*/ 374161 h 374161"/>
                <a:gd name="connsiteX2" fmla="*/ 391372 w 546100"/>
                <a:gd name="connsiteY2" fmla="*/ 17585 h 374161"/>
                <a:gd name="connsiteX3" fmla="*/ 546100 w 546100"/>
                <a:gd name="connsiteY3" fmla="*/ 57638 h 374161"/>
                <a:gd name="connsiteX4" fmla="*/ 546100 w 546100"/>
                <a:gd name="connsiteY4" fmla="*/ 0 h 374161"/>
                <a:gd name="connsiteX5" fmla="*/ 0 w 546100"/>
                <a:gd name="connsiteY5" fmla="*/ 145561 h 374161"/>
                <a:gd name="connsiteX0" fmla="*/ 0 w 546100"/>
                <a:gd name="connsiteY0" fmla="*/ 145561 h 374161"/>
                <a:gd name="connsiteX1" fmla="*/ 0 w 546100"/>
                <a:gd name="connsiteY1" fmla="*/ 374161 h 374161"/>
                <a:gd name="connsiteX2" fmla="*/ 391372 w 546100"/>
                <a:gd name="connsiteY2" fmla="*/ 17585 h 374161"/>
                <a:gd name="connsiteX3" fmla="*/ 546100 w 546100"/>
                <a:gd name="connsiteY3" fmla="*/ 57638 h 374161"/>
                <a:gd name="connsiteX4" fmla="*/ 546100 w 546100"/>
                <a:gd name="connsiteY4" fmla="*/ 0 h 374161"/>
                <a:gd name="connsiteX5" fmla="*/ 0 w 546100"/>
                <a:gd name="connsiteY5" fmla="*/ 145561 h 374161"/>
                <a:gd name="connsiteX0" fmla="*/ 0 w 546100"/>
                <a:gd name="connsiteY0" fmla="*/ 145561 h 374161"/>
                <a:gd name="connsiteX1" fmla="*/ 0 w 546100"/>
                <a:gd name="connsiteY1" fmla="*/ 374161 h 374161"/>
                <a:gd name="connsiteX2" fmla="*/ 391372 w 546100"/>
                <a:gd name="connsiteY2" fmla="*/ 17585 h 374161"/>
                <a:gd name="connsiteX3" fmla="*/ 546100 w 546100"/>
                <a:gd name="connsiteY3" fmla="*/ 57638 h 374161"/>
                <a:gd name="connsiteX4" fmla="*/ 546100 w 546100"/>
                <a:gd name="connsiteY4" fmla="*/ 0 h 374161"/>
                <a:gd name="connsiteX5" fmla="*/ 0 w 546100"/>
                <a:gd name="connsiteY5" fmla="*/ 145561 h 374161"/>
                <a:gd name="connsiteX0" fmla="*/ 0 w 546100"/>
                <a:gd name="connsiteY0" fmla="*/ 145561 h 374161"/>
                <a:gd name="connsiteX1" fmla="*/ 0 w 546100"/>
                <a:gd name="connsiteY1" fmla="*/ 374161 h 374161"/>
                <a:gd name="connsiteX2" fmla="*/ 391372 w 546100"/>
                <a:gd name="connsiteY2" fmla="*/ 17585 h 374161"/>
                <a:gd name="connsiteX3" fmla="*/ 546100 w 546100"/>
                <a:gd name="connsiteY3" fmla="*/ 57638 h 374161"/>
                <a:gd name="connsiteX4" fmla="*/ 546100 w 546100"/>
                <a:gd name="connsiteY4" fmla="*/ 0 h 374161"/>
                <a:gd name="connsiteX5" fmla="*/ 0 w 546100"/>
                <a:gd name="connsiteY5" fmla="*/ 145561 h 374161"/>
                <a:gd name="connsiteX0" fmla="*/ 0 w 546100"/>
                <a:gd name="connsiteY0" fmla="*/ 145561 h 374161"/>
                <a:gd name="connsiteX1" fmla="*/ 0 w 546100"/>
                <a:gd name="connsiteY1" fmla="*/ 374161 h 374161"/>
                <a:gd name="connsiteX2" fmla="*/ 391372 w 546100"/>
                <a:gd name="connsiteY2" fmla="*/ 17585 h 374161"/>
                <a:gd name="connsiteX3" fmla="*/ 546100 w 546100"/>
                <a:gd name="connsiteY3" fmla="*/ 57638 h 374161"/>
                <a:gd name="connsiteX4" fmla="*/ 546100 w 546100"/>
                <a:gd name="connsiteY4" fmla="*/ 0 h 374161"/>
                <a:gd name="connsiteX5" fmla="*/ 0 w 546100"/>
                <a:gd name="connsiteY5" fmla="*/ 145561 h 374161"/>
                <a:gd name="connsiteX0" fmla="*/ 0 w 546100"/>
                <a:gd name="connsiteY0" fmla="*/ 145561 h 374161"/>
                <a:gd name="connsiteX1" fmla="*/ 0 w 546100"/>
                <a:gd name="connsiteY1" fmla="*/ 374161 h 374161"/>
                <a:gd name="connsiteX2" fmla="*/ 341313 w 546100"/>
                <a:gd name="connsiteY2" fmla="*/ 17585 h 374161"/>
                <a:gd name="connsiteX3" fmla="*/ 546100 w 546100"/>
                <a:gd name="connsiteY3" fmla="*/ 57638 h 374161"/>
                <a:gd name="connsiteX4" fmla="*/ 546100 w 546100"/>
                <a:gd name="connsiteY4" fmla="*/ 0 h 374161"/>
                <a:gd name="connsiteX5" fmla="*/ 0 w 546100"/>
                <a:gd name="connsiteY5" fmla="*/ 145561 h 374161"/>
                <a:gd name="connsiteX0" fmla="*/ 0 w 546100"/>
                <a:gd name="connsiteY0" fmla="*/ 145561 h 374161"/>
                <a:gd name="connsiteX1" fmla="*/ 0 w 546100"/>
                <a:gd name="connsiteY1" fmla="*/ 374161 h 374161"/>
                <a:gd name="connsiteX2" fmla="*/ 341313 w 546100"/>
                <a:gd name="connsiteY2" fmla="*/ 17585 h 374161"/>
                <a:gd name="connsiteX3" fmla="*/ 546100 w 546100"/>
                <a:gd name="connsiteY3" fmla="*/ 57638 h 374161"/>
                <a:gd name="connsiteX4" fmla="*/ 546100 w 546100"/>
                <a:gd name="connsiteY4" fmla="*/ 0 h 374161"/>
                <a:gd name="connsiteX5" fmla="*/ 0 w 546100"/>
                <a:gd name="connsiteY5" fmla="*/ 145561 h 374161"/>
                <a:gd name="connsiteX0" fmla="*/ 0 w 546100"/>
                <a:gd name="connsiteY0" fmla="*/ 145561 h 479669"/>
                <a:gd name="connsiteX1" fmla="*/ 0 w 546100"/>
                <a:gd name="connsiteY1" fmla="*/ 479669 h 479669"/>
                <a:gd name="connsiteX2" fmla="*/ 341313 w 546100"/>
                <a:gd name="connsiteY2" fmla="*/ 17585 h 479669"/>
                <a:gd name="connsiteX3" fmla="*/ 546100 w 546100"/>
                <a:gd name="connsiteY3" fmla="*/ 57638 h 479669"/>
                <a:gd name="connsiteX4" fmla="*/ 546100 w 546100"/>
                <a:gd name="connsiteY4" fmla="*/ 0 h 479669"/>
                <a:gd name="connsiteX5" fmla="*/ 0 w 546100"/>
                <a:gd name="connsiteY5" fmla="*/ 145561 h 479669"/>
                <a:gd name="connsiteX0" fmla="*/ 0 w 546100"/>
                <a:gd name="connsiteY0" fmla="*/ 145561 h 479669"/>
                <a:gd name="connsiteX1" fmla="*/ 0 w 546100"/>
                <a:gd name="connsiteY1" fmla="*/ 479669 h 479669"/>
                <a:gd name="connsiteX2" fmla="*/ 341313 w 546100"/>
                <a:gd name="connsiteY2" fmla="*/ 17585 h 479669"/>
                <a:gd name="connsiteX3" fmla="*/ 546100 w 546100"/>
                <a:gd name="connsiteY3" fmla="*/ 57638 h 479669"/>
                <a:gd name="connsiteX4" fmla="*/ 546100 w 546100"/>
                <a:gd name="connsiteY4" fmla="*/ 0 h 479669"/>
                <a:gd name="connsiteX5" fmla="*/ 0 w 546100"/>
                <a:gd name="connsiteY5" fmla="*/ 145561 h 479669"/>
                <a:gd name="connsiteX0" fmla="*/ 0 w 546100"/>
                <a:gd name="connsiteY0" fmla="*/ 145561 h 479669"/>
                <a:gd name="connsiteX1" fmla="*/ 0 w 546100"/>
                <a:gd name="connsiteY1" fmla="*/ 479669 h 479669"/>
                <a:gd name="connsiteX2" fmla="*/ 341313 w 546100"/>
                <a:gd name="connsiteY2" fmla="*/ 17585 h 479669"/>
                <a:gd name="connsiteX3" fmla="*/ 546100 w 546100"/>
                <a:gd name="connsiteY3" fmla="*/ 57638 h 479669"/>
                <a:gd name="connsiteX4" fmla="*/ 546100 w 546100"/>
                <a:gd name="connsiteY4" fmla="*/ 0 h 479669"/>
                <a:gd name="connsiteX5" fmla="*/ 0 w 546100"/>
                <a:gd name="connsiteY5" fmla="*/ 145561 h 479669"/>
                <a:gd name="connsiteX0" fmla="*/ 0 w 546100"/>
                <a:gd name="connsiteY0" fmla="*/ 145561 h 479669"/>
                <a:gd name="connsiteX1" fmla="*/ 0 w 546100"/>
                <a:gd name="connsiteY1" fmla="*/ 479669 h 479669"/>
                <a:gd name="connsiteX2" fmla="*/ 341313 w 546100"/>
                <a:gd name="connsiteY2" fmla="*/ 17585 h 479669"/>
                <a:gd name="connsiteX3" fmla="*/ 546100 w 546100"/>
                <a:gd name="connsiteY3" fmla="*/ 426915 h 479669"/>
                <a:gd name="connsiteX4" fmla="*/ 546100 w 546100"/>
                <a:gd name="connsiteY4" fmla="*/ 0 h 479669"/>
                <a:gd name="connsiteX5" fmla="*/ 0 w 546100"/>
                <a:gd name="connsiteY5" fmla="*/ 145561 h 479669"/>
                <a:gd name="connsiteX0" fmla="*/ 0 w 546100"/>
                <a:gd name="connsiteY0" fmla="*/ 303822 h 637930"/>
                <a:gd name="connsiteX1" fmla="*/ 0 w 546100"/>
                <a:gd name="connsiteY1" fmla="*/ 637930 h 637930"/>
                <a:gd name="connsiteX2" fmla="*/ 341313 w 546100"/>
                <a:gd name="connsiteY2" fmla="*/ 175846 h 637930"/>
                <a:gd name="connsiteX3" fmla="*/ 546100 w 546100"/>
                <a:gd name="connsiteY3" fmla="*/ 585176 h 637930"/>
                <a:gd name="connsiteX4" fmla="*/ 546100 w 546100"/>
                <a:gd name="connsiteY4" fmla="*/ 0 h 637930"/>
                <a:gd name="connsiteX5" fmla="*/ 0 w 546100"/>
                <a:gd name="connsiteY5" fmla="*/ 303822 h 637930"/>
                <a:gd name="connsiteX0" fmla="*/ 0 w 546100"/>
                <a:gd name="connsiteY0" fmla="*/ 303822 h 637930"/>
                <a:gd name="connsiteX1" fmla="*/ 0 w 546100"/>
                <a:gd name="connsiteY1" fmla="*/ 637930 h 637930"/>
                <a:gd name="connsiteX2" fmla="*/ 341313 w 546100"/>
                <a:gd name="connsiteY2" fmla="*/ 175846 h 637930"/>
                <a:gd name="connsiteX3" fmla="*/ 546100 w 546100"/>
                <a:gd name="connsiteY3" fmla="*/ 585176 h 637930"/>
                <a:gd name="connsiteX4" fmla="*/ 546100 w 546100"/>
                <a:gd name="connsiteY4" fmla="*/ 0 h 637930"/>
                <a:gd name="connsiteX5" fmla="*/ 0 w 546100"/>
                <a:gd name="connsiteY5" fmla="*/ 303822 h 637930"/>
                <a:gd name="connsiteX0" fmla="*/ 0 w 546100"/>
                <a:gd name="connsiteY0" fmla="*/ 303822 h 637930"/>
                <a:gd name="connsiteX1" fmla="*/ 0 w 546100"/>
                <a:gd name="connsiteY1" fmla="*/ 637930 h 637930"/>
                <a:gd name="connsiteX2" fmla="*/ 341313 w 546100"/>
                <a:gd name="connsiteY2" fmla="*/ 175846 h 637930"/>
                <a:gd name="connsiteX3" fmla="*/ 546100 w 546100"/>
                <a:gd name="connsiteY3" fmla="*/ 163146 h 637930"/>
                <a:gd name="connsiteX4" fmla="*/ 546100 w 546100"/>
                <a:gd name="connsiteY4" fmla="*/ 0 h 637930"/>
                <a:gd name="connsiteX5" fmla="*/ 0 w 546100"/>
                <a:gd name="connsiteY5" fmla="*/ 303822 h 637930"/>
                <a:gd name="connsiteX0" fmla="*/ 0 w 546100"/>
                <a:gd name="connsiteY0" fmla="*/ 303822 h 637930"/>
                <a:gd name="connsiteX1" fmla="*/ 0 w 546100"/>
                <a:gd name="connsiteY1" fmla="*/ 637930 h 637930"/>
                <a:gd name="connsiteX2" fmla="*/ 341313 w 546100"/>
                <a:gd name="connsiteY2" fmla="*/ 175846 h 637930"/>
                <a:gd name="connsiteX3" fmla="*/ 546100 w 546100"/>
                <a:gd name="connsiteY3" fmla="*/ 163146 h 637930"/>
                <a:gd name="connsiteX4" fmla="*/ 546100 w 546100"/>
                <a:gd name="connsiteY4" fmla="*/ 0 h 637930"/>
                <a:gd name="connsiteX5" fmla="*/ 0 w 546100"/>
                <a:gd name="connsiteY5" fmla="*/ 303822 h 637930"/>
                <a:gd name="connsiteX0" fmla="*/ 0 w 546100"/>
                <a:gd name="connsiteY0" fmla="*/ 303822 h 637930"/>
                <a:gd name="connsiteX1" fmla="*/ 0 w 546100"/>
                <a:gd name="connsiteY1" fmla="*/ 637930 h 637930"/>
                <a:gd name="connsiteX2" fmla="*/ 341313 w 546100"/>
                <a:gd name="connsiteY2" fmla="*/ 175846 h 637930"/>
                <a:gd name="connsiteX3" fmla="*/ 546100 w 546100"/>
                <a:gd name="connsiteY3" fmla="*/ 163146 h 637930"/>
                <a:gd name="connsiteX4" fmla="*/ 546100 w 546100"/>
                <a:gd name="connsiteY4" fmla="*/ 0 h 637930"/>
                <a:gd name="connsiteX5" fmla="*/ 0 w 546100"/>
                <a:gd name="connsiteY5" fmla="*/ 303822 h 637930"/>
                <a:gd name="connsiteX0" fmla="*/ 0 w 546100"/>
                <a:gd name="connsiteY0" fmla="*/ 303822 h 637930"/>
                <a:gd name="connsiteX1" fmla="*/ 0 w 546100"/>
                <a:gd name="connsiteY1" fmla="*/ 637930 h 637930"/>
                <a:gd name="connsiteX2" fmla="*/ 304906 w 546100"/>
                <a:gd name="connsiteY2" fmla="*/ 175846 h 637930"/>
                <a:gd name="connsiteX3" fmla="*/ 546100 w 546100"/>
                <a:gd name="connsiteY3" fmla="*/ 163146 h 637930"/>
                <a:gd name="connsiteX4" fmla="*/ 546100 w 546100"/>
                <a:gd name="connsiteY4" fmla="*/ 0 h 637930"/>
                <a:gd name="connsiteX5" fmla="*/ 0 w 546100"/>
                <a:gd name="connsiteY5" fmla="*/ 303822 h 637930"/>
                <a:gd name="connsiteX0" fmla="*/ 0 w 546100"/>
                <a:gd name="connsiteY0" fmla="*/ 303822 h 637930"/>
                <a:gd name="connsiteX1" fmla="*/ 0 w 546100"/>
                <a:gd name="connsiteY1" fmla="*/ 637930 h 637930"/>
                <a:gd name="connsiteX2" fmla="*/ 304906 w 546100"/>
                <a:gd name="connsiteY2" fmla="*/ 175846 h 637930"/>
                <a:gd name="connsiteX3" fmla="*/ 546100 w 546100"/>
                <a:gd name="connsiteY3" fmla="*/ 163146 h 637930"/>
                <a:gd name="connsiteX4" fmla="*/ 546100 w 546100"/>
                <a:gd name="connsiteY4" fmla="*/ 0 h 637930"/>
                <a:gd name="connsiteX5" fmla="*/ 0 w 546100"/>
                <a:gd name="connsiteY5" fmla="*/ 303822 h 637930"/>
                <a:gd name="connsiteX0" fmla="*/ 0 w 546100"/>
                <a:gd name="connsiteY0" fmla="*/ 303822 h 637930"/>
                <a:gd name="connsiteX1" fmla="*/ 0 w 546100"/>
                <a:gd name="connsiteY1" fmla="*/ 637930 h 637930"/>
                <a:gd name="connsiteX2" fmla="*/ 304906 w 546100"/>
                <a:gd name="connsiteY2" fmla="*/ 175846 h 637930"/>
                <a:gd name="connsiteX3" fmla="*/ 546100 w 546100"/>
                <a:gd name="connsiteY3" fmla="*/ 163146 h 637930"/>
                <a:gd name="connsiteX4" fmla="*/ 546100 w 546100"/>
                <a:gd name="connsiteY4" fmla="*/ 0 h 637930"/>
                <a:gd name="connsiteX5" fmla="*/ 0 w 546100"/>
                <a:gd name="connsiteY5" fmla="*/ 303822 h 637930"/>
                <a:gd name="connsiteX0" fmla="*/ 0 w 546100"/>
                <a:gd name="connsiteY0" fmla="*/ 303822 h 637930"/>
                <a:gd name="connsiteX1" fmla="*/ 0 w 546100"/>
                <a:gd name="connsiteY1" fmla="*/ 637930 h 637930"/>
                <a:gd name="connsiteX2" fmla="*/ 304906 w 546100"/>
                <a:gd name="connsiteY2" fmla="*/ 175846 h 637930"/>
                <a:gd name="connsiteX3" fmla="*/ 546100 w 546100"/>
                <a:gd name="connsiteY3" fmla="*/ 163146 h 637930"/>
                <a:gd name="connsiteX4" fmla="*/ 546100 w 546100"/>
                <a:gd name="connsiteY4" fmla="*/ 0 h 637930"/>
                <a:gd name="connsiteX5" fmla="*/ 0 w 546100"/>
                <a:gd name="connsiteY5" fmla="*/ 303822 h 637930"/>
                <a:gd name="connsiteX0" fmla="*/ 0 w 546100"/>
                <a:gd name="connsiteY0" fmla="*/ 303822 h 637930"/>
                <a:gd name="connsiteX1" fmla="*/ 0 w 546100"/>
                <a:gd name="connsiteY1" fmla="*/ 637930 h 637930"/>
                <a:gd name="connsiteX2" fmla="*/ 304906 w 546100"/>
                <a:gd name="connsiteY2" fmla="*/ 175846 h 637930"/>
                <a:gd name="connsiteX3" fmla="*/ 546100 w 546100"/>
                <a:gd name="connsiteY3" fmla="*/ 163146 h 637930"/>
                <a:gd name="connsiteX4" fmla="*/ 546100 w 546100"/>
                <a:gd name="connsiteY4" fmla="*/ 0 h 637930"/>
                <a:gd name="connsiteX5" fmla="*/ 0 w 546100"/>
                <a:gd name="connsiteY5" fmla="*/ 303822 h 637930"/>
                <a:gd name="connsiteX0" fmla="*/ 0 w 546100"/>
                <a:gd name="connsiteY0" fmla="*/ 177406 h 511514"/>
                <a:gd name="connsiteX1" fmla="*/ 0 w 546100"/>
                <a:gd name="connsiteY1" fmla="*/ 511514 h 511514"/>
                <a:gd name="connsiteX2" fmla="*/ 304906 w 546100"/>
                <a:gd name="connsiteY2" fmla="*/ 49430 h 511514"/>
                <a:gd name="connsiteX3" fmla="*/ 546100 w 546100"/>
                <a:gd name="connsiteY3" fmla="*/ 36730 h 511514"/>
                <a:gd name="connsiteX4" fmla="*/ 546100 w 546100"/>
                <a:gd name="connsiteY4" fmla="*/ 0 h 511514"/>
                <a:gd name="connsiteX5" fmla="*/ 0 w 546100"/>
                <a:gd name="connsiteY5" fmla="*/ 177406 h 511514"/>
                <a:gd name="connsiteX0" fmla="*/ 0 w 546100"/>
                <a:gd name="connsiteY0" fmla="*/ 177406 h 1875164"/>
                <a:gd name="connsiteX1" fmla="*/ 0 w 546100"/>
                <a:gd name="connsiteY1" fmla="*/ 511514 h 1875164"/>
                <a:gd name="connsiteX2" fmla="*/ 304906 w 546100"/>
                <a:gd name="connsiteY2" fmla="*/ 49430 h 1875164"/>
                <a:gd name="connsiteX3" fmla="*/ 546100 w 546100"/>
                <a:gd name="connsiteY3" fmla="*/ 36730 h 1875164"/>
                <a:gd name="connsiteX4" fmla="*/ 546100 w 546100"/>
                <a:gd name="connsiteY4" fmla="*/ 0 h 1875164"/>
                <a:gd name="connsiteX5" fmla="*/ 295804 w 546100"/>
                <a:gd name="connsiteY5" fmla="*/ 1875164 h 1875164"/>
                <a:gd name="connsiteX6" fmla="*/ 0 w 546100"/>
                <a:gd name="connsiteY6" fmla="*/ 177406 h 1875164"/>
                <a:gd name="connsiteX0" fmla="*/ 0 w 546100"/>
                <a:gd name="connsiteY0" fmla="*/ 261685 h 595793"/>
                <a:gd name="connsiteX1" fmla="*/ 0 w 546100"/>
                <a:gd name="connsiteY1" fmla="*/ 595793 h 595793"/>
                <a:gd name="connsiteX2" fmla="*/ 304906 w 546100"/>
                <a:gd name="connsiteY2" fmla="*/ 133709 h 595793"/>
                <a:gd name="connsiteX3" fmla="*/ 546100 w 546100"/>
                <a:gd name="connsiteY3" fmla="*/ 121009 h 595793"/>
                <a:gd name="connsiteX4" fmla="*/ 546100 w 546100"/>
                <a:gd name="connsiteY4" fmla="*/ 84279 h 595793"/>
                <a:gd name="connsiteX5" fmla="*/ 332211 w 546100"/>
                <a:gd name="connsiteY5" fmla="*/ 0 h 595793"/>
                <a:gd name="connsiteX6" fmla="*/ 0 w 546100"/>
                <a:gd name="connsiteY6" fmla="*/ 261685 h 595793"/>
                <a:gd name="connsiteX0" fmla="*/ 0 w 546100"/>
                <a:gd name="connsiteY0" fmla="*/ 261685 h 595793"/>
                <a:gd name="connsiteX1" fmla="*/ 0 w 546100"/>
                <a:gd name="connsiteY1" fmla="*/ 595793 h 595793"/>
                <a:gd name="connsiteX2" fmla="*/ 304906 w 546100"/>
                <a:gd name="connsiteY2" fmla="*/ 133709 h 595793"/>
                <a:gd name="connsiteX3" fmla="*/ 546100 w 546100"/>
                <a:gd name="connsiteY3" fmla="*/ 121009 h 595793"/>
                <a:gd name="connsiteX4" fmla="*/ 546100 w 546100"/>
                <a:gd name="connsiteY4" fmla="*/ 84279 h 595793"/>
                <a:gd name="connsiteX5" fmla="*/ 332211 w 546100"/>
                <a:gd name="connsiteY5" fmla="*/ 0 h 595793"/>
                <a:gd name="connsiteX6" fmla="*/ 0 w 546100"/>
                <a:gd name="connsiteY6" fmla="*/ 261685 h 595793"/>
                <a:gd name="connsiteX0" fmla="*/ 0 w 546100"/>
                <a:gd name="connsiteY0" fmla="*/ 303822 h 637930"/>
                <a:gd name="connsiteX1" fmla="*/ 0 w 546100"/>
                <a:gd name="connsiteY1" fmla="*/ 637930 h 637930"/>
                <a:gd name="connsiteX2" fmla="*/ 304906 w 546100"/>
                <a:gd name="connsiteY2" fmla="*/ 175846 h 637930"/>
                <a:gd name="connsiteX3" fmla="*/ 546100 w 546100"/>
                <a:gd name="connsiteY3" fmla="*/ 163146 h 637930"/>
                <a:gd name="connsiteX4" fmla="*/ 546100 w 546100"/>
                <a:gd name="connsiteY4" fmla="*/ 0 h 637930"/>
                <a:gd name="connsiteX5" fmla="*/ 332211 w 546100"/>
                <a:gd name="connsiteY5" fmla="*/ 42137 h 637930"/>
                <a:gd name="connsiteX6" fmla="*/ 0 w 546100"/>
                <a:gd name="connsiteY6" fmla="*/ 303822 h 637930"/>
                <a:gd name="connsiteX0" fmla="*/ 0 w 546100"/>
                <a:gd name="connsiteY0" fmla="*/ 303822 h 637930"/>
                <a:gd name="connsiteX1" fmla="*/ 0 w 546100"/>
                <a:gd name="connsiteY1" fmla="*/ 637930 h 637930"/>
                <a:gd name="connsiteX2" fmla="*/ 304906 w 546100"/>
                <a:gd name="connsiteY2" fmla="*/ 175846 h 637930"/>
                <a:gd name="connsiteX3" fmla="*/ 546100 w 546100"/>
                <a:gd name="connsiteY3" fmla="*/ 163146 h 637930"/>
                <a:gd name="connsiteX4" fmla="*/ 546100 w 546100"/>
                <a:gd name="connsiteY4" fmla="*/ 0 h 637930"/>
                <a:gd name="connsiteX5" fmla="*/ 332211 w 546100"/>
                <a:gd name="connsiteY5" fmla="*/ 42137 h 637930"/>
                <a:gd name="connsiteX6" fmla="*/ 0 w 546100"/>
                <a:gd name="connsiteY6" fmla="*/ 303822 h 637930"/>
                <a:gd name="connsiteX0" fmla="*/ 0 w 546100"/>
                <a:gd name="connsiteY0" fmla="*/ 303822 h 637930"/>
                <a:gd name="connsiteX1" fmla="*/ 0 w 546100"/>
                <a:gd name="connsiteY1" fmla="*/ 637930 h 637930"/>
                <a:gd name="connsiteX2" fmla="*/ 304906 w 546100"/>
                <a:gd name="connsiteY2" fmla="*/ 175846 h 637930"/>
                <a:gd name="connsiteX3" fmla="*/ 546100 w 546100"/>
                <a:gd name="connsiteY3" fmla="*/ 163146 h 637930"/>
                <a:gd name="connsiteX4" fmla="*/ 546100 w 546100"/>
                <a:gd name="connsiteY4" fmla="*/ 0 h 637930"/>
                <a:gd name="connsiteX5" fmla="*/ 332211 w 546100"/>
                <a:gd name="connsiteY5" fmla="*/ 42137 h 637930"/>
                <a:gd name="connsiteX6" fmla="*/ 0 w 546100"/>
                <a:gd name="connsiteY6" fmla="*/ 303822 h 637930"/>
                <a:gd name="connsiteX0" fmla="*/ 0 w 546100"/>
                <a:gd name="connsiteY0" fmla="*/ 303822 h 637930"/>
                <a:gd name="connsiteX1" fmla="*/ 0 w 546100"/>
                <a:gd name="connsiteY1" fmla="*/ 637930 h 637930"/>
                <a:gd name="connsiteX2" fmla="*/ 304906 w 546100"/>
                <a:gd name="connsiteY2" fmla="*/ 175846 h 637930"/>
                <a:gd name="connsiteX3" fmla="*/ 546100 w 546100"/>
                <a:gd name="connsiteY3" fmla="*/ 163146 h 637930"/>
                <a:gd name="connsiteX4" fmla="*/ 546100 w 546100"/>
                <a:gd name="connsiteY4" fmla="*/ 0 h 637930"/>
                <a:gd name="connsiteX5" fmla="*/ 332211 w 546100"/>
                <a:gd name="connsiteY5" fmla="*/ 42137 h 637930"/>
                <a:gd name="connsiteX6" fmla="*/ 0 w 546100"/>
                <a:gd name="connsiteY6" fmla="*/ 303822 h 637930"/>
                <a:gd name="connsiteX0" fmla="*/ 0 w 546100"/>
                <a:gd name="connsiteY0" fmla="*/ 303822 h 637930"/>
                <a:gd name="connsiteX1" fmla="*/ 0 w 546100"/>
                <a:gd name="connsiteY1" fmla="*/ 637930 h 637930"/>
                <a:gd name="connsiteX2" fmla="*/ 304906 w 546100"/>
                <a:gd name="connsiteY2" fmla="*/ 175846 h 637930"/>
                <a:gd name="connsiteX3" fmla="*/ 546100 w 546100"/>
                <a:gd name="connsiteY3" fmla="*/ 163146 h 637930"/>
                <a:gd name="connsiteX4" fmla="*/ 546100 w 546100"/>
                <a:gd name="connsiteY4" fmla="*/ 0 h 637930"/>
                <a:gd name="connsiteX5" fmla="*/ 332211 w 546100"/>
                <a:gd name="connsiteY5" fmla="*/ 42137 h 637930"/>
                <a:gd name="connsiteX6" fmla="*/ 0 w 546100"/>
                <a:gd name="connsiteY6" fmla="*/ 303822 h 637930"/>
                <a:gd name="connsiteX0" fmla="*/ 0 w 546100"/>
                <a:gd name="connsiteY0" fmla="*/ 303822 h 637930"/>
                <a:gd name="connsiteX1" fmla="*/ 0 w 546100"/>
                <a:gd name="connsiteY1" fmla="*/ 637930 h 637930"/>
                <a:gd name="connsiteX2" fmla="*/ 304906 w 546100"/>
                <a:gd name="connsiteY2" fmla="*/ 175846 h 637930"/>
                <a:gd name="connsiteX3" fmla="*/ 546100 w 546100"/>
                <a:gd name="connsiteY3" fmla="*/ 163146 h 637930"/>
                <a:gd name="connsiteX4" fmla="*/ 546100 w 546100"/>
                <a:gd name="connsiteY4" fmla="*/ 0 h 637930"/>
                <a:gd name="connsiteX5" fmla="*/ 332211 w 546100"/>
                <a:gd name="connsiteY5" fmla="*/ 42137 h 637930"/>
                <a:gd name="connsiteX6" fmla="*/ 0 w 546100"/>
                <a:gd name="connsiteY6" fmla="*/ 303822 h 637930"/>
                <a:gd name="connsiteX0" fmla="*/ 0 w 546100"/>
                <a:gd name="connsiteY0" fmla="*/ 303822 h 637930"/>
                <a:gd name="connsiteX1" fmla="*/ 0 w 546100"/>
                <a:gd name="connsiteY1" fmla="*/ 637930 h 637930"/>
                <a:gd name="connsiteX2" fmla="*/ 304906 w 546100"/>
                <a:gd name="connsiteY2" fmla="*/ 175846 h 637930"/>
                <a:gd name="connsiteX3" fmla="*/ 546100 w 546100"/>
                <a:gd name="connsiteY3" fmla="*/ 163146 h 637930"/>
                <a:gd name="connsiteX4" fmla="*/ 546100 w 546100"/>
                <a:gd name="connsiteY4" fmla="*/ 0 h 637930"/>
                <a:gd name="connsiteX5" fmla="*/ 332211 w 546100"/>
                <a:gd name="connsiteY5" fmla="*/ 42137 h 637930"/>
                <a:gd name="connsiteX6" fmla="*/ 0 w 546100"/>
                <a:gd name="connsiteY6" fmla="*/ 303822 h 637930"/>
                <a:gd name="connsiteX0" fmla="*/ 0 w 546100"/>
                <a:gd name="connsiteY0" fmla="*/ 303822 h 637930"/>
                <a:gd name="connsiteX1" fmla="*/ 0 w 546100"/>
                <a:gd name="connsiteY1" fmla="*/ 637930 h 637930"/>
                <a:gd name="connsiteX2" fmla="*/ 304906 w 546100"/>
                <a:gd name="connsiteY2" fmla="*/ 175846 h 637930"/>
                <a:gd name="connsiteX3" fmla="*/ 546100 w 546100"/>
                <a:gd name="connsiteY3" fmla="*/ 163146 h 637930"/>
                <a:gd name="connsiteX4" fmla="*/ 546100 w 546100"/>
                <a:gd name="connsiteY4" fmla="*/ 0 h 637930"/>
                <a:gd name="connsiteX5" fmla="*/ 332211 w 546100"/>
                <a:gd name="connsiteY5" fmla="*/ 42137 h 637930"/>
                <a:gd name="connsiteX6" fmla="*/ 0 w 546100"/>
                <a:gd name="connsiteY6" fmla="*/ 303822 h 637930"/>
                <a:gd name="connsiteX0" fmla="*/ 0 w 546100"/>
                <a:gd name="connsiteY0" fmla="*/ 303822 h 637930"/>
                <a:gd name="connsiteX1" fmla="*/ 0 w 546100"/>
                <a:gd name="connsiteY1" fmla="*/ 637930 h 637930"/>
                <a:gd name="connsiteX2" fmla="*/ 304906 w 546100"/>
                <a:gd name="connsiteY2" fmla="*/ 175846 h 637930"/>
                <a:gd name="connsiteX3" fmla="*/ 546100 w 546100"/>
                <a:gd name="connsiteY3" fmla="*/ 278165 h 637930"/>
                <a:gd name="connsiteX4" fmla="*/ 546100 w 546100"/>
                <a:gd name="connsiteY4" fmla="*/ 0 h 637930"/>
                <a:gd name="connsiteX5" fmla="*/ 332211 w 546100"/>
                <a:gd name="connsiteY5" fmla="*/ 42137 h 637930"/>
                <a:gd name="connsiteX6" fmla="*/ 0 w 546100"/>
                <a:gd name="connsiteY6" fmla="*/ 303822 h 637930"/>
                <a:gd name="connsiteX0" fmla="*/ 0 w 546100"/>
                <a:gd name="connsiteY0" fmla="*/ 261685 h 595793"/>
                <a:gd name="connsiteX1" fmla="*/ 0 w 546100"/>
                <a:gd name="connsiteY1" fmla="*/ 595793 h 595793"/>
                <a:gd name="connsiteX2" fmla="*/ 304906 w 546100"/>
                <a:gd name="connsiteY2" fmla="*/ 133709 h 595793"/>
                <a:gd name="connsiteX3" fmla="*/ 546100 w 546100"/>
                <a:gd name="connsiteY3" fmla="*/ 236028 h 595793"/>
                <a:gd name="connsiteX4" fmla="*/ 546100 w 546100"/>
                <a:gd name="connsiteY4" fmla="*/ 72882 h 595793"/>
                <a:gd name="connsiteX5" fmla="*/ 332211 w 546100"/>
                <a:gd name="connsiteY5" fmla="*/ 0 h 595793"/>
                <a:gd name="connsiteX6" fmla="*/ 0 w 546100"/>
                <a:gd name="connsiteY6" fmla="*/ 261685 h 595793"/>
                <a:gd name="connsiteX0" fmla="*/ 0 w 546100"/>
                <a:gd name="connsiteY0" fmla="*/ 261685 h 595793"/>
                <a:gd name="connsiteX1" fmla="*/ 0 w 546100"/>
                <a:gd name="connsiteY1" fmla="*/ 595793 h 595793"/>
                <a:gd name="connsiteX2" fmla="*/ 304906 w 546100"/>
                <a:gd name="connsiteY2" fmla="*/ 133709 h 595793"/>
                <a:gd name="connsiteX3" fmla="*/ 546100 w 546100"/>
                <a:gd name="connsiteY3" fmla="*/ 236028 h 595793"/>
                <a:gd name="connsiteX4" fmla="*/ 546100 w 546100"/>
                <a:gd name="connsiteY4" fmla="*/ 72882 h 595793"/>
                <a:gd name="connsiteX5" fmla="*/ 332211 w 546100"/>
                <a:gd name="connsiteY5" fmla="*/ 0 h 595793"/>
                <a:gd name="connsiteX6" fmla="*/ 0 w 546100"/>
                <a:gd name="connsiteY6" fmla="*/ 261685 h 595793"/>
                <a:gd name="connsiteX0" fmla="*/ 0 w 546100"/>
                <a:gd name="connsiteY0" fmla="*/ 261685 h 595793"/>
                <a:gd name="connsiteX1" fmla="*/ 0 w 546100"/>
                <a:gd name="connsiteY1" fmla="*/ 595793 h 595793"/>
                <a:gd name="connsiteX2" fmla="*/ 304906 w 546100"/>
                <a:gd name="connsiteY2" fmla="*/ 133709 h 595793"/>
                <a:gd name="connsiteX3" fmla="*/ 546100 w 546100"/>
                <a:gd name="connsiteY3" fmla="*/ 236028 h 595793"/>
                <a:gd name="connsiteX4" fmla="*/ 546100 w 546100"/>
                <a:gd name="connsiteY4" fmla="*/ 72882 h 595793"/>
                <a:gd name="connsiteX5" fmla="*/ 332211 w 546100"/>
                <a:gd name="connsiteY5" fmla="*/ 0 h 595793"/>
                <a:gd name="connsiteX6" fmla="*/ 0 w 546100"/>
                <a:gd name="connsiteY6" fmla="*/ 261685 h 59579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546100" h="595793">
                  <a:moveTo>
                    <a:pt x="0" y="261685"/>
                  </a:moveTo>
                  <a:lnTo>
                    <a:pt x="0" y="595793"/>
                  </a:lnTo>
                  <a:cubicBezTo>
                    <a:pt x="123631" y="609634"/>
                    <a:pt x="167623" y="291971"/>
                    <a:pt x="304906" y="133709"/>
                  </a:cubicBezTo>
                  <a:cubicBezTo>
                    <a:pt x="463427" y="-94891"/>
                    <a:pt x="520312" y="238959"/>
                    <a:pt x="546100" y="236028"/>
                  </a:cubicBezTo>
                  <a:cubicBezTo>
                    <a:pt x="546100" y="223785"/>
                    <a:pt x="546858" y="179937"/>
                    <a:pt x="546100" y="72882"/>
                  </a:cubicBezTo>
                  <a:cubicBezTo>
                    <a:pt x="521070" y="6688"/>
                    <a:pt x="420194" y="-155983"/>
                    <a:pt x="332211" y="0"/>
                  </a:cubicBezTo>
                  <a:cubicBezTo>
                    <a:pt x="241194" y="50637"/>
                    <a:pt x="84949" y="531100"/>
                    <a:pt x="0" y="261685"/>
                  </a:cubicBezTo>
                  <a:close/>
                </a:path>
              </a:pathLst>
            </a:cu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s-ES"/>
              </a:defPPr>
              <a:lvl1pPr marL="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 lang="en-US">
                <a:latin typeface="Arial" pitchFamily="34" charset="0"/>
                <a:cs typeface="Arial" pitchFamily="34" charset="0"/>
              </a:endParaRPr>
            </a:p>
          </p:txBody>
        </p:sp>
        <p:sp>
          <p:nvSpPr>
            <p:cNvPr id="16" name="Freeform 10"/>
            <p:cNvSpPr/>
            <p:nvPr userDrawn="1"/>
          </p:nvSpPr>
          <p:spPr>
            <a:xfrm flipH="1">
              <a:off x="0" y="1331475"/>
              <a:ext cx="9144000" cy="789425"/>
            </a:xfrm>
            <a:custGeom>
              <a:avLst/>
              <a:gdLst>
                <a:gd name="connsiteX0" fmla="*/ 0 w 546100"/>
                <a:gd name="connsiteY0" fmla="*/ 0 h 228600"/>
                <a:gd name="connsiteX1" fmla="*/ 0 w 546100"/>
                <a:gd name="connsiteY1" fmla="*/ 228600 h 228600"/>
                <a:gd name="connsiteX2" fmla="*/ 546100 w 546100"/>
                <a:gd name="connsiteY2" fmla="*/ 228600 h 228600"/>
                <a:gd name="connsiteX3" fmla="*/ 546100 w 546100"/>
                <a:gd name="connsiteY3" fmla="*/ 12700 h 228600"/>
                <a:gd name="connsiteX4" fmla="*/ 0 w 546100"/>
                <a:gd name="connsiteY4" fmla="*/ 0 h 228600"/>
                <a:gd name="connsiteX0" fmla="*/ 0 w 546100"/>
                <a:gd name="connsiteY0" fmla="*/ 0 h 228600"/>
                <a:gd name="connsiteX1" fmla="*/ 0 w 546100"/>
                <a:gd name="connsiteY1" fmla="*/ 228600 h 228600"/>
                <a:gd name="connsiteX2" fmla="*/ 546100 w 546100"/>
                <a:gd name="connsiteY2" fmla="*/ 228600 h 228600"/>
                <a:gd name="connsiteX3" fmla="*/ 546100 w 546100"/>
                <a:gd name="connsiteY3" fmla="*/ 12700 h 228600"/>
                <a:gd name="connsiteX4" fmla="*/ 0 w 546100"/>
                <a:gd name="connsiteY4" fmla="*/ 0 h 228600"/>
                <a:gd name="connsiteX0" fmla="*/ 0 w 546100"/>
                <a:gd name="connsiteY0" fmla="*/ 145561 h 374161"/>
                <a:gd name="connsiteX1" fmla="*/ 0 w 546100"/>
                <a:gd name="connsiteY1" fmla="*/ 374161 h 374161"/>
                <a:gd name="connsiteX2" fmla="*/ 546100 w 546100"/>
                <a:gd name="connsiteY2" fmla="*/ 374161 h 374161"/>
                <a:gd name="connsiteX3" fmla="*/ 546100 w 546100"/>
                <a:gd name="connsiteY3" fmla="*/ 0 h 374161"/>
                <a:gd name="connsiteX4" fmla="*/ 0 w 546100"/>
                <a:gd name="connsiteY4" fmla="*/ 145561 h 374161"/>
                <a:gd name="connsiteX0" fmla="*/ 0 w 546100"/>
                <a:gd name="connsiteY0" fmla="*/ 145561 h 374161"/>
                <a:gd name="connsiteX1" fmla="*/ 0 w 546100"/>
                <a:gd name="connsiteY1" fmla="*/ 374161 h 374161"/>
                <a:gd name="connsiteX2" fmla="*/ 546100 w 546100"/>
                <a:gd name="connsiteY2" fmla="*/ 374161 h 374161"/>
                <a:gd name="connsiteX3" fmla="*/ 546100 w 546100"/>
                <a:gd name="connsiteY3" fmla="*/ 0 h 374161"/>
                <a:gd name="connsiteX4" fmla="*/ 0 w 546100"/>
                <a:gd name="connsiteY4" fmla="*/ 145561 h 374161"/>
                <a:gd name="connsiteX0" fmla="*/ 0 w 546100"/>
                <a:gd name="connsiteY0" fmla="*/ 145561 h 374161"/>
                <a:gd name="connsiteX1" fmla="*/ 0 w 546100"/>
                <a:gd name="connsiteY1" fmla="*/ 374161 h 374161"/>
                <a:gd name="connsiteX2" fmla="*/ 546100 w 546100"/>
                <a:gd name="connsiteY2" fmla="*/ 374161 h 374161"/>
                <a:gd name="connsiteX3" fmla="*/ 546100 w 546100"/>
                <a:gd name="connsiteY3" fmla="*/ 0 h 374161"/>
                <a:gd name="connsiteX4" fmla="*/ 0 w 546100"/>
                <a:gd name="connsiteY4" fmla="*/ 145561 h 374161"/>
                <a:gd name="connsiteX0" fmla="*/ 0 w 546100"/>
                <a:gd name="connsiteY0" fmla="*/ 145561 h 374161"/>
                <a:gd name="connsiteX1" fmla="*/ 0 w 546100"/>
                <a:gd name="connsiteY1" fmla="*/ 374161 h 374161"/>
                <a:gd name="connsiteX2" fmla="*/ 546100 w 546100"/>
                <a:gd name="connsiteY2" fmla="*/ 374161 h 374161"/>
                <a:gd name="connsiteX3" fmla="*/ 546100 w 546100"/>
                <a:gd name="connsiteY3" fmla="*/ 0 h 374161"/>
                <a:gd name="connsiteX4" fmla="*/ 0 w 546100"/>
                <a:gd name="connsiteY4" fmla="*/ 145561 h 374161"/>
                <a:gd name="connsiteX0" fmla="*/ 0 w 546100"/>
                <a:gd name="connsiteY0" fmla="*/ 145561 h 374161"/>
                <a:gd name="connsiteX1" fmla="*/ 0 w 546100"/>
                <a:gd name="connsiteY1" fmla="*/ 374161 h 374161"/>
                <a:gd name="connsiteX2" fmla="*/ 546100 w 546100"/>
                <a:gd name="connsiteY2" fmla="*/ 374161 h 374161"/>
                <a:gd name="connsiteX3" fmla="*/ 546100 w 546100"/>
                <a:gd name="connsiteY3" fmla="*/ 0 h 374161"/>
                <a:gd name="connsiteX4" fmla="*/ 0 w 546100"/>
                <a:gd name="connsiteY4" fmla="*/ 145561 h 374161"/>
                <a:gd name="connsiteX0" fmla="*/ 0 w 546100"/>
                <a:gd name="connsiteY0" fmla="*/ 145561 h 374161"/>
                <a:gd name="connsiteX1" fmla="*/ 0 w 546100"/>
                <a:gd name="connsiteY1" fmla="*/ 374161 h 374161"/>
                <a:gd name="connsiteX2" fmla="*/ 546100 w 546100"/>
                <a:gd name="connsiteY2" fmla="*/ 374161 h 374161"/>
                <a:gd name="connsiteX3" fmla="*/ 546100 w 546100"/>
                <a:gd name="connsiteY3" fmla="*/ 0 h 374161"/>
                <a:gd name="connsiteX4" fmla="*/ 0 w 546100"/>
                <a:gd name="connsiteY4" fmla="*/ 145561 h 374161"/>
                <a:gd name="connsiteX0" fmla="*/ 0 w 546100"/>
                <a:gd name="connsiteY0" fmla="*/ 145561 h 374161"/>
                <a:gd name="connsiteX1" fmla="*/ 0 w 546100"/>
                <a:gd name="connsiteY1" fmla="*/ 374161 h 374161"/>
                <a:gd name="connsiteX2" fmla="*/ 546100 w 546100"/>
                <a:gd name="connsiteY2" fmla="*/ 374161 h 374161"/>
                <a:gd name="connsiteX3" fmla="*/ 546100 w 546100"/>
                <a:gd name="connsiteY3" fmla="*/ 0 h 374161"/>
                <a:gd name="connsiteX4" fmla="*/ 0 w 546100"/>
                <a:gd name="connsiteY4" fmla="*/ 145561 h 374161"/>
                <a:gd name="connsiteX0" fmla="*/ 0 w 546100"/>
                <a:gd name="connsiteY0" fmla="*/ 145561 h 374161"/>
                <a:gd name="connsiteX1" fmla="*/ 0 w 546100"/>
                <a:gd name="connsiteY1" fmla="*/ 374161 h 374161"/>
                <a:gd name="connsiteX2" fmla="*/ 546100 w 546100"/>
                <a:gd name="connsiteY2" fmla="*/ 57638 h 374161"/>
                <a:gd name="connsiteX3" fmla="*/ 546100 w 546100"/>
                <a:gd name="connsiteY3" fmla="*/ 0 h 374161"/>
                <a:gd name="connsiteX4" fmla="*/ 0 w 546100"/>
                <a:gd name="connsiteY4" fmla="*/ 145561 h 374161"/>
                <a:gd name="connsiteX0" fmla="*/ 0 w 546100"/>
                <a:gd name="connsiteY0" fmla="*/ 145561 h 374161"/>
                <a:gd name="connsiteX1" fmla="*/ 0 w 546100"/>
                <a:gd name="connsiteY1" fmla="*/ 374161 h 374161"/>
                <a:gd name="connsiteX2" fmla="*/ 546100 w 546100"/>
                <a:gd name="connsiteY2" fmla="*/ 57638 h 374161"/>
                <a:gd name="connsiteX3" fmla="*/ 546100 w 546100"/>
                <a:gd name="connsiteY3" fmla="*/ 0 h 374161"/>
                <a:gd name="connsiteX4" fmla="*/ 0 w 546100"/>
                <a:gd name="connsiteY4" fmla="*/ 145561 h 374161"/>
                <a:gd name="connsiteX0" fmla="*/ 0 w 546100"/>
                <a:gd name="connsiteY0" fmla="*/ 145561 h 374161"/>
                <a:gd name="connsiteX1" fmla="*/ 0 w 546100"/>
                <a:gd name="connsiteY1" fmla="*/ 374161 h 374161"/>
                <a:gd name="connsiteX2" fmla="*/ 546100 w 546100"/>
                <a:gd name="connsiteY2" fmla="*/ 57638 h 374161"/>
                <a:gd name="connsiteX3" fmla="*/ 546100 w 546100"/>
                <a:gd name="connsiteY3" fmla="*/ 0 h 374161"/>
                <a:gd name="connsiteX4" fmla="*/ 0 w 546100"/>
                <a:gd name="connsiteY4" fmla="*/ 145561 h 374161"/>
                <a:gd name="connsiteX0" fmla="*/ 0 w 546100"/>
                <a:gd name="connsiteY0" fmla="*/ 145561 h 374161"/>
                <a:gd name="connsiteX1" fmla="*/ 0 w 546100"/>
                <a:gd name="connsiteY1" fmla="*/ 374161 h 374161"/>
                <a:gd name="connsiteX2" fmla="*/ 546100 w 546100"/>
                <a:gd name="connsiteY2" fmla="*/ 57638 h 374161"/>
                <a:gd name="connsiteX3" fmla="*/ 546100 w 546100"/>
                <a:gd name="connsiteY3" fmla="*/ 0 h 374161"/>
                <a:gd name="connsiteX4" fmla="*/ 0 w 546100"/>
                <a:gd name="connsiteY4" fmla="*/ 145561 h 374161"/>
                <a:gd name="connsiteX0" fmla="*/ 0 w 546100"/>
                <a:gd name="connsiteY0" fmla="*/ 145561 h 374161"/>
                <a:gd name="connsiteX1" fmla="*/ 0 w 546100"/>
                <a:gd name="connsiteY1" fmla="*/ 374161 h 374161"/>
                <a:gd name="connsiteX2" fmla="*/ 546100 w 546100"/>
                <a:gd name="connsiteY2" fmla="*/ 57638 h 374161"/>
                <a:gd name="connsiteX3" fmla="*/ 546100 w 546100"/>
                <a:gd name="connsiteY3" fmla="*/ 0 h 374161"/>
                <a:gd name="connsiteX4" fmla="*/ 0 w 546100"/>
                <a:gd name="connsiteY4" fmla="*/ 145561 h 374161"/>
                <a:gd name="connsiteX0" fmla="*/ 0 w 546100"/>
                <a:gd name="connsiteY0" fmla="*/ 145561 h 374161"/>
                <a:gd name="connsiteX1" fmla="*/ 0 w 546100"/>
                <a:gd name="connsiteY1" fmla="*/ 374161 h 374161"/>
                <a:gd name="connsiteX2" fmla="*/ 546100 w 546100"/>
                <a:gd name="connsiteY2" fmla="*/ 57638 h 374161"/>
                <a:gd name="connsiteX3" fmla="*/ 546100 w 546100"/>
                <a:gd name="connsiteY3" fmla="*/ 0 h 374161"/>
                <a:gd name="connsiteX4" fmla="*/ 0 w 546100"/>
                <a:gd name="connsiteY4" fmla="*/ 145561 h 374161"/>
                <a:gd name="connsiteX0" fmla="*/ 0 w 546100"/>
                <a:gd name="connsiteY0" fmla="*/ 145561 h 374161"/>
                <a:gd name="connsiteX1" fmla="*/ 0 w 546100"/>
                <a:gd name="connsiteY1" fmla="*/ 374161 h 374161"/>
                <a:gd name="connsiteX2" fmla="*/ 546100 w 546100"/>
                <a:gd name="connsiteY2" fmla="*/ 57638 h 374161"/>
                <a:gd name="connsiteX3" fmla="*/ 546100 w 546100"/>
                <a:gd name="connsiteY3" fmla="*/ 0 h 374161"/>
                <a:gd name="connsiteX4" fmla="*/ 0 w 546100"/>
                <a:gd name="connsiteY4" fmla="*/ 145561 h 374161"/>
                <a:gd name="connsiteX0" fmla="*/ 0 w 546100"/>
                <a:gd name="connsiteY0" fmla="*/ 145561 h 374161"/>
                <a:gd name="connsiteX1" fmla="*/ 0 w 546100"/>
                <a:gd name="connsiteY1" fmla="*/ 374161 h 374161"/>
                <a:gd name="connsiteX2" fmla="*/ 546100 w 546100"/>
                <a:gd name="connsiteY2" fmla="*/ 57638 h 374161"/>
                <a:gd name="connsiteX3" fmla="*/ 546100 w 546100"/>
                <a:gd name="connsiteY3" fmla="*/ 0 h 374161"/>
                <a:gd name="connsiteX4" fmla="*/ 0 w 546100"/>
                <a:gd name="connsiteY4" fmla="*/ 145561 h 374161"/>
                <a:gd name="connsiteX0" fmla="*/ 0 w 546100"/>
                <a:gd name="connsiteY0" fmla="*/ 145561 h 374161"/>
                <a:gd name="connsiteX1" fmla="*/ 0 w 546100"/>
                <a:gd name="connsiteY1" fmla="*/ 374161 h 374161"/>
                <a:gd name="connsiteX2" fmla="*/ 391372 w 546100"/>
                <a:gd name="connsiteY2" fmla="*/ 17585 h 374161"/>
                <a:gd name="connsiteX3" fmla="*/ 546100 w 546100"/>
                <a:gd name="connsiteY3" fmla="*/ 57638 h 374161"/>
                <a:gd name="connsiteX4" fmla="*/ 546100 w 546100"/>
                <a:gd name="connsiteY4" fmla="*/ 0 h 374161"/>
                <a:gd name="connsiteX5" fmla="*/ 0 w 546100"/>
                <a:gd name="connsiteY5" fmla="*/ 145561 h 374161"/>
                <a:gd name="connsiteX0" fmla="*/ 0 w 546100"/>
                <a:gd name="connsiteY0" fmla="*/ 145561 h 374161"/>
                <a:gd name="connsiteX1" fmla="*/ 0 w 546100"/>
                <a:gd name="connsiteY1" fmla="*/ 374161 h 374161"/>
                <a:gd name="connsiteX2" fmla="*/ 391372 w 546100"/>
                <a:gd name="connsiteY2" fmla="*/ 17585 h 374161"/>
                <a:gd name="connsiteX3" fmla="*/ 546100 w 546100"/>
                <a:gd name="connsiteY3" fmla="*/ 57638 h 374161"/>
                <a:gd name="connsiteX4" fmla="*/ 546100 w 546100"/>
                <a:gd name="connsiteY4" fmla="*/ 0 h 374161"/>
                <a:gd name="connsiteX5" fmla="*/ 0 w 546100"/>
                <a:gd name="connsiteY5" fmla="*/ 145561 h 374161"/>
                <a:gd name="connsiteX0" fmla="*/ 0 w 546100"/>
                <a:gd name="connsiteY0" fmla="*/ 145561 h 374161"/>
                <a:gd name="connsiteX1" fmla="*/ 0 w 546100"/>
                <a:gd name="connsiteY1" fmla="*/ 374161 h 374161"/>
                <a:gd name="connsiteX2" fmla="*/ 391372 w 546100"/>
                <a:gd name="connsiteY2" fmla="*/ 17585 h 374161"/>
                <a:gd name="connsiteX3" fmla="*/ 546100 w 546100"/>
                <a:gd name="connsiteY3" fmla="*/ 57638 h 374161"/>
                <a:gd name="connsiteX4" fmla="*/ 546100 w 546100"/>
                <a:gd name="connsiteY4" fmla="*/ 0 h 374161"/>
                <a:gd name="connsiteX5" fmla="*/ 0 w 546100"/>
                <a:gd name="connsiteY5" fmla="*/ 145561 h 374161"/>
                <a:gd name="connsiteX0" fmla="*/ 0 w 546100"/>
                <a:gd name="connsiteY0" fmla="*/ 145561 h 374161"/>
                <a:gd name="connsiteX1" fmla="*/ 0 w 546100"/>
                <a:gd name="connsiteY1" fmla="*/ 374161 h 374161"/>
                <a:gd name="connsiteX2" fmla="*/ 391372 w 546100"/>
                <a:gd name="connsiteY2" fmla="*/ 17585 h 374161"/>
                <a:gd name="connsiteX3" fmla="*/ 546100 w 546100"/>
                <a:gd name="connsiteY3" fmla="*/ 57638 h 374161"/>
                <a:gd name="connsiteX4" fmla="*/ 546100 w 546100"/>
                <a:gd name="connsiteY4" fmla="*/ 0 h 374161"/>
                <a:gd name="connsiteX5" fmla="*/ 0 w 546100"/>
                <a:gd name="connsiteY5" fmla="*/ 145561 h 374161"/>
                <a:gd name="connsiteX0" fmla="*/ 0 w 546100"/>
                <a:gd name="connsiteY0" fmla="*/ 145561 h 374161"/>
                <a:gd name="connsiteX1" fmla="*/ 0 w 546100"/>
                <a:gd name="connsiteY1" fmla="*/ 374161 h 374161"/>
                <a:gd name="connsiteX2" fmla="*/ 391372 w 546100"/>
                <a:gd name="connsiteY2" fmla="*/ 17585 h 374161"/>
                <a:gd name="connsiteX3" fmla="*/ 546100 w 546100"/>
                <a:gd name="connsiteY3" fmla="*/ 57638 h 374161"/>
                <a:gd name="connsiteX4" fmla="*/ 546100 w 546100"/>
                <a:gd name="connsiteY4" fmla="*/ 0 h 374161"/>
                <a:gd name="connsiteX5" fmla="*/ 0 w 546100"/>
                <a:gd name="connsiteY5" fmla="*/ 145561 h 374161"/>
                <a:gd name="connsiteX0" fmla="*/ 0 w 546100"/>
                <a:gd name="connsiteY0" fmla="*/ 145561 h 374161"/>
                <a:gd name="connsiteX1" fmla="*/ 0 w 546100"/>
                <a:gd name="connsiteY1" fmla="*/ 374161 h 374161"/>
                <a:gd name="connsiteX2" fmla="*/ 341313 w 546100"/>
                <a:gd name="connsiteY2" fmla="*/ 17585 h 374161"/>
                <a:gd name="connsiteX3" fmla="*/ 546100 w 546100"/>
                <a:gd name="connsiteY3" fmla="*/ 57638 h 374161"/>
                <a:gd name="connsiteX4" fmla="*/ 546100 w 546100"/>
                <a:gd name="connsiteY4" fmla="*/ 0 h 374161"/>
                <a:gd name="connsiteX5" fmla="*/ 0 w 546100"/>
                <a:gd name="connsiteY5" fmla="*/ 145561 h 374161"/>
                <a:gd name="connsiteX0" fmla="*/ 0 w 546100"/>
                <a:gd name="connsiteY0" fmla="*/ 145561 h 374161"/>
                <a:gd name="connsiteX1" fmla="*/ 0 w 546100"/>
                <a:gd name="connsiteY1" fmla="*/ 374161 h 374161"/>
                <a:gd name="connsiteX2" fmla="*/ 341313 w 546100"/>
                <a:gd name="connsiteY2" fmla="*/ 17585 h 374161"/>
                <a:gd name="connsiteX3" fmla="*/ 546100 w 546100"/>
                <a:gd name="connsiteY3" fmla="*/ 57638 h 374161"/>
                <a:gd name="connsiteX4" fmla="*/ 546100 w 546100"/>
                <a:gd name="connsiteY4" fmla="*/ 0 h 374161"/>
                <a:gd name="connsiteX5" fmla="*/ 0 w 546100"/>
                <a:gd name="connsiteY5" fmla="*/ 145561 h 374161"/>
                <a:gd name="connsiteX0" fmla="*/ 0 w 546100"/>
                <a:gd name="connsiteY0" fmla="*/ 145561 h 479669"/>
                <a:gd name="connsiteX1" fmla="*/ 0 w 546100"/>
                <a:gd name="connsiteY1" fmla="*/ 479669 h 479669"/>
                <a:gd name="connsiteX2" fmla="*/ 341313 w 546100"/>
                <a:gd name="connsiteY2" fmla="*/ 17585 h 479669"/>
                <a:gd name="connsiteX3" fmla="*/ 546100 w 546100"/>
                <a:gd name="connsiteY3" fmla="*/ 57638 h 479669"/>
                <a:gd name="connsiteX4" fmla="*/ 546100 w 546100"/>
                <a:gd name="connsiteY4" fmla="*/ 0 h 479669"/>
                <a:gd name="connsiteX5" fmla="*/ 0 w 546100"/>
                <a:gd name="connsiteY5" fmla="*/ 145561 h 479669"/>
                <a:gd name="connsiteX0" fmla="*/ 0 w 546100"/>
                <a:gd name="connsiteY0" fmla="*/ 145561 h 479669"/>
                <a:gd name="connsiteX1" fmla="*/ 0 w 546100"/>
                <a:gd name="connsiteY1" fmla="*/ 479669 h 479669"/>
                <a:gd name="connsiteX2" fmla="*/ 341313 w 546100"/>
                <a:gd name="connsiteY2" fmla="*/ 17585 h 479669"/>
                <a:gd name="connsiteX3" fmla="*/ 546100 w 546100"/>
                <a:gd name="connsiteY3" fmla="*/ 57638 h 479669"/>
                <a:gd name="connsiteX4" fmla="*/ 546100 w 546100"/>
                <a:gd name="connsiteY4" fmla="*/ 0 h 479669"/>
                <a:gd name="connsiteX5" fmla="*/ 0 w 546100"/>
                <a:gd name="connsiteY5" fmla="*/ 145561 h 479669"/>
                <a:gd name="connsiteX0" fmla="*/ 0 w 546100"/>
                <a:gd name="connsiteY0" fmla="*/ 145561 h 479669"/>
                <a:gd name="connsiteX1" fmla="*/ 0 w 546100"/>
                <a:gd name="connsiteY1" fmla="*/ 479669 h 479669"/>
                <a:gd name="connsiteX2" fmla="*/ 341313 w 546100"/>
                <a:gd name="connsiteY2" fmla="*/ 17585 h 479669"/>
                <a:gd name="connsiteX3" fmla="*/ 546100 w 546100"/>
                <a:gd name="connsiteY3" fmla="*/ 57638 h 479669"/>
                <a:gd name="connsiteX4" fmla="*/ 546100 w 546100"/>
                <a:gd name="connsiteY4" fmla="*/ 0 h 479669"/>
                <a:gd name="connsiteX5" fmla="*/ 0 w 546100"/>
                <a:gd name="connsiteY5" fmla="*/ 145561 h 479669"/>
                <a:gd name="connsiteX0" fmla="*/ 0 w 546100"/>
                <a:gd name="connsiteY0" fmla="*/ 145561 h 479669"/>
                <a:gd name="connsiteX1" fmla="*/ 0 w 546100"/>
                <a:gd name="connsiteY1" fmla="*/ 479669 h 479669"/>
                <a:gd name="connsiteX2" fmla="*/ 341313 w 546100"/>
                <a:gd name="connsiteY2" fmla="*/ 17585 h 479669"/>
                <a:gd name="connsiteX3" fmla="*/ 546100 w 546100"/>
                <a:gd name="connsiteY3" fmla="*/ 426915 h 479669"/>
                <a:gd name="connsiteX4" fmla="*/ 546100 w 546100"/>
                <a:gd name="connsiteY4" fmla="*/ 0 h 479669"/>
                <a:gd name="connsiteX5" fmla="*/ 0 w 546100"/>
                <a:gd name="connsiteY5" fmla="*/ 145561 h 479669"/>
                <a:gd name="connsiteX0" fmla="*/ 0 w 546100"/>
                <a:gd name="connsiteY0" fmla="*/ 303822 h 637930"/>
                <a:gd name="connsiteX1" fmla="*/ 0 w 546100"/>
                <a:gd name="connsiteY1" fmla="*/ 637930 h 637930"/>
                <a:gd name="connsiteX2" fmla="*/ 341313 w 546100"/>
                <a:gd name="connsiteY2" fmla="*/ 175846 h 637930"/>
                <a:gd name="connsiteX3" fmla="*/ 546100 w 546100"/>
                <a:gd name="connsiteY3" fmla="*/ 585176 h 637930"/>
                <a:gd name="connsiteX4" fmla="*/ 546100 w 546100"/>
                <a:gd name="connsiteY4" fmla="*/ 0 h 637930"/>
                <a:gd name="connsiteX5" fmla="*/ 0 w 546100"/>
                <a:gd name="connsiteY5" fmla="*/ 303822 h 637930"/>
                <a:gd name="connsiteX0" fmla="*/ 0 w 546100"/>
                <a:gd name="connsiteY0" fmla="*/ 303822 h 637930"/>
                <a:gd name="connsiteX1" fmla="*/ 0 w 546100"/>
                <a:gd name="connsiteY1" fmla="*/ 637930 h 637930"/>
                <a:gd name="connsiteX2" fmla="*/ 341313 w 546100"/>
                <a:gd name="connsiteY2" fmla="*/ 175846 h 637930"/>
                <a:gd name="connsiteX3" fmla="*/ 546100 w 546100"/>
                <a:gd name="connsiteY3" fmla="*/ 585176 h 637930"/>
                <a:gd name="connsiteX4" fmla="*/ 546100 w 546100"/>
                <a:gd name="connsiteY4" fmla="*/ 0 h 637930"/>
                <a:gd name="connsiteX5" fmla="*/ 0 w 546100"/>
                <a:gd name="connsiteY5" fmla="*/ 303822 h 637930"/>
                <a:gd name="connsiteX0" fmla="*/ 0 w 546100"/>
                <a:gd name="connsiteY0" fmla="*/ 303822 h 637930"/>
                <a:gd name="connsiteX1" fmla="*/ 0 w 546100"/>
                <a:gd name="connsiteY1" fmla="*/ 637930 h 637930"/>
                <a:gd name="connsiteX2" fmla="*/ 341313 w 546100"/>
                <a:gd name="connsiteY2" fmla="*/ 175846 h 637930"/>
                <a:gd name="connsiteX3" fmla="*/ 546100 w 546100"/>
                <a:gd name="connsiteY3" fmla="*/ 163146 h 637930"/>
                <a:gd name="connsiteX4" fmla="*/ 546100 w 546100"/>
                <a:gd name="connsiteY4" fmla="*/ 0 h 637930"/>
                <a:gd name="connsiteX5" fmla="*/ 0 w 546100"/>
                <a:gd name="connsiteY5" fmla="*/ 303822 h 637930"/>
                <a:gd name="connsiteX0" fmla="*/ 0 w 546100"/>
                <a:gd name="connsiteY0" fmla="*/ 303822 h 637930"/>
                <a:gd name="connsiteX1" fmla="*/ 0 w 546100"/>
                <a:gd name="connsiteY1" fmla="*/ 637930 h 637930"/>
                <a:gd name="connsiteX2" fmla="*/ 341313 w 546100"/>
                <a:gd name="connsiteY2" fmla="*/ 175846 h 637930"/>
                <a:gd name="connsiteX3" fmla="*/ 546100 w 546100"/>
                <a:gd name="connsiteY3" fmla="*/ 163146 h 637930"/>
                <a:gd name="connsiteX4" fmla="*/ 546100 w 546100"/>
                <a:gd name="connsiteY4" fmla="*/ 0 h 637930"/>
                <a:gd name="connsiteX5" fmla="*/ 0 w 546100"/>
                <a:gd name="connsiteY5" fmla="*/ 303822 h 637930"/>
                <a:gd name="connsiteX0" fmla="*/ 0 w 546100"/>
                <a:gd name="connsiteY0" fmla="*/ 303822 h 637930"/>
                <a:gd name="connsiteX1" fmla="*/ 0 w 546100"/>
                <a:gd name="connsiteY1" fmla="*/ 637930 h 637930"/>
                <a:gd name="connsiteX2" fmla="*/ 341313 w 546100"/>
                <a:gd name="connsiteY2" fmla="*/ 175846 h 637930"/>
                <a:gd name="connsiteX3" fmla="*/ 546100 w 546100"/>
                <a:gd name="connsiteY3" fmla="*/ 163146 h 637930"/>
                <a:gd name="connsiteX4" fmla="*/ 546100 w 546100"/>
                <a:gd name="connsiteY4" fmla="*/ 0 h 637930"/>
                <a:gd name="connsiteX5" fmla="*/ 0 w 546100"/>
                <a:gd name="connsiteY5" fmla="*/ 303822 h 637930"/>
                <a:gd name="connsiteX0" fmla="*/ 0 w 546100"/>
                <a:gd name="connsiteY0" fmla="*/ 303822 h 637930"/>
                <a:gd name="connsiteX1" fmla="*/ 0 w 546100"/>
                <a:gd name="connsiteY1" fmla="*/ 637930 h 637930"/>
                <a:gd name="connsiteX2" fmla="*/ 304906 w 546100"/>
                <a:gd name="connsiteY2" fmla="*/ 175846 h 637930"/>
                <a:gd name="connsiteX3" fmla="*/ 546100 w 546100"/>
                <a:gd name="connsiteY3" fmla="*/ 163146 h 637930"/>
                <a:gd name="connsiteX4" fmla="*/ 546100 w 546100"/>
                <a:gd name="connsiteY4" fmla="*/ 0 h 637930"/>
                <a:gd name="connsiteX5" fmla="*/ 0 w 546100"/>
                <a:gd name="connsiteY5" fmla="*/ 303822 h 637930"/>
                <a:gd name="connsiteX0" fmla="*/ 0 w 546100"/>
                <a:gd name="connsiteY0" fmla="*/ 303822 h 637930"/>
                <a:gd name="connsiteX1" fmla="*/ 0 w 546100"/>
                <a:gd name="connsiteY1" fmla="*/ 637930 h 637930"/>
                <a:gd name="connsiteX2" fmla="*/ 304906 w 546100"/>
                <a:gd name="connsiteY2" fmla="*/ 175846 h 637930"/>
                <a:gd name="connsiteX3" fmla="*/ 546100 w 546100"/>
                <a:gd name="connsiteY3" fmla="*/ 163146 h 637930"/>
                <a:gd name="connsiteX4" fmla="*/ 546100 w 546100"/>
                <a:gd name="connsiteY4" fmla="*/ 0 h 637930"/>
                <a:gd name="connsiteX5" fmla="*/ 0 w 546100"/>
                <a:gd name="connsiteY5" fmla="*/ 303822 h 637930"/>
                <a:gd name="connsiteX0" fmla="*/ 0 w 546100"/>
                <a:gd name="connsiteY0" fmla="*/ 303822 h 637930"/>
                <a:gd name="connsiteX1" fmla="*/ 0 w 546100"/>
                <a:gd name="connsiteY1" fmla="*/ 637930 h 637930"/>
                <a:gd name="connsiteX2" fmla="*/ 304906 w 546100"/>
                <a:gd name="connsiteY2" fmla="*/ 175846 h 637930"/>
                <a:gd name="connsiteX3" fmla="*/ 546100 w 546100"/>
                <a:gd name="connsiteY3" fmla="*/ 163146 h 637930"/>
                <a:gd name="connsiteX4" fmla="*/ 546100 w 546100"/>
                <a:gd name="connsiteY4" fmla="*/ 0 h 637930"/>
                <a:gd name="connsiteX5" fmla="*/ 0 w 546100"/>
                <a:gd name="connsiteY5" fmla="*/ 303822 h 637930"/>
                <a:gd name="connsiteX0" fmla="*/ 0 w 546100"/>
                <a:gd name="connsiteY0" fmla="*/ 303822 h 637930"/>
                <a:gd name="connsiteX1" fmla="*/ 0 w 546100"/>
                <a:gd name="connsiteY1" fmla="*/ 637930 h 637930"/>
                <a:gd name="connsiteX2" fmla="*/ 304906 w 546100"/>
                <a:gd name="connsiteY2" fmla="*/ 175846 h 637930"/>
                <a:gd name="connsiteX3" fmla="*/ 546100 w 546100"/>
                <a:gd name="connsiteY3" fmla="*/ 163146 h 637930"/>
                <a:gd name="connsiteX4" fmla="*/ 546100 w 546100"/>
                <a:gd name="connsiteY4" fmla="*/ 0 h 637930"/>
                <a:gd name="connsiteX5" fmla="*/ 0 w 546100"/>
                <a:gd name="connsiteY5" fmla="*/ 303822 h 637930"/>
                <a:gd name="connsiteX0" fmla="*/ 0 w 546100"/>
                <a:gd name="connsiteY0" fmla="*/ 303822 h 637930"/>
                <a:gd name="connsiteX1" fmla="*/ 0 w 546100"/>
                <a:gd name="connsiteY1" fmla="*/ 637930 h 637930"/>
                <a:gd name="connsiteX2" fmla="*/ 304906 w 546100"/>
                <a:gd name="connsiteY2" fmla="*/ 175846 h 637930"/>
                <a:gd name="connsiteX3" fmla="*/ 546100 w 546100"/>
                <a:gd name="connsiteY3" fmla="*/ 163146 h 637930"/>
                <a:gd name="connsiteX4" fmla="*/ 546100 w 546100"/>
                <a:gd name="connsiteY4" fmla="*/ 0 h 637930"/>
                <a:gd name="connsiteX5" fmla="*/ 0 w 546100"/>
                <a:gd name="connsiteY5" fmla="*/ 303822 h 637930"/>
                <a:gd name="connsiteX0" fmla="*/ 0 w 546100"/>
                <a:gd name="connsiteY0" fmla="*/ 177406 h 511514"/>
                <a:gd name="connsiteX1" fmla="*/ 0 w 546100"/>
                <a:gd name="connsiteY1" fmla="*/ 511514 h 511514"/>
                <a:gd name="connsiteX2" fmla="*/ 304906 w 546100"/>
                <a:gd name="connsiteY2" fmla="*/ 49430 h 511514"/>
                <a:gd name="connsiteX3" fmla="*/ 546100 w 546100"/>
                <a:gd name="connsiteY3" fmla="*/ 36730 h 511514"/>
                <a:gd name="connsiteX4" fmla="*/ 546100 w 546100"/>
                <a:gd name="connsiteY4" fmla="*/ 0 h 511514"/>
                <a:gd name="connsiteX5" fmla="*/ 0 w 546100"/>
                <a:gd name="connsiteY5" fmla="*/ 177406 h 511514"/>
                <a:gd name="connsiteX0" fmla="*/ 0 w 546100"/>
                <a:gd name="connsiteY0" fmla="*/ 177406 h 1875164"/>
                <a:gd name="connsiteX1" fmla="*/ 0 w 546100"/>
                <a:gd name="connsiteY1" fmla="*/ 511514 h 1875164"/>
                <a:gd name="connsiteX2" fmla="*/ 304906 w 546100"/>
                <a:gd name="connsiteY2" fmla="*/ 49430 h 1875164"/>
                <a:gd name="connsiteX3" fmla="*/ 546100 w 546100"/>
                <a:gd name="connsiteY3" fmla="*/ 36730 h 1875164"/>
                <a:gd name="connsiteX4" fmla="*/ 546100 w 546100"/>
                <a:gd name="connsiteY4" fmla="*/ 0 h 1875164"/>
                <a:gd name="connsiteX5" fmla="*/ 295804 w 546100"/>
                <a:gd name="connsiteY5" fmla="*/ 1875164 h 1875164"/>
                <a:gd name="connsiteX6" fmla="*/ 0 w 546100"/>
                <a:gd name="connsiteY6" fmla="*/ 177406 h 1875164"/>
                <a:gd name="connsiteX0" fmla="*/ 0 w 546100"/>
                <a:gd name="connsiteY0" fmla="*/ 261685 h 595793"/>
                <a:gd name="connsiteX1" fmla="*/ 0 w 546100"/>
                <a:gd name="connsiteY1" fmla="*/ 595793 h 595793"/>
                <a:gd name="connsiteX2" fmla="*/ 304906 w 546100"/>
                <a:gd name="connsiteY2" fmla="*/ 133709 h 595793"/>
                <a:gd name="connsiteX3" fmla="*/ 546100 w 546100"/>
                <a:gd name="connsiteY3" fmla="*/ 121009 h 595793"/>
                <a:gd name="connsiteX4" fmla="*/ 546100 w 546100"/>
                <a:gd name="connsiteY4" fmla="*/ 84279 h 595793"/>
                <a:gd name="connsiteX5" fmla="*/ 332211 w 546100"/>
                <a:gd name="connsiteY5" fmla="*/ 0 h 595793"/>
                <a:gd name="connsiteX6" fmla="*/ 0 w 546100"/>
                <a:gd name="connsiteY6" fmla="*/ 261685 h 595793"/>
                <a:gd name="connsiteX0" fmla="*/ 0 w 546100"/>
                <a:gd name="connsiteY0" fmla="*/ 261685 h 595793"/>
                <a:gd name="connsiteX1" fmla="*/ 0 w 546100"/>
                <a:gd name="connsiteY1" fmla="*/ 595793 h 595793"/>
                <a:gd name="connsiteX2" fmla="*/ 304906 w 546100"/>
                <a:gd name="connsiteY2" fmla="*/ 133709 h 595793"/>
                <a:gd name="connsiteX3" fmla="*/ 546100 w 546100"/>
                <a:gd name="connsiteY3" fmla="*/ 121009 h 595793"/>
                <a:gd name="connsiteX4" fmla="*/ 546100 w 546100"/>
                <a:gd name="connsiteY4" fmla="*/ 84279 h 595793"/>
                <a:gd name="connsiteX5" fmla="*/ 332211 w 546100"/>
                <a:gd name="connsiteY5" fmla="*/ 0 h 595793"/>
                <a:gd name="connsiteX6" fmla="*/ 0 w 546100"/>
                <a:gd name="connsiteY6" fmla="*/ 261685 h 595793"/>
                <a:gd name="connsiteX0" fmla="*/ 0 w 546100"/>
                <a:gd name="connsiteY0" fmla="*/ 303822 h 637930"/>
                <a:gd name="connsiteX1" fmla="*/ 0 w 546100"/>
                <a:gd name="connsiteY1" fmla="*/ 637930 h 637930"/>
                <a:gd name="connsiteX2" fmla="*/ 304906 w 546100"/>
                <a:gd name="connsiteY2" fmla="*/ 175846 h 637930"/>
                <a:gd name="connsiteX3" fmla="*/ 546100 w 546100"/>
                <a:gd name="connsiteY3" fmla="*/ 163146 h 637930"/>
                <a:gd name="connsiteX4" fmla="*/ 546100 w 546100"/>
                <a:gd name="connsiteY4" fmla="*/ 0 h 637930"/>
                <a:gd name="connsiteX5" fmla="*/ 332211 w 546100"/>
                <a:gd name="connsiteY5" fmla="*/ 42137 h 637930"/>
                <a:gd name="connsiteX6" fmla="*/ 0 w 546100"/>
                <a:gd name="connsiteY6" fmla="*/ 303822 h 637930"/>
                <a:gd name="connsiteX0" fmla="*/ 0 w 546100"/>
                <a:gd name="connsiteY0" fmla="*/ 303822 h 637930"/>
                <a:gd name="connsiteX1" fmla="*/ 0 w 546100"/>
                <a:gd name="connsiteY1" fmla="*/ 637930 h 637930"/>
                <a:gd name="connsiteX2" fmla="*/ 304906 w 546100"/>
                <a:gd name="connsiteY2" fmla="*/ 175846 h 637930"/>
                <a:gd name="connsiteX3" fmla="*/ 546100 w 546100"/>
                <a:gd name="connsiteY3" fmla="*/ 163146 h 637930"/>
                <a:gd name="connsiteX4" fmla="*/ 546100 w 546100"/>
                <a:gd name="connsiteY4" fmla="*/ 0 h 637930"/>
                <a:gd name="connsiteX5" fmla="*/ 332211 w 546100"/>
                <a:gd name="connsiteY5" fmla="*/ 42137 h 637930"/>
                <a:gd name="connsiteX6" fmla="*/ 0 w 546100"/>
                <a:gd name="connsiteY6" fmla="*/ 303822 h 637930"/>
                <a:gd name="connsiteX0" fmla="*/ 0 w 546100"/>
                <a:gd name="connsiteY0" fmla="*/ 303822 h 637930"/>
                <a:gd name="connsiteX1" fmla="*/ 0 w 546100"/>
                <a:gd name="connsiteY1" fmla="*/ 637930 h 637930"/>
                <a:gd name="connsiteX2" fmla="*/ 304906 w 546100"/>
                <a:gd name="connsiteY2" fmla="*/ 175846 h 637930"/>
                <a:gd name="connsiteX3" fmla="*/ 546100 w 546100"/>
                <a:gd name="connsiteY3" fmla="*/ 163146 h 637930"/>
                <a:gd name="connsiteX4" fmla="*/ 546100 w 546100"/>
                <a:gd name="connsiteY4" fmla="*/ 0 h 637930"/>
                <a:gd name="connsiteX5" fmla="*/ 332211 w 546100"/>
                <a:gd name="connsiteY5" fmla="*/ 42137 h 637930"/>
                <a:gd name="connsiteX6" fmla="*/ 0 w 546100"/>
                <a:gd name="connsiteY6" fmla="*/ 303822 h 637930"/>
                <a:gd name="connsiteX0" fmla="*/ 0 w 546100"/>
                <a:gd name="connsiteY0" fmla="*/ 303822 h 637930"/>
                <a:gd name="connsiteX1" fmla="*/ 0 w 546100"/>
                <a:gd name="connsiteY1" fmla="*/ 637930 h 637930"/>
                <a:gd name="connsiteX2" fmla="*/ 304906 w 546100"/>
                <a:gd name="connsiteY2" fmla="*/ 175846 h 637930"/>
                <a:gd name="connsiteX3" fmla="*/ 546100 w 546100"/>
                <a:gd name="connsiteY3" fmla="*/ 163146 h 637930"/>
                <a:gd name="connsiteX4" fmla="*/ 546100 w 546100"/>
                <a:gd name="connsiteY4" fmla="*/ 0 h 637930"/>
                <a:gd name="connsiteX5" fmla="*/ 332211 w 546100"/>
                <a:gd name="connsiteY5" fmla="*/ 42137 h 637930"/>
                <a:gd name="connsiteX6" fmla="*/ 0 w 546100"/>
                <a:gd name="connsiteY6" fmla="*/ 303822 h 637930"/>
                <a:gd name="connsiteX0" fmla="*/ 0 w 546100"/>
                <a:gd name="connsiteY0" fmla="*/ 303822 h 637930"/>
                <a:gd name="connsiteX1" fmla="*/ 0 w 546100"/>
                <a:gd name="connsiteY1" fmla="*/ 637930 h 637930"/>
                <a:gd name="connsiteX2" fmla="*/ 304906 w 546100"/>
                <a:gd name="connsiteY2" fmla="*/ 175846 h 637930"/>
                <a:gd name="connsiteX3" fmla="*/ 546100 w 546100"/>
                <a:gd name="connsiteY3" fmla="*/ 163146 h 637930"/>
                <a:gd name="connsiteX4" fmla="*/ 546100 w 546100"/>
                <a:gd name="connsiteY4" fmla="*/ 0 h 637930"/>
                <a:gd name="connsiteX5" fmla="*/ 332211 w 546100"/>
                <a:gd name="connsiteY5" fmla="*/ 42137 h 637930"/>
                <a:gd name="connsiteX6" fmla="*/ 0 w 546100"/>
                <a:gd name="connsiteY6" fmla="*/ 303822 h 637930"/>
                <a:gd name="connsiteX0" fmla="*/ 0 w 546100"/>
                <a:gd name="connsiteY0" fmla="*/ 303822 h 637930"/>
                <a:gd name="connsiteX1" fmla="*/ 0 w 546100"/>
                <a:gd name="connsiteY1" fmla="*/ 637930 h 637930"/>
                <a:gd name="connsiteX2" fmla="*/ 304906 w 546100"/>
                <a:gd name="connsiteY2" fmla="*/ 175846 h 637930"/>
                <a:gd name="connsiteX3" fmla="*/ 546100 w 546100"/>
                <a:gd name="connsiteY3" fmla="*/ 163146 h 637930"/>
                <a:gd name="connsiteX4" fmla="*/ 546100 w 546100"/>
                <a:gd name="connsiteY4" fmla="*/ 0 h 637930"/>
                <a:gd name="connsiteX5" fmla="*/ 332211 w 546100"/>
                <a:gd name="connsiteY5" fmla="*/ 42137 h 637930"/>
                <a:gd name="connsiteX6" fmla="*/ 0 w 546100"/>
                <a:gd name="connsiteY6" fmla="*/ 303822 h 637930"/>
                <a:gd name="connsiteX0" fmla="*/ 0 w 546100"/>
                <a:gd name="connsiteY0" fmla="*/ 303822 h 637930"/>
                <a:gd name="connsiteX1" fmla="*/ 0 w 546100"/>
                <a:gd name="connsiteY1" fmla="*/ 637930 h 637930"/>
                <a:gd name="connsiteX2" fmla="*/ 304906 w 546100"/>
                <a:gd name="connsiteY2" fmla="*/ 175846 h 637930"/>
                <a:gd name="connsiteX3" fmla="*/ 546100 w 546100"/>
                <a:gd name="connsiteY3" fmla="*/ 163146 h 637930"/>
                <a:gd name="connsiteX4" fmla="*/ 546100 w 546100"/>
                <a:gd name="connsiteY4" fmla="*/ 0 h 637930"/>
                <a:gd name="connsiteX5" fmla="*/ 332211 w 546100"/>
                <a:gd name="connsiteY5" fmla="*/ 42137 h 637930"/>
                <a:gd name="connsiteX6" fmla="*/ 0 w 546100"/>
                <a:gd name="connsiteY6" fmla="*/ 303822 h 637930"/>
                <a:gd name="connsiteX0" fmla="*/ 0 w 546100"/>
                <a:gd name="connsiteY0" fmla="*/ 303822 h 637930"/>
                <a:gd name="connsiteX1" fmla="*/ 0 w 546100"/>
                <a:gd name="connsiteY1" fmla="*/ 637930 h 637930"/>
                <a:gd name="connsiteX2" fmla="*/ 304906 w 546100"/>
                <a:gd name="connsiteY2" fmla="*/ 175846 h 637930"/>
                <a:gd name="connsiteX3" fmla="*/ 546100 w 546100"/>
                <a:gd name="connsiteY3" fmla="*/ 163146 h 637930"/>
                <a:gd name="connsiteX4" fmla="*/ 546100 w 546100"/>
                <a:gd name="connsiteY4" fmla="*/ 0 h 637930"/>
                <a:gd name="connsiteX5" fmla="*/ 332211 w 546100"/>
                <a:gd name="connsiteY5" fmla="*/ 42137 h 637930"/>
                <a:gd name="connsiteX6" fmla="*/ 0 w 546100"/>
                <a:gd name="connsiteY6" fmla="*/ 303822 h 637930"/>
                <a:gd name="connsiteX0" fmla="*/ 0 w 546100"/>
                <a:gd name="connsiteY0" fmla="*/ 303822 h 637930"/>
                <a:gd name="connsiteX1" fmla="*/ 0 w 546100"/>
                <a:gd name="connsiteY1" fmla="*/ 637930 h 637930"/>
                <a:gd name="connsiteX2" fmla="*/ 304906 w 546100"/>
                <a:gd name="connsiteY2" fmla="*/ 175846 h 637930"/>
                <a:gd name="connsiteX3" fmla="*/ 546100 w 546100"/>
                <a:gd name="connsiteY3" fmla="*/ 278165 h 637930"/>
                <a:gd name="connsiteX4" fmla="*/ 546100 w 546100"/>
                <a:gd name="connsiteY4" fmla="*/ 0 h 637930"/>
                <a:gd name="connsiteX5" fmla="*/ 332211 w 546100"/>
                <a:gd name="connsiteY5" fmla="*/ 42137 h 637930"/>
                <a:gd name="connsiteX6" fmla="*/ 0 w 546100"/>
                <a:gd name="connsiteY6" fmla="*/ 303822 h 637930"/>
                <a:gd name="connsiteX0" fmla="*/ 0 w 546100"/>
                <a:gd name="connsiteY0" fmla="*/ 261685 h 595793"/>
                <a:gd name="connsiteX1" fmla="*/ 0 w 546100"/>
                <a:gd name="connsiteY1" fmla="*/ 595793 h 595793"/>
                <a:gd name="connsiteX2" fmla="*/ 304906 w 546100"/>
                <a:gd name="connsiteY2" fmla="*/ 133709 h 595793"/>
                <a:gd name="connsiteX3" fmla="*/ 546100 w 546100"/>
                <a:gd name="connsiteY3" fmla="*/ 236028 h 595793"/>
                <a:gd name="connsiteX4" fmla="*/ 546100 w 546100"/>
                <a:gd name="connsiteY4" fmla="*/ 72882 h 595793"/>
                <a:gd name="connsiteX5" fmla="*/ 332211 w 546100"/>
                <a:gd name="connsiteY5" fmla="*/ 0 h 595793"/>
                <a:gd name="connsiteX6" fmla="*/ 0 w 546100"/>
                <a:gd name="connsiteY6" fmla="*/ 261685 h 595793"/>
                <a:gd name="connsiteX0" fmla="*/ 0 w 546100"/>
                <a:gd name="connsiteY0" fmla="*/ 261685 h 595793"/>
                <a:gd name="connsiteX1" fmla="*/ 0 w 546100"/>
                <a:gd name="connsiteY1" fmla="*/ 595793 h 595793"/>
                <a:gd name="connsiteX2" fmla="*/ 304906 w 546100"/>
                <a:gd name="connsiteY2" fmla="*/ 133709 h 595793"/>
                <a:gd name="connsiteX3" fmla="*/ 546100 w 546100"/>
                <a:gd name="connsiteY3" fmla="*/ 236028 h 595793"/>
                <a:gd name="connsiteX4" fmla="*/ 546100 w 546100"/>
                <a:gd name="connsiteY4" fmla="*/ 72882 h 595793"/>
                <a:gd name="connsiteX5" fmla="*/ 332211 w 546100"/>
                <a:gd name="connsiteY5" fmla="*/ 0 h 595793"/>
                <a:gd name="connsiteX6" fmla="*/ 0 w 546100"/>
                <a:gd name="connsiteY6" fmla="*/ 261685 h 595793"/>
                <a:gd name="connsiteX0" fmla="*/ 0 w 546100"/>
                <a:gd name="connsiteY0" fmla="*/ 261685 h 595793"/>
                <a:gd name="connsiteX1" fmla="*/ 0 w 546100"/>
                <a:gd name="connsiteY1" fmla="*/ 595793 h 595793"/>
                <a:gd name="connsiteX2" fmla="*/ 304906 w 546100"/>
                <a:gd name="connsiteY2" fmla="*/ 133709 h 595793"/>
                <a:gd name="connsiteX3" fmla="*/ 546100 w 546100"/>
                <a:gd name="connsiteY3" fmla="*/ 236028 h 595793"/>
                <a:gd name="connsiteX4" fmla="*/ 546100 w 546100"/>
                <a:gd name="connsiteY4" fmla="*/ 72882 h 595793"/>
                <a:gd name="connsiteX5" fmla="*/ 332211 w 546100"/>
                <a:gd name="connsiteY5" fmla="*/ 0 h 595793"/>
                <a:gd name="connsiteX6" fmla="*/ 0 w 546100"/>
                <a:gd name="connsiteY6" fmla="*/ 261685 h 59579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546100" h="595793">
                  <a:moveTo>
                    <a:pt x="0" y="261685"/>
                  </a:moveTo>
                  <a:lnTo>
                    <a:pt x="0" y="595793"/>
                  </a:lnTo>
                  <a:cubicBezTo>
                    <a:pt x="123631" y="609634"/>
                    <a:pt x="167623" y="291971"/>
                    <a:pt x="304906" y="133709"/>
                  </a:cubicBezTo>
                  <a:cubicBezTo>
                    <a:pt x="463427" y="-94891"/>
                    <a:pt x="520312" y="238959"/>
                    <a:pt x="546100" y="236028"/>
                  </a:cubicBezTo>
                  <a:cubicBezTo>
                    <a:pt x="546100" y="223785"/>
                    <a:pt x="546858" y="179937"/>
                    <a:pt x="546100" y="72882"/>
                  </a:cubicBezTo>
                  <a:cubicBezTo>
                    <a:pt x="521070" y="6688"/>
                    <a:pt x="420194" y="-155983"/>
                    <a:pt x="332211" y="0"/>
                  </a:cubicBezTo>
                  <a:cubicBezTo>
                    <a:pt x="241194" y="50637"/>
                    <a:pt x="84949" y="531100"/>
                    <a:pt x="0" y="261685"/>
                  </a:cubicBezTo>
                  <a:close/>
                </a:path>
              </a:pathLst>
            </a:custGeom>
            <a:gradFill>
              <a:gsLst>
                <a:gs pos="72000">
                  <a:schemeClr val="accent1">
                    <a:tint val="66000"/>
                    <a:satMod val="160000"/>
                    <a:alpha val="0"/>
                  </a:schemeClr>
                </a:gs>
                <a:gs pos="61000">
                  <a:schemeClr val="accent1">
                    <a:tint val="44500"/>
                    <a:satMod val="160000"/>
                    <a:alpha val="7000"/>
                  </a:schemeClr>
                </a:gs>
                <a:gs pos="100000">
                  <a:schemeClr val="accent1">
                    <a:tint val="23500"/>
                    <a:satMod val="160000"/>
                    <a:alpha val="36000"/>
                  </a:schemeClr>
                </a:gs>
              </a:gsLst>
              <a:lin ang="54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s-ES"/>
              </a:defPPr>
              <a:lvl1pPr marL="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 lang="en-US">
                <a:latin typeface="Arial" pitchFamily="34" charset="0"/>
                <a:cs typeface="Arial" pitchFamily="34" charset="0"/>
              </a:endParaRPr>
            </a:p>
          </p:txBody>
        </p:sp>
      </p:grp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702642C-6CA8-4771-AA63-275C9CE8F258}" type="datetimeFigureOut">
              <a:rPr lang="es-ES" smtClean="0"/>
              <a:pPr/>
              <a:t>06/04/2025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930CCD3-A6C8-44E4-96BD-9B99EB488119}" type="slidenum">
              <a:rPr lang="es-ES" smtClean="0"/>
              <a:pPr/>
              <a:t>‹#›</a:t>
            </a:fld>
            <a:endParaRPr lang="es-E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s-ES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s-ES"/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702642C-6CA8-4771-AA63-275C9CE8F258}" type="datetimeFigureOut">
              <a:rPr lang="es-ES" smtClean="0"/>
              <a:pPr/>
              <a:t>06/04/2025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930CCD3-A6C8-44E4-96BD-9B99EB488119}" type="slidenum">
              <a:rPr lang="es-ES" smtClean="0"/>
              <a:pPr/>
              <a:t>‹#›</a:t>
            </a:fld>
            <a:endParaRPr lang="es-E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s-ES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s-ES"/>
          </a:p>
        </p:txBody>
      </p:sp>
      <p:sp>
        <p:nvSpPr>
          <p:cNvPr id="7" name="6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702642C-6CA8-4771-AA63-275C9CE8F258}" type="datetimeFigureOut">
              <a:rPr lang="es-ES" smtClean="0"/>
              <a:pPr/>
              <a:t>06/04/2025</a:t>
            </a:fld>
            <a:endParaRPr lang="es-ES"/>
          </a:p>
        </p:txBody>
      </p:sp>
      <p:sp>
        <p:nvSpPr>
          <p:cNvPr id="8" name="7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9" name="8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930CCD3-A6C8-44E4-96BD-9B99EB488119}" type="slidenum">
              <a:rPr lang="es-ES" smtClean="0"/>
              <a:pPr/>
              <a:t>‹#›</a:t>
            </a:fld>
            <a:endParaRPr lang="es-E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s-ES"/>
          </a:p>
        </p:txBody>
      </p:sp>
      <p:sp>
        <p:nvSpPr>
          <p:cNvPr id="3" name="2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702642C-6CA8-4771-AA63-275C9CE8F258}" type="datetimeFigureOut">
              <a:rPr lang="es-ES" smtClean="0"/>
              <a:pPr/>
              <a:t>06/04/2025</a:t>
            </a:fld>
            <a:endParaRPr lang="es-ES"/>
          </a:p>
        </p:txBody>
      </p:sp>
      <p:sp>
        <p:nvSpPr>
          <p:cNvPr id="4" name="3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930CCD3-A6C8-44E4-96BD-9B99EB488119}" type="slidenum">
              <a:rPr lang="es-ES" smtClean="0"/>
              <a:pPr/>
              <a:t>‹#›</a:t>
            </a:fld>
            <a:endParaRPr lang="es-E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702642C-6CA8-4771-AA63-275C9CE8F258}" type="datetimeFigureOut">
              <a:rPr lang="es-ES" smtClean="0"/>
              <a:pPr/>
              <a:t>06/04/2025</a:t>
            </a:fld>
            <a:endParaRPr lang="es-ES"/>
          </a:p>
        </p:txBody>
      </p:sp>
      <p:sp>
        <p:nvSpPr>
          <p:cNvPr id="3" name="2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930CCD3-A6C8-44E4-96BD-9B99EB488119}" type="slidenum">
              <a:rPr lang="es-ES" smtClean="0"/>
              <a:pPr/>
              <a:t>‹#›</a:t>
            </a:fld>
            <a:endParaRPr lang="es-E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702642C-6CA8-4771-AA63-275C9CE8F258}" type="datetimeFigureOut">
              <a:rPr lang="es-ES" smtClean="0"/>
              <a:pPr/>
              <a:t>06/04/2025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930CCD3-A6C8-44E4-96BD-9B99EB488119}" type="slidenum">
              <a:rPr lang="es-ES" smtClean="0"/>
              <a:pPr/>
              <a:t>‹#›</a:t>
            </a:fld>
            <a:endParaRPr lang="es-E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es-ES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ru-RU" smtClean="0"/>
              <a:t>Вставка рисунка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702642C-6CA8-4771-AA63-275C9CE8F258}" type="datetimeFigureOut">
              <a:rPr lang="es-ES" smtClean="0"/>
              <a:pPr/>
              <a:t>06/04/2025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930CCD3-A6C8-44E4-96BD-9B99EB488119}" type="slidenum">
              <a:rPr lang="es-ES" smtClean="0"/>
              <a:pPr/>
              <a:t>‹#›</a:t>
            </a:fld>
            <a:endParaRPr lang="es-E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702642C-6CA8-4771-AA63-275C9CE8F258}" type="datetimeFigureOut">
              <a:rPr lang="es-ES" smtClean="0"/>
              <a:pPr/>
              <a:t>06/04/2025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930CCD3-A6C8-44E4-96BD-9B99EB488119}" type="slidenum">
              <a:rPr lang="es-ES" smtClean="0"/>
              <a:pPr/>
              <a:t>‹#›</a:t>
            </a:fld>
            <a:endParaRPr lang="es-E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702642C-6CA8-4771-AA63-275C9CE8F258}" type="datetimeFigureOut">
              <a:rPr lang="es-ES" smtClean="0"/>
              <a:pPr/>
              <a:t>06/04/2025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930CCD3-A6C8-44E4-96BD-9B99EB488119}" type="slidenum">
              <a:rPr lang="es-ES" smtClean="0"/>
              <a:pPr/>
              <a:t>‹#›</a:t>
            </a:fld>
            <a:endParaRPr lang="es-E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pn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6 Imagen" descr="airplane.bmp"/>
          <p:cNvPicPr>
            <a:picLocks noChangeAspect="1"/>
          </p:cNvPicPr>
          <p:nvPr/>
        </p:nvPicPr>
        <p:blipFill>
          <a:blip r:embed="rId13" cstate="print"/>
          <a:stretch>
            <a:fillRect/>
          </a:stretch>
        </p:blipFill>
        <p:spPr>
          <a:xfrm>
            <a:off x="0" y="0"/>
            <a:ext cx="9143999" cy="6858000"/>
          </a:xfrm>
          <a:prstGeom prst="rect">
            <a:avLst/>
          </a:prstGeom>
        </p:spPr>
      </p:pic>
      <p:sp>
        <p:nvSpPr>
          <p:cNvPr id="2" name="1 Marcador de título"/>
          <p:cNvSpPr>
            <a:spLocks noGrp="1"/>
          </p:cNvSpPr>
          <p:nvPr>
            <p:ph type="title"/>
          </p:nvPr>
        </p:nvSpPr>
        <p:spPr>
          <a:xfrm>
            <a:off x="457200" y="142852"/>
            <a:ext cx="8229600" cy="85725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r>
              <a:rPr lang="es-ES" dirty="0" smtClean="0"/>
              <a:t>Haga clic para modificar el estilo de título del patrón</a:t>
            </a:r>
            <a:endParaRPr lang="es-ES" dirty="0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285860"/>
            <a:ext cx="8229600" cy="500066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dirty="0" smtClean="0"/>
              <a:t>Haga clic para modificar el estilo de texto del patrón</a:t>
            </a:r>
          </a:p>
          <a:p>
            <a:pPr lvl="1"/>
            <a:r>
              <a:rPr lang="es-ES" dirty="0" smtClean="0"/>
              <a:t>Segundo nivel</a:t>
            </a:r>
          </a:p>
          <a:p>
            <a:pPr lvl="2"/>
            <a:r>
              <a:rPr lang="es-ES" dirty="0" smtClean="0"/>
              <a:t>Tercer nivel</a:t>
            </a:r>
          </a:p>
          <a:p>
            <a:pPr lvl="3"/>
            <a:r>
              <a:rPr lang="es-ES" dirty="0" smtClean="0"/>
              <a:t>Cuarto nivel</a:t>
            </a:r>
          </a:p>
          <a:p>
            <a:pPr lvl="4"/>
            <a:r>
              <a:rPr lang="es-ES" dirty="0" smtClean="0"/>
              <a:t>Quinto nivel</a:t>
            </a:r>
            <a:endParaRPr lang="es-ES" dirty="0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702642C-6CA8-4771-AA63-275C9CE8F258}" type="datetimeFigureOut">
              <a:rPr lang="es-ES" smtClean="0"/>
              <a:pPr/>
              <a:t>06/04/2025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930CCD3-A6C8-44E4-96BD-9B99EB488119}" type="slidenum">
              <a:rPr lang="es-ES" smtClean="0"/>
              <a:pPr/>
              <a:t>‹#›</a:t>
            </a:fld>
            <a:endParaRPr lang="es-E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3600" b="0" kern="1200" cap="none" spc="0">
          <a:ln>
            <a:solidFill>
              <a:schemeClr val="tx1"/>
            </a:solidFill>
          </a:ln>
          <a:solidFill>
            <a:srgbClr val="FF9900"/>
          </a:solidFill>
          <a:effectLst>
            <a:outerShdw blurRad="50800" dist="38100" dir="18900000" algn="bl" rotWithShape="0">
              <a:prstClr val="black"/>
            </a:outerShdw>
          </a:effectLst>
          <a:latin typeface="Eras Demi ITC" pitchFamily="34" charset="0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2700" b="1" kern="1200">
          <a:ln>
            <a:solidFill>
              <a:schemeClr val="tx1"/>
            </a:solidFill>
          </a:ln>
          <a:solidFill>
            <a:srgbClr val="CCFFCC"/>
          </a:solidFill>
          <a:effectLst>
            <a:innerShdw blurRad="63500" dist="50800" dir="13500000">
              <a:prstClr val="black"/>
            </a:innerShdw>
          </a:effectLst>
          <a:latin typeface="Eras Demi ITC" pitchFamily="34" charset="0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600" kern="1200">
          <a:ln>
            <a:solidFill>
              <a:sysClr val="windowText" lastClr="000000"/>
            </a:solidFill>
          </a:ln>
          <a:solidFill>
            <a:srgbClr val="CCFFCC"/>
          </a:solidFill>
          <a:effectLst>
            <a:innerShdw blurRad="63500" dist="50800" dir="13500000">
              <a:prstClr val="black"/>
            </a:innerShdw>
          </a:effectLst>
          <a:latin typeface="Eras Medium ITC" pitchFamily="34" charset="0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ln>
            <a:solidFill>
              <a:sysClr val="windowText" lastClr="000000"/>
            </a:solidFill>
          </a:ln>
          <a:solidFill>
            <a:srgbClr val="CCFFCC"/>
          </a:solidFill>
          <a:effectLst>
            <a:innerShdw blurRad="63500" dist="50800" dir="13500000">
              <a:prstClr val="black"/>
            </a:innerShdw>
          </a:effectLst>
          <a:latin typeface="Eras Medium ITC" pitchFamily="34" charset="0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ln>
            <a:solidFill>
              <a:sysClr val="windowText" lastClr="000000"/>
            </a:solidFill>
          </a:ln>
          <a:solidFill>
            <a:srgbClr val="CCFFCC"/>
          </a:solidFill>
          <a:effectLst>
            <a:innerShdw blurRad="63500" dist="50800" dir="13500000">
              <a:prstClr val="black"/>
            </a:innerShdw>
          </a:effectLst>
          <a:latin typeface="Eras Medium ITC" pitchFamily="34" charset="0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ln>
            <a:solidFill>
              <a:sysClr val="windowText" lastClr="000000"/>
            </a:solidFill>
          </a:ln>
          <a:solidFill>
            <a:srgbClr val="CCFFCC"/>
          </a:solidFill>
          <a:effectLst>
            <a:innerShdw blurRad="63500" dist="50800" dir="13500000">
              <a:prstClr val="black"/>
            </a:innerShdw>
          </a:effectLst>
          <a:latin typeface="Eras Medium ITC" pitchFamily="34" charset="0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microsoft.com/office/2007/relationships/media" Target="../media/media1.MP3"/><Relationship Id="rId2" Type="http://schemas.openxmlformats.org/officeDocument/2006/relationships/slideLayout" Target="../slideLayouts/slideLayout1.xml"/><Relationship Id="rId1" Type="http://schemas.openxmlformats.org/officeDocument/2006/relationships/video" Target="NULL" TargetMode="External"/><Relationship Id="rId4" Type="http://schemas.openxmlformats.org/officeDocument/2006/relationships/image" Target="../media/image2.pn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6.png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jpeg"/><Relationship Id="rId2" Type="http://schemas.openxmlformats.org/officeDocument/2006/relationships/slideLayout" Target="../slideLayouts/slideLayout2.xml"/><Relationship Id="rId1" Type="http://schemas.openxmlformats.org/officeDocument/2006/relationships/video" Target="NULL" TargetMode="External"/><Relationship Id="rId5" Type="http://schemas.openxmlformats.org/officeDocument/2006/relationships/image" Target="../media/image24.png"/><Relationship Id="rId4" Type="http://schemas.microsoft.com/office/2007/relationships/media" Target="../media/media3.mp4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16024" y="214290"/>
            <a:ext cx="7772400" cy="2286016"/>
          </a:xfrm>
        </p:spPr>
        <p:txBody>
          <a:bodyPr/>
          <a:lstStyle/>
          <a:p>
            <a:r>
              <a:rPr lang="ru-RU" sz="6600" dirty="0" smtClean="0"/>
              <a:t>ИСТОРИЯ АВИАЦИИ</a:t>
            </a:r>
            <a:endParaRPr lang="es-ES" sz="6600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47846" y="1124744"/>
            <a:ext cx="6443844" cy="1944216"/>
          </a:xfrm>
          <a:noFill/>
          <a:effectLst/>
        </p:spPr>
        <p:txBody>
          <a:bodyPr>
            <a:normAutofit/>
          </a:bodyPr>
          <a:lstStyle/>
          <a:p>
            <a:r>
              <a:rPr lang="ru-RU" sz="3900" dirty="0">
                <a:ln>
                  <a:noFill/>
                </a:ln>
                <a:pattFill prst="pct10">
                  <a:fgClr>
                    <a:schemeClr val="accent1"/>
                  </a:fgClr>
                  <a:bgClr>
                    <a:schemeClr val="bg1"/>
                  </a:bgClr>
                </a:pattFill>
                <a:latin typeface="Times New Roman" panose="02020603050405020304" pitchFamily="18" charset="0"/>
                <a:cs typeface="Times New Roman" panose="02020603050405020304" pitchFamily="18" charset="0"/>
              </a:rPr>
              <a:t/>
            </a:r>
            <a:br>
              <a:rPr lang="ru-RU" sz="3900" dirty="0">
                <a:ln>
                  <a:noFill/>
                </a:ln>
                <a:pattFill prst="pct10">
                  <a:fgClr>
                    <a:schemeClr val="accent1"/>
                  </a:fgClr>
                  <a:bgClr>
                    <a:schemeClr val="bg1"/>
                  </a:bgClr>
                </a:patt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endParaRPr lang="es-ES" sz="3300" dirty="0">
              <a:ln>
                <a:noFill/>
              </a:ln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es-ES" dirty="0"/>
          </a:p>
        </p:txBody>
      </p:sp>
      <p:pic>
        <p:nvPicPr>
          <p:cNvPr id="5" name="ЛЕТИТ САМОЛЕТ ОТРЕДАКТ">
            <a:hlinkClick r:id="" action="ppaction://media"/>
          </p:cNvPr>
          <p:cNvPicPr>
            <a:picLocks noChangeAspect="1"/>
          </p:cNvPicPr>
          <p:nvPr>
            <a:videoFile r:link="rId1"/>
            <p:extLst>
              <p:ext uri="{DAA4B4D4-6D71-4841-9C94-3DE7FCFB9230}">
                <p14:media xmlns:p14="http://schemas.microsoft.com/office/powerpoint/2010/main" xmlns="" r:embed="rId3"/>
              </p:ext>
            </p:extLst>
          </p:nvPr>
        </p:nvPicPr>
        <p:blipFill>
          <a:blip r:embed="rId4" cstate="print"/>
          <a:stretch>
            <a:fillRect/>
          </a:stretch>
        </p:blipFill>
        <p:spPr>
          <a:xfrm>
            <a:off x="8748464" y="6494317"/>
            <a:ext cx="211706" cy="211706"/>
          </a:xfrm>
          <a:prstGeom prst="rect">
            <a:avLst/>
          </a:prstGeom>
        </p:spPr>
      </p:pic>
      <p:sp>
        <p:nvSpPr>
          <p:cNvPr id="6" name="2 Subtítulo"/>
          <p:cNvSpPr txBox="1">
            <a:spLocks/>
          </p:cNvSpPr>
          <p:nvPr/>
        </p:nvSpPr>
        <p:spPr>
          <a:xfrm>
            <a:off x="251520" y="5665566"/>
            <a:ext cx="3960440" cy="1008112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700" b="1" kern="1200">
                <a:ln>
                  <a:solidFill>
                    <a:schemeClr val="tx1"/>
                  </a:solidFill>
                </a:ln>
                <a:solidFill>
                  <a:schemeClr val="tx1">
                    <a:tint val="75000"/>
                  </a:schemeClr>
                </a:solidFill>
                <a:effectLst>
                  <a:innerShdw blurRad="63500" dist="50800" dir="13500000">
                    <a:prstClr val="black"/>
                  </a:innerShdw>
                </a:effectLst>
                <a:latin typeface="Eras Demi ITC" pitchFamily="34" charset="0"/>
                <a:ea typeface="+mn-ea"/>
                <a:cs typeface="+mn-cs"/>
              </a:defRPr>
            </a:lvl1pPr>
            <a:lvl2pPr marL="4572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600" kern="1200">
                <a:ln>
                  <a:solidFill>
                    <a:sysClr val="windowText" lastClr="000000"/>
                  </a:solidFill>
                </a:ln>
                <a:solidFill>
                  <a:schemeClr val="tx1">
                    <a:tint val="75000"/>
                  </a:schemeClr>
                </a:solidFill>
                <a:effectLst>
                  <a:innerShdw blurRad="63500" dist="50800" dir="13500000">
                    <a:prstClr val="black"/>
                  </a:innerShdw>
                </a:effectLst>
                <a:latin typeface="Eras Medium ITC" pitchFamily="34" charset="0"/>
                <a:ea typeface="+mn-ea"/>
                <a:cs typeface="+mn-cs"/>
              </a:defRPr>
            </a:lvl2pPr>
            <a:lvl3pPr marL="9144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400" kern="1200">
                <a:ln>
                  <a:solidFill>
                    <a:sysClr val="windowText" lastClr="000000"/>
                  </a:solidFill>
                </a:ln>
                <a:solidFill>
                  <a:schemeClr val="tx1">
                    <a:tint val="75000"/>
                  </a:schemeClr>
                </a:solidFill>
                <a:effectLst>
                  <a:innerShdw blurRad="63500" dist="50800" dir="13500000">
                    <a:prstClr val="black"/>
                  </a:innerShdw>
                </a:effectLst>
                <a:latin typeface="Eras Medium ITC" pitchFamily="34" charset="0"/>
                <a:ea typeface="+mn-ea"/>
                <a:cs typeface="+mn-cs"/>
              </a:defRPr>
            </a:lvl3pPr>
            <a:lvl4pPr marL="13716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ln>
                  <a:solidFill>
                    <a:sysClr val="windowText" lastClr="000000"/>
                  </a:solidFill>
                </a:ln>
                <a:solidFill>
                  <a:schemeClr val="tx1">
                    <a:tint val="75000"/>
                  </a:schemeClr>
                </a:solidFill>
                <a:effectLst>
                  <a:innerShdw blurRad="63500" dist="50800" dir="13500000">
                    <a:prstClr val="black"/>
                  </a:innerShdw>
                </a:effectLst>
                <a:latin typeface="Eras Medium ITC" pitchFamily="34" charset="0"/>
                <a:ea typeface="+mn-ea"/>
                <a:cs typeface="+mn-cs"/>
              </a:defRPr>
            </a:lvl4pPr>
            <a:lvl5pPr marL="18288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ln>
                  <a:solidFill>
                    <a:sysClr val="windowText" lastClr="000000"/>
                  </a:solidFill>
                </a:ln>
                <a:solidFill>
                  <a:schemeClr val="tx1">
                    <a:tint val="75000"/>
                  </a:schemeClr>
                </a:solidFill>
                <a:effectLst>
                  <a:innerShdw blurRad="63500" dist="50800" dir="13500000">
                    <a:prstClr val="black"/>
                  </a:innerShdw>
                </a:effectLst>
                <a:latin typeface="Eras Medium ITC" pitchFamily="34" charset="0"/>
                <a:ea typeface="+mn-ea"/>
                <a:cs typeface="+mn-cs"/>
              </a:defRPr>
            </a:lvl5pPr>
            <a:lvl6pPr marL="22860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ru-RU" dirty="0" err="1">
                <a:ln>
                  <a:solidFill>
                    <a:schemeClr val="bg1"/>
                  </a:solidFill>
                </a:ln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Муринская</a:t>
            </a:r>
            <a:r>
              <a:rPr lang="ru-RU" dirty="0">
                <a:ln>
                  <a:solidFill>
                    <a:schemeClr val="bg1"/>
                  </a:solidFill>
                </a:ln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СОШ № 5</a:t>
            </a:r>
          </a:p>
          <a:p>
            <a:r>
              <a:rPr lang="ru-RU" dirty="0">
                <a:ln>
                  <a:solidFill>
                    <a:schemeClr val="bg1"/>
                  </a:solidFill>
                </a:ln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г. </a:t>
            </a:r>
            <a:r>
              <a:rPr lang="ru-RU" dirty="0" err="1">
                <a:ln>
                  <a:solidFill>
                    <a:schemeClr val="bg1"/>
                  </a:solidFill>
                </a:ln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Мурино</a:t>
            </a:r>
            <a:r>
              <a:rPr lang="ru-RU" dirty="0">
                <a:ln>
                  <a:solidFill>
                    <a:schemeClr val="bg1"/>
                  </a:solidFill>
                </a:ln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ru-RU" dirty="0" smtClean="0">
                <a:ln>
                  <a:solidFill>
                    <a:schemeClr val="bg1"/>
                  </a:solidFill>
                </a:ln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2025 </a:t>
            </a:r>
            <a:r>
              <a:rPr lang="ru-RU" dirty="0">
                <a:ln>
                  <a:solidFill>
                    <a:schemeClr val="bg1"/>
                  </a:solidFill>
                </a:ln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год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</a:p>
          <a:p>
            <a:endParaRPr lang="es-ES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8019" fill="hold"/>
                                        <p:tgtEl>
                                          <p:spTgt spid="5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  <p:par>
                                <p:cTn id="7" presetID="2" presetClass="entr" presetSubtype="2" accel="12000" decel="54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" presetID="2" presetClass="entr" presetSubtype="2" decel="38000" fill="hold" grpId="0" nodeType="withEffect">
                                  <p:stCondLst>
                                    <p:cond delay="250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1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1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2" presetClass="entr" presetSubtype="2" decel="38000" fill="hold" grpId="0" nodeType="withEffect">
                                  <p:stCondLst>
                                    <p:cond delay="400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1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1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2" presetClass="entr" presetSubtype="2" decel="38000" fill="hold" grpId="0" nodeType="withEffect">
                                  <p:stCondLst>
                                    <p:cond delay="460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2100" fill="hold"/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2100" fill="hold"/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video>
              <p:cMediaNode vol="100000">
                <p:cTn id="23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5"/>
                </p:tgtEl>
              </p:cMediaNode>
            </p:video>
          </p:childTnLst>
        </p:cTn>
      </p:par>
    </p:tnLst>
    <p:bldLst>
      <p:bldP spid="2" grpId="0"/>
      <p:bldP spid="3" grpId="0" build="p"/>
      <p:bldP spid="6" grpId="0" uiExpand="1" build="p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blipFill dpi="0" rotWithShape="1">
          <a:blip r:embed="rId2">
            <a:alphaModFix amt="61000"/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Объект 4"/>
          <p:cNvSpPr>
            <a:spLocks noGrp="1"/>
          </p:cNvSpPr>
          <p:nvPr>
            <p:ph idx="1"/>
          </p:nvPr>
        </p:nvSpPr>
        <p:spPr>
          <a:xfrm>
            <a:off x="457200" y="1285860"/>
            <a:ext cx="8229600" cy="3871332"/>
          </a:xfrm>
        </p:spPr>
        <p:txBody>
          <a:bodyPr>
            <a:normAutofit fontScale="92500" lnSpcReduction="20000"/>
          </a:bodyPr>
          <a:lstStyle/>
          <a:p>
            <a:pPr marL="0" indent="0" algn="ctr">
              <a:buNone/>
            </a:pPr>
            <a:r>
              <a:rPr lang="ru-RU" sz="6600" dirty="0" smtClean="0">
                <a:solidFill>
                  <a:schemeClr val="tx1"/>
                </a:solidFill>
              </a:rPr>
              <a:t>Сейчас вы услышите увлекательный рассказ из истории авиации.</a:t>
            </a:r>
          </a:p>
          <a:p>
            <a:pPr marL="0" indent="0" algn="ctr">
              <a:buNone/>
            </a:pPr>
            <a:endParaRPr lang="ru-RU" sz="6600" dirty="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150689050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build="p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blipFill dpi="0" rotWithShape="1">
          <a:blip r:embed="rId2">
            <a:alphaModFix amt="15000"/>
            <a:lum/>
          </a:blip>
          <a:srcRect/>
          <a:stretch>
            <a:fillRect l="-3000" r="-3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Рисунок 2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-756592" y="4149080"/>
            <a:ext cx="3875923" cy="2906942"/>
          </a:xfrm>
          <a:prstGeom prst="rect">
            <a:avLst/>
          </a:prstGeom>
        </p:spPr>
      </p:pic>
      <p:pic>
        <p:nvPicPr>
          <p:cNvPr id="4" name="Рисунок 3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6012160" y="72008"/>
            <a:ext cx="3055211" cy="3068960"/>
          </a:xfrm>
          <a:prstGeom prst="rect">
            <a:avLst/>
          </a:prstGeom>
        </p:spPr>
      </p:pic>
      <p:sp>
        <p:nvSpPr>
          <p:cNvPr id="5" name="Объект 4"/>
          <p:cNvSpPr>
            <a:spLocks noGrp="1"/>
          </p:cNvSpPr>
          <p:nvPr>
            <p:ph idx="1"/>
          </p:nvPr>
        </p:nvSpPr>
        <p:spPr>
          <a:xfrm>
            <a:off x="395536" y="2564904"/>
            <a:ext cx="8229600" cy="1152128"/>
          </a:xfrm>
        </p:spPr>
        <p:txBody>
          <a:bodyPr>
            <a:normAutofit fontScale="92500"/>
          </a:bodyPr>
          <a:lstStyle/>
          <a:p>
            <a:pPr marL="0" indent="0" algn="ctr">
              <a:buNone/>
            </a:pPr>
            <a:r>
              <a:rPr lang="ru-RU" sz="6600" dirty="0" smtClean="0">
                <a:ln>
                  <a:solidFill>
                    <a:schemeClr val="tx2"/>
                  </a:solidFill>
                </a:ln>
                <a:solidFill>
                  <a:schemeClr val="tx2"/>
                </a:solidFill>
                <a:effectLst>
                  <a:innerShdw blurRad="63500" dist="50800" dir="13500000">
                    <a:schemeClr val="tx1"/>
                  </a:innerShdw>
                </a:effectLst>
              </a:rPr>
              <a:t>ПОЛЕТЫ В СКАЗКАХ</a:t>
            </a:r>
            <a:endParaRPr lang="ru-RU" sz="6600" dirty="0">
              <a:ln>
                <a:solidFill>
                  <a:schemeClr val="tx2"/>
                </a:solidFill>
              </a:ln>
              <a:solidFill>
                <a:schemeClr val="tx2"/>
              </a:solidFill>
              <a:effectLst>
                <a:innerShdw blurRad="63500" dist="50800" dir="13500000">
                  <a:schemeClr val="tx1"/>
                </a:inn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xmlns="" val="84755313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8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43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1.11111E-6 3.7037E-7 L 0.34965 3.7037E-7 C 0.5066 3.7037E-7 0.7 -0.16389 0.7 -0.2963 L 0.7 -0.59236 " pathEditMode="relative" rAng="0" ptsTypes="AAAA">
                                      <p:cBhvr>
                                        <p:cTn id="23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35000" y="-29630"/>
                                    </p:animMotion>
                                  </p:childTnLst>
                                </p:cTn>
                              </p:par>
                              <p:par>
                                <p:cTn id="24" presetID="51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8.33333E-7 7.40741E-7 L -0.57778 0.14977 C -0.70851 0.18125 -0.78125 0.22847 -0.78125 0.27778 C -0.78125 0.33356 -0.70851 0.37824 -0.57778 0.40972 L 8.33333E-7 0.55972 " pathEditMode="relative" rAng="0" ptsTypes="AAAAA">
                                      <p:cBhvr>
                                        <p:cTn id="25" dur="4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39063" y="27986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build="p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blipFill dpi="0" rotWithShape="1">
          <a:blip r:embed="rId2">
            <a:alphaModFix amt="15000"/>
            <a:lum/>
          </a:blip>
          <a:srcRect/>
          <a:stretch>
            <a:fillRect l="-3000" r="-3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Объект 4"/>
          <p:cNvSpPr>
            <a:spLocks noGrp="1"/>
          </p:cNvSpPr>
          <p:nvPr>
            <p:ph idx="1"/>
          </p:nvPr>
        </p:nvSpPr>
        <p:spPr>
          <a:xfrm>
            <a:off x="467544" y="1844824"/>
            <a:ext cx="8229600" cy="3240360"/>
          </a:xfrm>
        </p:spPr>
        <p:txBody>
          <a:bodyPr>
            <a:noAutofit/>
          </a:bodyPr>
          <a:lstStyle/>
          <a:p>
            <a:pPr marL="0" indent="0" algn="ctr" fontAlgn="base">
              <a:buNone/>
            </a:pPr>
            <a:r>
              <a:rPr lang="ru-RU" sz="4400" dirty="0">
                <a:solidFill>
                  <a:schemeClr val="tx1"/>
                </a:solidFill>
              </a:rPr>
              <a:t>Сначала люди летали в сказках, а потом уже смогли построить настоящие летательные аппараты. </a:t>
            </a:r>
          </a:p>
        </p:txBody>
      </p:sp>
    </p:spTree>
    <p:extLst>
      <p:ext uri="{BB962C8B-B14F-4D97-AF65-F5344CB8AC3E}">
        <p14:creationId xmlns:p14="http://schemas.microsoft.com/office/powerpoint/2010/main" xmlns="" val="24118239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build="p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blipFill dpi="0" rotWithShape="1">
          <a:blip r:embed="rId2">
            <a:alphaModFix amt="15000"/>
            <a:lum/>
          </a:blip>
          <a:srcRect/>
          <a:stretch>
            <a:fillRect l="-3000" r="-3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Объект 4"/>
          <p:cNvSpPr>
            <a:spLocks noGrp="1"/>
          </p:cNvSpPr>
          <p:nvPr>
            <p:ph idx="1"/>
          </p:nvPr>
        </p:nvSpPr>
        <p:spPr>
          <a:xfrm>
            <a:off x="107504" y="764704"/>
            <a:ext cx="5565304" cy="5472608"/>
          </a:xfrm>
        </p:spPr>
        <p:txBody>
          <a:bodyPr>
            <a:noAutofit/>
          </a:bodyPr>
          <a:lstStyle/>
          <a:p>
            <a:pPr marL="0" indent="0" algn="just" fontAlgn="base">
              <a:buNone/>
            </a:pPr>
            <a:r>
              <a:rPr lang="ru-RU" sz="2800" dirty="0">
                <a:solidFill>
                  <a:schemeClr val="tx1"/>
                </a:solidFill>
              </a:rPr>
              <a:t>Баба Яга живёт в доме на курьих ножках в самой густой части леса. Она старая ведьма, которая умеет колдовать. Её любимый способ передвижения — большая деревянная </a:t>
            </a:r>
            <a:r>
              <a:rPr lang="ru-RU" sz="2800" dirty="0" smtClean="0">
                <a:solidFill>
                  <a:schemeClr val="tx1"/>
                </a:solidFill>
              </a:rPr>
              <a:t>бочка, </a:t>
            </a:r>
            <a:r>
              <a:rPr lang="ru-RU" sz="2800" dirty="0">
                <a:solidFill>
                  <a:schemeClr val="tx1"/>
                </a:solidFill>
              </a:rPr>
              <a:t>которую называют ступой. Внутри этой миски Баба Яга сидит и машет руками, словно вёслами, и летит туда, куда ей надо. Ещё у неё есть волшебная </a:t>
            </a:r>
            <a:r>
              <a:rPr lang="ru-RU" sz="2800" dirty="0" smtClean="0">
                <a:solidFill>
                  <a:schemeClr val="tx1"/>
                </a:solidFill>
              </a:rPr>
              <a:t>метла, </a:t>
            </a:r>
            <a:r>
              <a:rPr lang="ru-RU" sz="2800" dirty="0">
                <a:solidFill>
                  <a:schemeClr val="tx1"/>
                </a:solidFill>
              </a:rPr>
              <a:t>которой она управляет ступой.</a:t>
            </a:r>
          </a:p>
        </p:txBody>
      </p:sp>
      <p:pic>
        <p:nvPicPr>
          <p:cNvPr id="3" name="Рисунок 2"/>
          <p:cNvPicPr/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5672808" y="1700808"/>
            <a:ext cx="3352427" cy="337311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87896015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42" presetClass="entr" presetSubtype="0" fill="hold" grpId="0" nodeType="withEffect">
                                  <p:stCondLst>
                                    <p:cond delay="60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" dur="1000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0" dur="10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10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build="p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blipFill dpi="0" rotWithShape="1">
          <a:blip r:embed="rId2">
            <a:alphaModFix amt="15000"/>
            <a:lum/>
          </a:blip>
          <a:srcRect/>
          <a:stretch>
            <a:fillRect l="-3000" r="-3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Объект 4"/>
          <p:cNvSpPr>
            <a:spLocks noGrp="1"/>
          </p:cNvSpPr>
          <p:nvPr>
            <p:ph idx="1"/>
          </p:nvPr>
        </p:nvSpPr>
        <p:spPr>
          <a:xfrm>
            <a:off x="3397746" y="1556792"/>
            <a:ext cx="5724128" cy="3789040"/>
          </a:xfrm>
        </p:spPr>
        <p:txBody>
          <a:bodyPr>
            <a:noAutofit/>
          </a:bodyPr>
          <a:lstStyle/>
          <a:p>
            <a:pPr marL="0" indent="0" algn="just" fontAlgn="base">
              <a:buNone/>
            </a:pPr>
            <a:r>
              <a:rPr lang="ru-RU" sz="2800" dirty="0">
                <a:solidFill>
                  <a:schemeClr val="tx1"/>
                </a:solidFill>
              </a:rPr>
              <a:t>А ковёр-самолёт — это волшебный ковёр, который может летать. Чтобы он полетел, нужно сказать специальное заклинание или подумать о том, куда хочешь отправиться. На нём можно путешествовать по всему миру и даже попасть в другие миры.</a:t>
            </a:r>
          </a:p>
        </p:txBody>
      </p:sp>
      <p:pic>
        <p:nvPicPr>
          <p:cNvPr id="4" name="Рисунок 3"/>
          <p:cNvPicPr/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94581" y="1700808"/>
            <a:ext cx="3290242" cy="324895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301836190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42" presetClass="entr" presetSubtype="0" fill="hold" grpId="0" nodeType="withEffect">
                                  <p:stCondLst>
                                    <p:cond delay="110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1000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build="p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blipFill dpi="0" rotWithShape="1">
          <a:blip r:embed="rId2">
            <a:alphaModFix amt="15000"/>
            <a:lum/>
          </a:blip>
          <a:srcRect/>
          <a:stretch>
            <a:fillRect l="-3000" r="-3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Объект 4"/>
          <p:cNvSpPr>
            <a:spLocks noGrp="1"/>
          </p:cNvSpPr>
          <p:nvPr>
            <p:ph idx="1"/>
          </p:nvPr>
        </p:nvSpPr>
        <p:spPr>
          <a:xfrm>
            <a:off x="467544" y="1844824"/>
            <a:ext cx="8229600" cy="3240360"/>
          </a:xfrm>
        </p:spPr>
        <p:txBody>
          <a:bodyPr>
            <a:noAutofit/>
          </a:bodyPr>
          <a:lstStyle/>
          <a:p>
            <a:pPr marL="0" indent="0" algn="ctr" fontAlgn="base">
              <a:buNone/>
            </a:pPr>
            <a:r>
              <a:rPr lang="ru-RU" sz="4400" dirty="0">
                <a:solidFill>
                  <a:schemeClr val="tx1"/>
                </a:solidFill>
              </a:rPr>
              <a:t>Это очень увлекательно, но, конечно, это всего лишь сказки. На самом деле таких вещей не бывает.</a:t>
            </a:r>
          </a:p>
          <a:p>
            <a:pPr marL="0" indent="0" algn="ctr" fontAlgn="base">
              <a:buNone/>
            </a:pPr>
            <a:endParaRPr lang="ru-RU" sz="4400" dirty="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194264761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build="p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blipFill dpi="0" rotWithShape="1">
          <a:blip r:embed="rId2">
            <a:lum/>
          </a:blip>
          <a:srcRect/>
          <a:stretch>
            <a:fillRect l="-19000" r="-19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Объект 4"/>
          <p:cNvSpPr>
            <a:spLocks noGrp="1"/>
          </p:cNvSpPr>
          <p:nvPr>
            <p:ph idx="1"/>
          </p:nvPr>
        </p:nvSpPr>
        <p:spPr>
          <a:xfrm>
            <a:off x="107504" y="332656"/>
            <a:ext cx="6048672" cy="2348880"/>
          </a:xfrm>
        </p:spPr>
        <p:txBody>
          <a:bodyPr>
            <a:normAutofit/>
          </a:bodyPr>
          <a:lstStyle/>
          <a:p>
            <a:pPr marL="0" indent="0" algn="ctr">
              <a:buNone/>
            </a:pPr>
            <a:r>
              <a:rPr lang="ru-RU" sz="6600" dirty="0" smtClean="0">
                <a:ln>
                  <a:solidFill>
                    <a:schemeClr val="tx2"/>
                  </a:solidFill>
                </a:ln>
                <a:solidFill>
                  <a:schemeClr val="tx2"/>
                </a:solidFill>
                <a:effectLst>
                  <a:innerShdw blurRad="63500" dist="50800" dir="13500000">
                    <a:schemeClr val="tx1"/>
                  </a:innerShdw>
                </a:effectLst>
              </a:rPr>
              <a:t>ЛЕОНАРДО ДА ВИНЧИ</a:t>
            </a:r>
            <a:endParaRPr lang="ru-RU" sz="6600" dirty="0">
              <a:ln>
                <a:solidFill>
                  <a:schemeClr val="tx2"/>
                </a:solidFill>
              </a:ln>
              <a:solidFill>
                <a:schemeClr val="tx2"/>
              </a:solidFill>
              <a:effectLst>
                <a:innerShdw blurRad="63500" dist="50800" dir="13500000">
                  <a:schemeClr val="tx1"/>
                </a:innerShdw>
              </a:effectLst>
            </a:endParaRPr>
          </a:p>
        </p:txBody>
      </p:sp>
      <p:pic>
        <p:nvPicPr>
          <p:cNvPr id="6" name="Рисунок 5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4215230"/>
            <a:ext cx="1835696" cy="265232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319809003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1000"/>
                            </p:stCondLst>
                            <p:childTnLst>
                              <p:par>
                                <p:cTn id="11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build="p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blipFill dpi="0" rotWithShape="1">
          <a:blip r:embed="rId2">
            <a:alphaModFix amt="22000"/>
            <a:lum/>
          </a:blip>
          <a:srcRect/>
          <a:stretch>
            <a:fillRect l="-19000" r="-19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4"/>
          <p:cNvSpPr txBox="1">
            <a:spLocks/>
          </p:cNvSpPr>
          <p:nvPr/>
        </p:nvSpPr>
        <p:spPr>
          <a:xfrm>
            <a:off x="0" y="0"/>
            <a:ext cx="9144000" cy="2276872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700" b="1" kern="1200">
                <a:ln>
                  <a:solidFill>
                    <a:schemeClr val="tx1"/>
                  </a:solidFill>
                </a:ln>
                <a:solidFill>
                  <a:srgbClr val="CCFFCC"/>
                </a:solidFill>
                <a:effectLst>
                  <a:innerShdw blurRad="63500" dist="50800" dir="13500000">
                    <a:prstClr val="black"/>
                  </a:innerShdw>
                </a:effectLst>
                <a:latin typeface="Eras Demi ITC" pitchFamily="34" charset="0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600" kern="1200">
                <a:ln>
                  <a:solidFill>
                    <a:sysClr val="windowText" lastClr="000000"/>
                  </a:solidFill>
                </a:ln>
                <a:solidFill>
                  <a:srgbClr val="CCFFCC"/>
                </a:solidFill>
                <a:effectLst>
                  <a:innerShdw blurRad="63500" dist="50800" dir="13500000">
                    <a:prstClr val="black"/>
                  </a:innerShdw>
                </a:effectLst>
                <a:latin typeface="Eras Medium ITC" pitchFamily="34" charset="0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400" kern="1200">
                <a:ln>
                  <a:solidFill>
                    <a:sysClr val="windowText" lastClr="000000"/>
                  </a:solidFill>
                </a:ln>
                <a:solidFill>
                  <a:srgbClr val="CCFFCC"/>
                </a:solidFill>
                <a:effectLst>
                  <a:innerShdw blurRad="63500" dist="50800" dir="13500000">
                    <a:prstClr val="black"/>
                  </a:innerShdw>
                </a:effectLst>
                <a:latin typeface="Eras Medium ITC" pitchFamily="34" charset="0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000" kern="1200">
                <a:ln>
                  <a:solidFill>
                    <a:sysClr val="windowText" lastClr="000000"/>
                  </a:solidFill>
                </a:ln>
                <a:solidFill>
                  <a:srgbClr val="CCFFCC"/>
                </a:solidFill>
                <a:effectLst>
                  <a:innerShdw blurRad="63500" dist="50800" dir="13500000">
                    <a:prstClr val="black"/>
                  </a:innerShdw>
                </a:effectLst>
                <a:latin typeface="Eras Medium ITC" pitchFamily="34" charset="0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2000" kern="1200">
                <a:ln>
                  <a:solidFill>
                    <a:sysClr val="windowText" lastClr="000000"/>
                  </a:solidFill>
                </a:ln>
                <a:solidFill>
                  <a:srgbClr val="CCFFCC"/>
                </a:solidFill>
                <a:effectLst>
                  <a:innerShdw blurRad="63500" dist="50800" dir="13500000">
                    <a:prstClr val="black"/>
                  </a:innerShdw>
                </a:effectLst>
                <a:latin typeface="Eras Medium ITC" pitchFamily="34" charset="0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just" fontAlgn="base">
              <a:buNone/>
            </a:pPr>
            <a:r>
              <a:rPr lang="ru-RU" sz="2800" dirty="0">
                <a:solidFill>
                  <a:schemeClr val="tx1"/>
                </a:solidFill>
              </a:rPr>
              <a:t>Давным-давно жил великий человек по имени Леонардо да Винчи. Он был художником, изобретателем и учёным. Однажды он придумал машину, которая могла летать. Это была первая идея самолёта. Но тогда люди ещё не могли построить такую машину.</a:t>
            </a:r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4592538" y="2815301"/>
            <a:ext cx="4019829" cy="401982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194069810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  <p:cond evt="onBegin" delay="0">
                              <p:tn val="2"/>
                            </p:cond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42" presetClass="entr" presetSubtype="0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">
                                                <p:txEl>
                                                  <p:pRg st="0" end="0"/>
                                                </p:txEl>
                                              </p:spTgt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7" dur="1000"/>
                                            <p:tgtEl>
                                              <p:spTgt spid="3">
                                                <p:txEl>
                                                  <p:pRg st="0" end="0"/>
                                                </p:txEl>
                                              </p:spTgt>
                                            </p:tgtEl>
                                          </p:cBhvr>
                                        </p:animEffect>
                                        <p:anim calcmode="lin" valueType="num">
                                          <p:cBhvr>
                                            <p:cTn id="8" dur="1000" fill="hold"/>
                                            <p:tgtEl>
                                              <p:spTgt spid="3">
                                                <p:txEl>
                                                  <p:pRg st="0" end="0"/>
                                                </p:txEl>
                                              </p:spTgt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9" dur="1000" fill="hold"/>
                                            <p:tgtEl>
                                              <p:spTgt spid="3">
                                                <p:txEl>
                                                  <p:pRg st="0" end="0"/>
                                                </p:txEl>
                                              </p:spTgt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+.1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  <p:par>
                        <p:cTn id="10" fill="hold">
                          <p:stCondLst>
                            <p:cond delay="indefinite"/>
                          </p:stCondLst>
                          <p:childTnLst>
                            <p:par>
                              <p:cTn id="11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12" presetID="2" presetClass="entr" presetSubtype="8" fill="hold" nodeType="clickEffect" p14:presetBounceEnd="26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26000">
                                          <p:cBhvr additive="base">
                                            <p:cTn id="14" dur="3000" fill="hold"/>
                                            <p:tgtEl>
                                              <p:spTgt spid="4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26000">
                                          <p:cBhvr additive="base">
                                            <p:cTn id="15" dur="3000" fill="hold"/>
                                            <p:tgtEl>
                                              <p:spTgt spid="4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  <p:bldLst>
          <p:bldP spid="3" grpId="0" build="p"/>
        </p:bldLst>
      </p:timing>
    </mc:Choice>
    <mc:Fallback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  <p:cond evt="onBegin" delay="0">
                              <p:tn val="2"/>
                            </p:cond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42" presetClass="entr" presetSubtype="0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">
                                                <p:txEl>
                                                  <p:pRg st="0" end="0"/>
                                                </p:txEl>
                                              </p:spTgt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7" dur="1000"/>
                                            <p:tgtEl>
                                              <p:spTgt spid="3">
                                                <p:txEl>
                                                  <p:pRg st="0" end="0"/>
                                                </p:txEl>
                                              </p:spTgt>
                                            </p:tgtEl>
                                          </p:cBhvr>
                                        </p:animEffect>
                                        <p:anim calcmode="lin" valueType="num">
                                          <p:cBhvr>
                                            <p:cTn id="8" dur="1000" fill="hold"/>
                                            <p:tgtEl>
                                              <p:spTgt spid="3">
                                                <p:txEl>
                                                  <p:pRg st="0" end="0"/>
                                                </p:txEl>
                                              </p:spTgt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9" dur="1000" fill="hold"/>
                                            <p:tgtEl>
                                              <p:spTgt spid="3">
                                                <p:txEl>
                                                  <p:pRg st="0" end="0"/>
                                                </p:txEl>
                                              </p:spTgt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+.1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  <p:par>
                        <p:cTn id="10" fill="hold">
                          <p:stCondLst>
                            <p:cond delay="indefinite"/>
                          </p:stCondLst>
                          <p:childTnLst>
                            <p:par>
                              <p:cTn id="11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12" presetID="2" presetClass="entr" presetSubtype="8" fill="hold" nodeType="click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14" dur="3000" fill="hold"/>
                                            <p:tgtEl>
                                              <p:spTgt spid="4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15" dur="3000" fill="hold"/>
                                            <p:tgtEl>
                                              <p:spTgt spid="4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  <p:bldLst>
          <p:bldP spid="3" grpId="0" build="p"/>
        </p:bldLst>
      </p:timing>
    </mc:Fallback>
  </mc:AlternateContent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blipFill dpi="0" rotWithShape="1">
          <a:blip r:embed="rId2">
            <a:alphaModFix amt="43000"/>
            <a:lum/>
          </a:blip>
          <a:srcRect/>
          <a:stretch>
            <a:fillRect t="-2000" b="-2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Объект 4"/>
          <p:cNvSpPr>
            <a:spLocks noGrp="1"/>
          </p:cNvSpPr>
          <p:nvPr>
            <p:ph idx="1"/>
          </p:nvPr>
        </p:nvSpPr>
        <p:spPr>
          <a:xfrm>
            <a:off x="0" y="2132856"/>
            <a:ext cx="9216008" cy="1224136"/>
          </a:xfrm>
        </p:spPr>
        <p:txBody>
          <a:bodyPr>
            <a:normAutofit fontScale="85000" lnSpcReduction="10000"/>
          </a:bodyPr>
          <a:lstStyle/>
          <a:p>
            <a:pPr marL="0" indent="0" algn="ctr">
              <a:buNone/>
            </a:pPr>
            <a:r>
              <a:rPr lang="ru-RU" sz="8000" dirty="0" smtClean="0">
                <a:ln>
                  <a:solidFill>
                    <a:schemeClr val="tx2"/>
                  </a:solidFill>
                </a:ln>
                <a:solidFill>
                  <a:schemeClr val="tx2"/>
                </a:solidFill>
                <a:effectLst>
                  <a:innerShdw blurRad="63500" dist="50800" dir="13500000">
                    <a:schemeClr val="tx1"/>
                  </a:innerShdw>
                </a:effectLst>
              </a:rPr>
              <a:t>ВОЗДУШНЫЕ ШАРЫ</a:t>
            </a:r>
            <a:endParaRPr lang="ru-RU" sz="8000" dirty="0">
              <a:ln>
                <a:solidFill>
                  <a:schemeClr val="tx2"/>
                </a:solidFill>
              </a:ln>
              <a:solidFill>
                <a:schemeClr val="tx2"/>
              </a:solidFill>
              <a:effectLst>
                <a:innerShdw blurRad="63500" dist="50800" dir="13500000">
                  <a:schemeClr val="tx1"/>
                </a:inn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xmlns="" val="164403956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build="p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blipFill dpi="0" rotWithShape="1">
          <a:blip r:embed="rId2">
            <a:alphaModFix amt="88000"/>
            <a:lum/>
          </a:blip>
          <a:srcRect/>
          <a:stretch>
            <a:fillRect t="-10000" b="-10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4"/>
          <p:cNvSpPr txBox="1">
            <a:spLocks/>
          </p:cNvSpPr>
          <p:nvPr/>
        </p:nvSpPr>
        <p:spPr>
          <a:xfrm>
            <a:off x="-12973" y="260648"/>
            <a:ext cx="5688632" cy="6264696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700" b="1" kern="1200">
                <a:ln>
                  <a:solidFill>
                    <a:schemeClr val="tx1"/>
                  </a:solidFill>
                </a:ln>
                <a:solidFill>
                  <a:srgbClr val="CCFFCC"/>
                </a:solidFill>
                <a:effectLst>
                  <a:innerShdw blurRad="63500" dist="50800" dir="13500000">
                    <a:prstClr val="black"/>
                  </a:innerShdw>
                </a:effectLst>
                <a:latin typeface="Eras Demi ITC" pitchFamily="34" charset="0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600" kern="1200">
                <a:ln>
                  <a:solidFill>
                    <a:sysClr val="windowText" lastClr="000000"/>
                  </a:solidFill>
                </a:ln>
                <a:solidFill>
                  <a:srgbClr val="CCFFCC"/>
                </a:solidFill>
                <a:effectLst>
                  <a:innerShdw blurRad="63500" dist="50800" dir="13500000">
                    <a:prstClr val="black"/>
                  </a:innerShdw>
                </a:effectLst>
                <a:latin typeface="Eras Medium ITC" pitchFamily="34" charset="0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400" kern="1200">
                <a:ln>
                  <a:solidFill>
                    <a:sysClr val="windowText" lastClr="000000"/>
                  </a:solidFill>
                </a:ln>
                <a:solidFill>
                  <a:srgbClr val="CCFFCC"/>
                </a:solidFill>
                <a:effectLst>
                  <a:innerShdw blurRad="63500" dist="50800" dir="13500000">
                    <a:prstClr val="black"/>
                  </a:innerShdw>
                </a:effectLst>
                <a:latin typeface="Eras Medium ITC" pitchFamily="34" charset="0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000" kern="1200">
                <a:ln>
                  <a:solidFill>
                    <a:sysClr val="windowText" lastClr="000000"/>
                  </a:solidFill>
                </a:ln>
                <a:solidFill>
                  <a:srgbClr val="CCFFCC"/>
                </a:solidFill>
                <a:effectLst>
                  <a:innerShdw blurRad="63500" dist="50800" dir="13500000">
                    <a:prstClr val="black"/>
                  </a:innerShdw>
                </a:effectLst>
                <a:latin typeface="Eras Medium ITC" pitchFamily="34" charset="0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2000" kern="1200">
                <a:ln>
                  <a:solidFill>
                    <a:sysClr val="windowText" lastClr="000000"/>
                  </a:solidFill>
                </a:ln>
                <a:solidFill>
                  <a:srgbClr val="CCFFCC"/>
                </a:solidFill>
                <a:effectLst>
                  <a:innerShdw blurRad="63500" dist="50800" dir="13500000">
                    <a:prstClr val="black"/>
                  </a:innerShdw>
                </a:effectLst>
                <a:latin typeface="Eras Medium ITC" pitchFamily="34" charset="0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 fontAlgn="base">
              <a:buNone/>
            </a:pPr>
            <a:r>
              <a:rPr lang="ru-RU" sz="3600" dirty="0">
                <a:solidFill>
                  <a:schemeClr val="tx1"/>
                </a:solidFill>
              </a:rPr>
              <a:t>Потом, спустя много времени, люди начали летать на воздушных шарах. Они наполняли их горячим воздухом и поднимались высоко в небо. Это было очень весело! Но управлять воздушными шарами было сложно, поэтому они не стали популярными.</a:t>
            </a:r>
          </a:p>
        </p:txBody>
      </p:sp>
    </p:spTree>
    <p:extLst>
      <p:ext uri="{BB962C8B-B14F-4D97-AF65-F5344CB8AC3E}">
        <p14:creationId xmlns:p14="http://schemas.microsoft.com/office/powerpoint/2010/main" xmlns="" val="92561165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blipFill dpi="0" rotWithShape="1">
          <a:blip r:embed="rId2">
            <a:alphaModFix amt="81000"/>
            <a:lum/>
          </a:blip>
          <a:srcRect/>
          <a:stretch>
            <a:fillRect l="-1000" r="-1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Объект 4"/>
          <p:cNvSpPr>
            <a:spLocks noGrp="1"/>
          </p:cNvSpPr>
          <p:nvPr>
            <p:ph idx="1"/>
          </p:nvPr>
        </p:nvSpPr>
        <p:spPr>
          <a:xfrm>
            <a:off x="2267744" y="5445224"/>
            <a:ext cx="6660232" cy="1224136"/>
          </a:xfrm>
        </p:spPr>
        <p:txBody>
          <a:bodyPr>
            <a:normAutofit/>
          </a:bodyPr>
          <a:lstStyle/>
          <a:p>
            <a:pPr marL="0" indent="0" algn="ctr">
              <a:buNone/>
            </a:pPr>
            <a:r>
              <a:rPr lang="ru-RU" sz="6600" dirty="0" smtClean="0">
                <a:ln>
                  <a:solidFill>
                    <a:schemeClr val="tx2"/>
                  </a:solidFill>
                </a:ln>
                <a:solidFill>
                  <a:srgbClr val="FFC000"/>
                </a:solidFill>
                <a:effectLst>
                  <a:innerShdw blurRad="63500" dist="50800" dir="13500000">
                    <a:schemeClr val="tx1"/>
                  </a:innerShdw>
                </a:effectLst>
              </a:rPr>
              <a:t>ДИРИЖАБЛИ</a:t>
            </a:r>
            <a:endParaRPr lang="ru-RU" sz="6600" dirty="0">
              <a:ln>
                <a:solidFill>
                  <a:schemeClr val="tx2"/>
                </a:solidFill>
              </a:ln>
              <a:solidFill>
                <a:srgbClr val="FFC000"/>
              </a:solidFill>
              <a:effectLst>
                <a:innerShdw blurRad="63500" dist="50800" dir="13500000">
                  <a:schemeClr val="tx1"/>
                </a:inn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xmlns="" val="165250777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build="p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blipFill dpi="0" rotWithShape="1">
          <a:blip r:embed="rId2">
            <a:alphaModFix amt="81000"/>
            <a:lum/>
          </a:blip>
          <a:srcRect/>
          <a:stretch>
            <a:fillRect l="-19000" r="-19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4"/>
          <p:cNvSpPr txBox="1">
            <a:spLocks/>
          </p:cNvSpPr>
          <p:nvPr/>
        </p:nvSpPr>
        <p:spPr>
          <a:xfrm>
            <a:off x="-12973" y="260648"/>
            <a:ext cx="9156973" cy="6336704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700" b="1" kern="1200">
                <a:ln>
                  <a:solidFill>
                    <a:schemeClr val="tx1"/>
                  </a:solidFill>
                </a:ln>
                <a:solidFill>
                  <a:srgbClr val="CCFFCC"/>
                </a:solidFill>
                <a:effectLst>
                  <a:innerShdw blurRad="63500" dist="50800" dir="13500000">
                    <a:prstClr val="black"/>
                  </a:innerShdw>
                </a:effectLst>
                <a:latin typeface="Eras Demi ITC" pitchFamily="34" charset="0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600" kern="1200">
                <a:ln>
                  <a:solidFill>
                    <a:sysClr val="windowText" lastClr="000000"/>
                  </a:solidFill>
                </a:ln>
                <a:solidFill>
                  <a:srgbClr val="CCFFCC"/>
                </a:solidFill>
                <a:effectLst>
                  <a:innerShdw blurRad="63500" dist="50800" dir="13500000">
                    <a:prstClr val="black"/>
                  </a:innerShdw>
                </a:effectLst>
                <a:latin typeface="Eras Medium ITC" pitchFamily="34" charset="0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400" kern="1200">
                <a:ln>
                  <a:solidFill>
                    <a:sysClr val="windowText" lastClr="000000"/>
                  </a:solidFill>
                </a:ln>
                <a:solidFill>
                  <a:srgbClr val="CCFFCC"/>
                </a:solidFill>
                <a:effectLst>
                  <a:innerShdw blurRad="63500" dist="50800" dir="13500000">
                    <a:prstClr val="black"/>
                  </a:innerShdw>
                </a:effectLst>
                <a:latin typeface="Eras Medium ITC" pitchFamily="34" charset="0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000" kern="1200">
                <a:ln>
                  <a:solidFill>
                    <a:sysClr val="windowText" lastClr="000000"/>
                  </a:solidFill>
                </a:ln>
                <a:solidFill>
                  <a:srgbClr val="CCFFCC"/>
                </a:solidFill>
                <a:effectLst>
                  <a:innerShdw blurRad="63500" dist="50800" dir="13500000">
                    <a:prstClr val="black"/>
                  </a:innerShdw>
                </a:effectLst>
                <a:latin typeface="Eras Medium ITC" pitchFamily="34" charset="0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2000" kern="1200">
                <a:ln>
                  <a:solidFill>
                    <a:sysClr val="windowText" lastClr="000000"/>
                  </a:solidFill>
                </a:ln>
                <a:solidFill>
                  <a:srgbClr val="CCFFCC"/>
                </a:solidFill>
                <a:effectLst>
                  <a:innerShdw blurRad="63500" dist="50800" dir="13500000">
                    <a:prstClr val="black"/>
                  </a:innerShdw>
                </a:effectLst>
                <a:latin typeface="Eras Medium ITC" pitchFamily="34" charset="0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 fontAlgn="base">
              <a:buNone/>
            </a:pPr>
            <a:r>
              <a:rPr lang="ru-RU" sz="3200" dirty="0">
                <a:solidFill>
                  <a:schemeClr val="tx1"/>
                </a:solidFill>
              </a:rPr>
              <a:t>Затем появились дирижабли. Эти машины были больше и мощнее воздушных шаров. Они могли перевозить людей на большие расстояния. Но у них тоже были проблемы: они были медленными и не очень безопасными.</a:t>
            </a:r>
          </a:p>
        </p:txBody>
      </p:sp>
    </p:spTree>
    <p:extLst>
      <p:ext uri="{BB962C8B-B14F-4D97-AF65-F5344CB8AC3E}">
        <p14:creationId xmlns:p14="http://schemas.microsoft.com/office/powerpoint/2010/main" xmlns="" val="32005847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blipFill dpi="0" rotWithShape="1">
          <a:blip r:embed="rId2">
            <a:lum/>
          </a:blip>
          <a:srcRect/>
          <a:stretch>
            <a:fillRect l="-2000" r="-2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Объект 4"/>
          <p:cNvSpPr>
            <a:spLocks noGrp="1"/>
          </p:cNvSpPr>
          <p:nvPr>
            <p:ph idx="1"/>
          </p:nvPr>
        </p:nvSpPr>
        <p:spPr>
          <a:xfrm>
            <a:off x="-72008" y="5229200"/>
            <a:ext cx="9216008" cy="1224136"/>
          </a:xfrm>
        </p:spPr>
        <p:txBody>
          <a:bodyPr>
            <a:normAutofit lnSpcReduction="10000"/>
          </a:bodyPr>
          <a:lstStyle/>
          <a:p>
            <a:pPr marL="0" indent="0" algn="ctr">
              <a:buNone/>
            </a:pPr>
            <a:r>
              <a:rPr lang="ru-RU" sz="8000" dirty="0" smtClean="0">
                <a:ln>
                  <a:solidFill>
                    <a:schemeClr val="tx2"/>
                  </a:solidFill>
                </a:ln>
                <a:solidFill>
                  <a:schemeClr val="tx2"/>
                </a:solidFill>
                <a:effectLst>
                  <a:innerShdw blurRad="63500" dist="50800" dir="13500000">
                    <a:schemeClr val="tx1"/>
                  </a:innerShdw>
                </a:effectLst>
              </a:rPr>
              <a:t>САМОЛЕТЫ</a:t>
            </a:r>
            <a:endParaRPr lang="ru-RU" sz="8000" dirty="0">
              <a:ln>
                <a:solidFill>
                  <a:schemeClr val="tx2"/>
                </a:solidFill>
              </a:ln>
              <a:solidFill>
                <a:schemeClr val="tx2"/>
              </a:solidFill>
              <a:effectLst>
                <a:innerShdw blurRad="63500" dist="50800" dir="13500000">
                  <a:schemeClr val="tx1"/>
                </a:inn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xmlns="" val="195385180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build="p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blipFill dpi="0" rotWithShape="1">
          <a:blip r:embed="rId2">
            <a:alphaModFix amt="54000"/>
            <a:lum/>
          </a:blip>
          <a:srcRect/>
          <a:stretch>
            <a:fillRect l="-9000" r="-9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4"/>
          <p:cNvSpPr txBox="1">
            <a:spLocks/>
          </p:cNvSpPr>
          <p:nvPr/>
        </p:nvSpPr>
        <p:spPr>
          <a:xfrm>
            <a:off x="-12973" y="260648"/>
            <a:ext cx="9156973" cy="6336704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700" b="1" kern="1200">
                <a:ln>
                  <a:solidFill>
                    <a:schemeClr val="tx1"/>
                  </a:solidFill>
                </a:ln>
                <a:solidFill>
                  <a:srgbClr val="CCFFCC"/>
                </a:solidFill>
                <a:effectLst>
                  <a:innerShdw blurRad="63500" dist="50800" dir="13500000">
                    <a:prstClr val="black"/>
                  </a:innerShdw>
                </a:effectLst>
                <a:latin typeface="Eras Demi ITC" pitchFamily="34" charset="0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600" kern="1200">
                <a:ln>
                  <a:solidFill>
                    <a:sysClr val="windowText" lastClr="000000"/>
                  </a:solidFill>
                </a:ln>
                <a:solidFill>
                  <a:srgbClr val="CCFFCC"/>
                </a:solidFill>
                <a:effectLst>
                  <a:innerShdw blurRad="63500" dist="50800" dir="13500000">
                    <a:prstClr val="black"/>
                  </a:innerShdw>
                </a:effectLst>
                <a:latin typeface="Eras Medium ITC" pitchFamily="34" charset="0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400" kern="1200">
                <a:ln>
                  <a:solidFill>
                    <a:sysClr val="windowText" lastClr="000000"/>
                  </a:solidFill>
                </a:ln>
                <a:solidFill>
                  <a:srgbClr val="CCFFCC"/>
                </a:solidFill>
                <a:effectLst>
                  <a:innerShdw blurRad="63500" dist="50800" dir="13500000">
                    <a:prstClr val="black"/>
                  </a:innerShdw>
                </a:effectLst>
                <a:latin typeface="Eras Medium ITC" pitchFamily="34" charset="0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000" kern="1200">
                <a:ln>
                  <a:solidFill>
                    <a:sysClr val="windowText" lastClr="000000"/>
                  </a:solidFill>
                </a:ln>
                <a:solidFill>
                  <a:srgbClr val="CCFFCC"/>
                </a:solidFill>
                <a:effectLst>
                  <a:innerShdw blurRad="63500" dist="50800" dir="13500000">
                    <a:prstClr val="black"/>
                  </a:innerShdw>
                </a:effectLst>
                <a:latin typeface="Eras Medium ITC" pitchFamily="34" charset="0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2000" kern="1200">
                <a:ln>
                  <a:solidFill>
                    <a:sysClr val="windowText" lastClr="000000"/>
                  </a:solidFill>
                </a:ln>
                <a:solidFill>
                  <a:srgbClr val="CCFFCC"/>
                </a:solidFill>
                <a:effectLst>
                  <a:innerShdw blurRad="63500" dist="50800" dir="13500000">
                    <a:prstClr val="black"/>
                  </a:innerShdw>
                </a:effectLst>
                <a:latin typeface="Eras Medium ITC" pitchFamily="34" charset="0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 fontAlgn="base">
              <a:buNone/>
            </a:pPr>
            <a:r>
              <a:rPr lang="ru-RU" sz="3200" dirty="0">
                <a:solidFill>
                  <a:schemeClr val="tx1"/>
                </a:solidFill>
              </a:rPr>
              <a:t>Но потом люди придумали самолёты. Сначала они были маленькими и слабыми, но со временем становились всё лучше и лучше. </a:t>
            </a:r>
          </a:p>
        </p:txBody>
      </p:sp>
      <p:sp>
        <p:nvSpPr>
          <p:cNvPr id="6" name="Объект 4"/>
          <p:cNvSpPr txBox="1">
            <a:spLocks/>
          </p:cNvSpPr>
          <p:nvPr/>
        </p:nvSpPr>
        <p:spPr>
          <a:xfrm>
            <a:off x="-21371" y="5085184"/>
            <a:ext cx="9156973" cy="1656184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700" b="1" kern="1200">
                <a:ln>
                  <a:solidFill>
                    <a:schemeClr val="tx1"/>
                  </a:solidFill>
                </a:ln>
                <a:solidFill>
                  <a:srgbClr val="CCFFCC"/>
                </a:solidFill>
                <a:effectLst>
                  <a:innerShdw blurRad="63500" dist="50800" dir="13500000">
                    <a:prstClr val="black"/>
                  </a:innerShdw>
                </a:effectLst>
                <a:latin typeface="Eras Demi ITC" pitchFamily="34" charset="0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600" kern="1200">
                <a:ln>
                  <a:solidFill>
                    <a:sysClr val="windowText" lastClr="000000"/>
                  </a:solidFill>
                </a:ln>
                <a:solidFill>
                  <a:srgbClr val="CCFFCC"/>
                </a:solidFill>
                <a:effectLst>
                  <a:innerShdw blurRad="63500" dist="50800" dir="13500000">
                    <a:prstClr val="black"/>
                  </a:innerShdw>
                </a:effectLst>
                <a:latin typeface="Eras Medium ITC" pitchFamily="34" charset="0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400" kern="1200">
                <a:ln>
                  <a:solidFill>
                    <a:sysClr val="windowText" lastClr="000000"/>
                  </a:solidFill>
                </a:ln>
                <a:solidFill>
                  <a:srgbClr val="CCFFCC"/>
                </a:solidFill>
                <a:effectLst>
                  <a:innerShdw blurRad="63500" dist="50800" dir="13500000">
                    <a:prstClr val="black"/>
                  </a:innerShdw>
                </a:effectLst>
                <a:latin typeface="Eras Medium ITC" pitchFamily="34" charset="0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000" kern="1200">
                <a:ln>
                  <a:solidFill>
                    <a:sysClr val="windowText" lastClr="000000"/>
                  </a:solidFill>
                </a:ln>
                <a:solidFill>
                  <a:srgbClr val="CCFFCC"/>
                </a:solidFill>
                <a:effectLst>
                  <a:innerShdw blurRad="63500" dist="50800" dir="13500000">
                    <a:prstClr val="black"/>
                  </a:innerShdw>
                </a:effectLst>
                <a:latin typeface="Eras Medium ITC" pitchFamily="34" charset="0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2000" kern="1200">
                <a:ln>
                  <a:solidFill>
                    <a:sysClr val="windowText" lastClr="000000"/>
                  </a:solidFill>
                </a:ln>
                <a:solidFill>
                  <a:srgbClr val="CCFFCC"/>
                </a:solidFill>
                <a:effectLst>
                  <a:innerShdw blurRad="63500" dist="50800" dir="13500000">
                    <a:prstClr val="black"/>
                  </a:innerShdw>
                </a:effectLst>
                <a:latin typeface="Eras Medium ITC" pitchFamily="34" charset="0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 fontAlgn="base">
              <a:buNone/>
            </a:pPr>
            <a:r>
              <a:rPr lang="ru-RU" sz="3200" dirty="0" smtClean="0">
                <a:solidFill>
                  <a:schemeClr val="tx1"/>
                </a:solidFill>
              </a:rPr>
              <a:t>В </a:t>
            </a:r>
            <a:r>
              <a:rPr lang="ru-RU" sz="3200" dirty="0">
                <a:solidFill>
                  <a:schemeClr val="tx1"/>
                </a:solidFill>
              </a:rPr>
              <a:t>начале XX века появились большие самолёты, которые могли перевозить много людей. Это было начало эры </a:t>
            </a:r>
            <a:r>
              <a:rPr lang="ru-RU" sz="3200" dirty="0" smtClean="0">
                <a:solidFill>
                  <a:schemeClr val="tx1"/>
                </a:solidFill>
              </a:rPr>
              <a:t>пассажирской </a:t>
            </a:r>
            <a:r>
              <a:rPr lang="ru-RU" sz="3200" dirty="0">
                <a:solidFill>
                  <a:schemeClr val="tx1"/>
                </a:solidFill>
              </a:rPr>
              <a:t>авиации.</a:t>
            </a:r>
          </a:p>
          <a:p>
            <a:pPr marL="0" indent="0" algn="ctr" fontAlgn="base">
              <a:buNone/>
            </a:pPr>
            <a:endParaRPr lang="ru-RU" sz="3200" dirty="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87285777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  <p:bldP spid="6" grpId="0" build="p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blipFill dpi="0" rotWithShape="1">
          <a:blip r:embed="rId2" cstate="print">
            <a:alphaModFix amt="84000"/>
            <a:lum/>
          </a:blip>
          <a:srcRect/>
          <a:stretch>
            <a:fillRect l="-7000" r="-7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4"/>
          <p:cNvSpPr txBox="1">
            <a:spLocks/>
          </p:cNvSpPr>
          <p:nvPr/>
        </p:nvSpPr>
        <p:spPr>
          <a:xfrm>
            <a:off x="-12973" y="3789040"/>
            <a:ext cx="9156973" cy="3744416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700" b="1" kern="1200">
                <a:ln>
                  <a:solidFill>
                    <a:schemeClr val="tx1"/>
                  </a:solidFill>
                </a:ln>
                <a:solidFill>
                  <a:srgbClr val="CCFFCC"/>
                </a:solidFill>
                <a:effectLst>
                  <a:innerShdw blurRad="63500" dist="50800" dir="13500000">
                    <a:prstClr val="black"/>
                  </a:innerShdw>
                </a:effectLst>
                <a:latin typeface="Eras Demi ITC" pitchFamily="34" charset="0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600" kern="1200">
                <a:ln>
                  <a:solidFill>
                    <a:sysClr val="windowText" lastClr="000000"/>
                  </a:solidFill>
                </a:ln>
                <a:solidFill>
                  <a:srgbClr val="CCFFCC"/>
                </a:solidFill>
                <a:effectLst>
                  <a:innerShdw blurRad="63500" dist="50800" dir="13500000">
                    <a:prstClr val="black"/>
                  </a:innerShdw>
                </a:effectLst>
                <a:latin typeface="Eras Medium ITC" pitchFamily="34" charset="0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400" kern="1200">
                <a:ln>
                  <a:solidFill>
                    <a:sysClr val="windowText" lastClr="000000"/>
                  </a:solidFill>
                </a:ln>
                <a:solidFill>
                  <a:srgbClr val="CCFFCC"/>
                </a:solidFill>
                <a:effectLst>
                  <a:innerShdw blurRad="63500" dist="50800" dir="13500000">
                    <a:prstClr val="black"/>
                  </a:innerShdw>
                </a:effectLst>
                <a:latin typeface="Eras Medium ITC" pitchFamily="34" charset="0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000" kern="1200">
                <a:ln>
                  <a:solidFill>
                    <a:sysClr val="windowText" lastClr="000000"/>
                  </a:solidFill>
                </a:ln>
                <a:solidFill>
                  <a:srgbClr val="CCFFCC"/>
                </a:solidFill>
                <a:effectLst>
                  <a:innerShdw blurRad="63500" dist="50800" dir="13500000">
                    <a:prstClr val="black"/>
                  </a:innerShdw>
                </a:effectLst>
                <a:latin typeface="Eras Medium ITC" pitchFamily="34" charset="0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2000" kern="1200">
                <a:ln>
                  <a:solidFill>
                    <a:sysClr val="windowText" lastClr="000000"/>
                  </a:solidFill>
                </a:ln>
                <a:solidFill>
                  <a:srgbClr val="CCFFCC"/>
                </a:solidFill>
                <a:effectLst>
                  <a:innerShdw blurRad="63500" dist="50800" dir="13500000">
                    <a:prstClr val="black"/>
                  </a:innerShdw>
                </a:effectLst>
                <a:latin typeface="Eras Medium ITC" pitchFamily="34" charset="0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 fontAlgn="base">
              <a:buNone/>
            </a:pPr>
            <a:endParaRPr lang="ru-RU" sz="3200" dirty="0" smtClean="0">
              <a:solidFill>
                <a:schemeClr val="tx1"/>
              </a:solidFill>
            </a:endParaRPr>
          </a:p>
          <a:p>
            <a:pPr marL="0" indent="0" algn="ctr" fontAlgn="base">
              <a:buNone/>
            </a:pPr>
            <a:r>
              <a:rPr lang="ru-RU" sz="2800" dirty="0" smtClean="0">
                <a:solidFill>
                  <a:schemeClr val="tx1"/>
                </a:solidFill>
              </a:rPr>
              <a:t>Сегодня самолёты стали ещё быстрее и удобнее. Они могут доставить вас куда угодно за несколько часов. И даже в космос! Да-да, есть такие самолёты, которые могут взлетать выше атмосферы Земли и отправляться в космическое путешествие.</a:t>
            </a:r>
            <a:endParaRPr lang="ru-RU" sz="2800" dirty="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134797898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blipFill dpi="0" rotWithShape="1">
          <a:blip r:embed="rId2">
            <a:lum/>
          </a:blip>
          <a:srcRect/>
          <a:stretch>
            <a:fillRect t="-1000" b="-1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Объект 4"/>
          <p:cNvSpPr>
            <a:spLocks noGrp="1"/>
          </p:cNvSpPr>
          <p:nvPr>
            <p:ph idx="1"/>
          </p:nvPr>
        </p:nvSpPr>
        <p:spPr>
          <a:xfrm>
            <a:off x="395536" y="4005064"/>
            <a:ext cx="8244408" cy="1224136"/>
          </a:xfrm>
        </p:spPr>
        <p:txBody>
          <a:bodyPr>
            <a:normAutofit lnSpcReduction="10000"/>
          </a:bodyPr>
          <a:lstStyle/>
          <a:p>
            <a:pPr marL="0" indent="0" algn="ctr">
              <a:buNone/>
            </a:pPr>
            <a:r>
              <a:rPr lang="ru-RU" sz="8000" dirty="0" smtClean="0">
                <a:ln>
                  <a:solidFill>
                    <a:schemeClr val="tx2"/>
                  </a:solidFill>
                </a:ln>
                <a:solidFill>
                  <a:schemeClr val="tx2"/>
                </a:solidFill>
                <a:effectLst>
                  <a:innerShdw blurRad="63500" dist="50800" dir="13500000">
                    <a:schemeClr val="tx1"/>
                  </a:innerShdw>
                </a:effectLst>
              </a:rPr>
              <a:t>ВЕРТОЛЕТЫ</a:t>
            </a:r>
            <a:endParaRPr lang="ru-RU" sz="8000" dirty="0">
              <a:ln>
                <a:solidFill>
                  <a:schemeClr val="tx2"/>
                </a:solidFill>
              </a:ln>
              <a:solidFill>
                <a:schemeClr val="tx2"/>
              </a:solidFill>
              <a:effectLst>
                <a:innerShdw blurRad="63500" dist="50800" dir="13500000">
                  <a:schemeClr val="tx1"/>
                </a:inn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xmlns="" val="338516467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build="p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blipFill dpi="0" rotWithShape="1">
          <a:blip r:embed="rId2">
            <a:alphaModFix amt="99000"/>
            <a:lum/>
          </a:blip>
          <a:srcRect/>
          <a:stretch>
            <a:fillRect l="-7000" r="-7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4"/>
          <p:cNvSpPr txBox="1">
            <a:spLocks/>
          </p:cNvSpPr>
          <p:nvPr/>
        </p:nvSpPr>
        <p:spPr>
          <a:xfrm>
            <a:off x="-12973" y="260648"/>
            <a:ext cx="9156973" cy="2160240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700" b="1" kern="1200">
                <a:ln>
                  <a:solidFill>
                    <a:schemeClr val="tx1"/>
                  </a:solidFill>
                </a:ln>
                <a:solidFill>
                  <a:srgbClr val="CCFFCC"/>
                </a:solidFill>
                <a:effectLst>
                  <a:innerShdw blurRad="63500" dist="50800" dir="13500000">
                    <a:prstClr val="black"/>
                  </a:innerShdw>
                </a:effectLst>
                <a:latin typeface="Eras Demi ITC" pitchFamily="34" charset="0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600" kern="1200">
                <a:ln>
                  <a:solidFill>
                    <a:sysClr val="windowText" lastClr="000000"/>
                  </a:solidFill>
                </a:ln>
                <a:solidFill>
                  <a:srgbClr val="CCFFCC"/>
                </a:solidFill>
                <a:effectLst>
                  <a:innerShdw blurRad="63500" dist="50800" dir="13500000">
                    <a:prstClr val="black"/>
                  </a:innerShdw>
                </a:effectLst>
                <a:latin typeface="Eras Medium ITC" pitchFamily="34" charset="0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400" kern="1200">
                <a:ln>
                  <a:solidFill>
                    <a:sysClr val="windowText" lastClr="000000"/>
                  </a:solidFill>
                </a:ln>
                <a:solidFill>
                  <a:srgbClr val="CCFFCC"/>
                </a:solidFill>
                <a:effectLst>
                  <a:innerShdw blurRad="63500" dist="50800" dir="13500000">
                    <a:prstClr val="black"/>
                  </a:innerShdw>
                </a:effectLst>
                <a:latin typeface="Eras Medium ITC" pitchFamily="34" charset="0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000" kern="1200">
                <a:ln>
                  <a:solidFill>
                    <a:sysClr val="windowText" lastClr="000000"/>
                  </a:solidFill>
                </a:ln>
                <a:solidFill>
                  <a:srgbClr val="CCFFCC"/>
                </a:solidFill>
                <a:effectLst>
                  <a:innerShdw blurRad="63500" dist="50800" dir="13500000">
                    <a:prstClr val="black"/>
                  </a:innerShdw>
                </a:effectLst>
                <a:latin typeface="Eras Medium ITC" pitchFamily="34" charset="0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2000" kern="1200">
                <a:ln>
                  <a:solidFill>
                    <a:sysClr val="windowText" lastClr="000000"/>
                  </a:solidFill>
                </a:ln>
                <a:solidFill>
                  <a:srgbClr val="CCFFCC"/>
                </a:solidFill>
                <a:effectLst>
                  <a:innerShdw blurRad="63500" dist="50800" dir="13500000">
                    <a:prstClr val="black"/>
                  </a:innerShdw>
                </a:effectLst>
                <a:latin typeface="Eras Medium ITC" pitchFamily="34" charset="0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just" fontAlgn="base">
              <a:buNone/>
            </a:pPr>
            <a:r>
              <a:rPr lang="ru-RU" sz="2400" dirty="0">
                <a:solidFill>
                  <a:schemeClr val="tx1"/>
                </a:solidFill>
              </a:rPr>
              <a:t>Также люди придумали вертолеты. Вертолет - это машина с винтами, которые крутятся и поднимают его в небо. Вертолеты могут летать туда, куда не могут самолеты - например, в горы или на острова.</a:t>
            </a:r>
          </a:p>
        </p:txBody>
      </p:sp>
    </p:spTree>
    <p:extLst>
      <p:ext uri="{BB962C8B-B14F-4D97-AF65-F5344CB8AC3E}">
        <p14:creationId xmlns:p14="http://schemas.microsoft.com/office/powerpoint/2010/main" xmlns="" val="87561523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blipFill dpi="0" rotWithShape="1">
          <a:blip r:embed="rId2">
            <a:lum/>
          </a:blip>
          <a:srcRect/>
          <a:stretch>
            <a:fillRect l="-6000" r="-6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Объект 4"/>
          <p:cNvSpPr>
            <a:spLocks noGrp="1"/>
          </p:cNvSpPr>
          <p:nvPr>
            <p:ph idx="1"/>
          </p:nvPr>
        </p:nvSpPr>
        <p:spPr>
          <a:xfrm>
            <a:off x="323528" y="188640"/>
            <a:ext cx="8460432" cy="1224136"/>
          </a:xfrm>
        </p:spPr>
        <p:txBody>
          <a:bodyPr>
            <a:normAutofit lnSpcReduction="10000"/>
          </a:bodyPr>
          <a:lstStyle/>
          <a:p>
            <a:pPr marL="0" indent="0" algn="ctr">
              <a:buNone/>
            </a:pPr>
            <a:r>
              <a:rPr lang="ru-RU" sz="8000" dirty="0" smtClean="0">
                <a:ln>
                  <a:solidFill>
                    <a:schemeClr val="tx2"/>
                  </a:solidFill>
                </a:ln>
                <a:solidFill>
                  <a:srgbClr val="FFC000"/>
                </a:solidFill>
                <a:effectLst>
                  <a:innerShdw blurRad="63500" dist="50800" dir="13500000">
                    <a:schemeClr val="tx1"/>
                  </a:innerShdw>
                </a:effectLst>
              </a:rPr>
              <a:t>КОСМИЧЕСКИЕ</a:t>
            </a:r>
            <a:endParaRPr lang="ru-RU" sz="8000" dirty="0">
              <a:ln>
                <a:solidFill>
                  <a:schemeClr val="tx2"/>
                </a:solidFill>
              </a:ln>
              <a:solidFill>
                <a:srgbClr val="FFC000"/>
              </a:solidFill>
              <a:effectLst>
                <a:innerShdw blurRad="63500" dist="50800" dir="13500000">
                  <a:schemeClr val="tx1"/>
                </a:innerShdw>
              </a:effectLst>
            </a:endParaRPr>
          </a:p>
        </p:txBody>
      </p:sp>
      <p:sp>
        <p:nvSpPr>
          <p:cNvPr id="3" name="Объект 4"/>
          <p:cNvSpPr txBox="1">
            <a:spLocks/>
          </p:cNvSpPr>
          <p:nvPr/>
        </p:nvSpPr>
        <p:spPr>
          <a:xfrm>
            <a:off x="323731" y="4725144"/>
            <a:ext cx="6012160" cy="1224136"/>
          </a:xfrm>
          <a:prstGeom prst="rect">
            <a:avLst/>
          </a:prstGeom>
        </p:spPr>
        <p:txBody>
          <a:bodyPr vert="horz" lIns="91440" tIns="45720" rIns="91440" bIns="45720" rtlCol="0">
            <a:normAutofit lnSpcReduction="10000"/>
          </a:bodyPr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700" b="1" kern="1200">
                <a:ln>
                  <a:solidFill>
                    <a:schemeClr val="tx1"/>
                  </a:solidFill>
                </a:ln>
                <a:solidFill>
                  <a:srgbClr val="CCFFCC"/>
                </a:solidFill>
                <a:effectLst>
                  <a:innerShdw blurRad="63500" dist="50800" dir="13500000">
                    <a:prstClr val="black"/>
                  </a:innerShdw>
                </a:effectLst>
                <a:latin typeface="Eras Demi ITC" pitchFamily="34" charset="0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600" kern="1200">
                <a:ln>
                  <a:solidFill>
                    <a:sysClr val="windowText" lastClr="000000"/>
                  </a:solidFill>
                </a:ln>
                <a:solidFill>
                  <a:srgbClr val="CCFFCC"/>
                </a:solidFill>
                <a:effectLst>
                  <a:innerShdw blurRad="63500" dist="50800" dir="13500000">
                    <a:prstClr val="black"/>
                  </a:innerShdw>
                </a:effectLst>
                <a:latin typeface="Eras Medium ITC" pitchFamily="34" charset="0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400" kern="1200">
                <a:ln>
                  <a:solidFill>
                    <a:sysClr val="windowText" lastClr="000000"/>
                  </a:solidFill>
                </a:ln>
                <a:solidFill>
                  <a:srgbClr val="CCFFCC"/>
                </a:solidFill>
                <a:effectLst>
                  <a:innerShdw blurRad="63500" dist="50800" dir="13500000">
                    <a:prstClr val="black"/>
                  </a:innerShdw>
                </a:effectLst>
                <a:latin typeface="Eras Medium ITC" pitchFamily="34" charset="0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000" kern="1200">
                <a:ln>
                  <a:solidFill>
                    <a:sysClr val="windowText" lastClr="000000"/>
                  </a:solidFill>
                </a:ln>
                <a:solidFill>
                  <a:srgbClr val="CCFFCC"/>
                </a:solidFill>
                <a:effectLst>
                  <a:innerShdw blurRad="63500" dist="50800" dir="13500000">
                    <a:prstClr val="black"/>
                  </a:innerShdw>
                </a:effectLst>
                <a:latin typeface="Eras Medium ITC" pitchFamily="34" charset="0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2000" kern="1200">
                <a:ln>
                  <a:solidFill>
                    <a:sysClr val="windowText" lastClr="000000"/>
                  </a:solidFill>
                </a:ln>
                <a:solidFill>
                  <a:srgbClr val="CCFFCC"/>
                </a:solidFill>
                <a:effectLst>
                  <a:innerShdw blurRad="63500" dist="50800" dir="13500000">
                    <a:prstClr val="black"/>
                  </a:innerShdw>
                </a:effectLst>
                <a:latin typeface="Eras Medium ITC" pitchFamily="34" charset="0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buFont typeface="Arial" pitchFamily="34" charset="0"/>
              <a:buNone/>
            </a:pPr>
            <a:r>
              <a:rPr lang="ru-RU" sz="8000" dirty="0" smtClean="0">
                <a:ln>
                  <a:solidFill>
                    <a:schemeClr val="tx2"/>
                  </a:solidFill>
                </a:ln>
                <a:solidFill>
                  <a:srgbClr val="FFC000"/>
                </a:solidFill>
                <a:effectLst>
                  <a:innerShdw blurRad="63500" dist="50800" dir="13500000">
                    <a:schemeClr val="tx1"/>
                  </a:innerShdw>
                </a:effectLst>
              </a:rPr>
              <a:t>КОРАБЛИ</a:t>
            </a:r>
            <a:endParaRPr lang="ru-RU" sz="8000" dirty="0">
              <a:ln>
                <a:solidFill>
                  <a:schemeClr val="tx2"/>
                </a:solidFill>
              </a:ln>
              <a:solidFill>
                <a:srgbClr val="FFC000"/>
              </a:solidFill>
              <a:effectLst>
                <a:innerShdw blurRad="63500" dist="50800" dir="13500000">
                  <a:schemeClr val="tx1"/>
                </a:inn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xmlns="" val="127174652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build="p"/>
      <p:bldP spid="3" grpId="0" build="p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blipFill dpi="0" rotWithShape="1">
          <a:blip r:embed="rId2">
            <a:lum/>
          </a:blip>
          <a:srcRect/>
          <a:stretch>
            <a:fillRect l="-6000" r="-6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4"/>
          <p:cNvSpPr txBox="1">
            <a:spLocks/>
          </p:cNvSpPr>
          <p:nvPr/>
        </p:nvSpPr>
        <p:spPr>
          <a:xfrm>
            <a:off x="1691680" y="260648"/>
            <a:ext cx="7177261" cy="1584176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700" b="1" kern="1200">
                <a:ln>
                  <a:solidFill>
                    <a:schemeClr val="tx1"/>
                  </a:solidFill>
                </a:ln>
                <a:solidFill>
                  <a:srgbClr val="CCFFCC"/>
                </a:solidFill>
                <a:effectLst>
                  <a:innerShdw blurRad="63500" dist="50800" dir="13500000">
                    <a:prstClr val="black"/>
                  </a:innerShdw>
                </a:effectLst>
                <a:latin typeface="Eras Demi ITC" pitchFamily="34" charset="0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600" kern="1200">
                <a:ln>
                  <a:solidFill>
                    <a:sysClr val="windowText" lastClr="000000"/>
                  </a:solidFill>
                </a:ln>
                <a:solidFill>
                  <a:srgbClr val="CCFFCC"/>
                </a:solidFill>
                <a:effectLst>
                  <a:innerShdw blurRad="63500" dist="50800" dir="13500000">
                    <a:prstClr val="black"/>
                  </a:innerShdw>
                </a:effectLst>
                <a:latin typeface="Eras Medium ITC" pitchFamily="34" charset="0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400" kern="1200">
                <a:ln>
                  <a:solidFill>
                    <a:sysClr val="windowText" lastClr="000000"/>
                  </a:solidFill>
                </a:ln>
                <a:solidFill>
                  <a:srgbClr val="CCFFCC"/>
                </a:solidFill>
                <a:effectLst>
                  <a:innerShdw blurRad="63500" dist="50800" dir="13500000">
                    <a:prstClr val="black"/>
                  </a:innerShdw>
                </a:effectLst>
                <a:latin typeface="Eras Medium ITC" pitchFamily="34" charset="0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000" kern="1200">
                <a:ln>
                  <a:solidFill>
                    <a:sysClr val="windowText" lastClr="000000"/>
                  </a:solidFill>
                </a:ln>
                <a:solidFill>
                  <a:srgbClr val="CCFFCC"/>
                </a:solidFill>
                <a:effectLst>
                  <a:innerShdw blurRad="63500" dist="50800" dir="13500000">
                    <a:prstClr val="black"/>
                  </a:innerShdw>
                </a:effectLst>
                <a:latin typeface="Eras Medium ITC" pitchFamily="34" charset="0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2000" kern="1200">
                <a:ln>
                  <a:solidFill>
                    <a:sysClr val="windowText" lastClr="000000"/>
                  </a:solidFill>
                </a:ln>
                <a:solidFill>
                  <a:srgbClr val="CCFFCC"/>
                </a:solidFill>
                <a:effectLst>
                  <a:innerShdw blurRad="63500" dist="50800" dir="13500000">
                    <a:prstClr val="black"/>
                  </a:innerShdw>
                </a:effectLst>
                <a:latin typeface="Eras Medium ITC" pitchFamily="34" charset="0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 fontAlgn="base">
              <a:buNone/>
            </a:pPr>
            <a:r>
              <a:rPr lang="ru-RU" sz="2800" dirty="0" smtClean="0">
                <a:ln>
                  <a:noFill/>
                </a:ln>
                <a:solidFill>
                  <a:srgbClr val="FF0000"/>
                </a:solidFill>
              </a:rPr>
              <a:t>А </a:t>
            </a:r>
            <a:r>
              <a:rPr lang="ru-RU" sz="2800" dirty="0">
                <a:ln>
                  <a:noFill/>
                </a:ln>
                <a:solidFill>
                  <a:srgbClr val="FF0000"/>
                </a:solidFill>
              </a:rPr>
              <a:t>еще есть космические корабли! Они могут летать в космос, где нет воздуха. Люди уже побывали на Луне и скоро полетят на Марс!</a:t>
            </a:r>
          </a:p>
        </p:txBody>
      </p:sp>
    </p:spTree>
    <p:extLst>
      <p:ext uri="{BB962C8B-B14F-4D97-AF65-F5344CB8AC3E}">
        <p14:creationId xmlns:p14="http://schemas.microsoft.com/office/powerpoint/2010/main" xmlns="" val="94073810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blipFill dpi="0" rotWithShape="1">
          <a:blip r:embed="rId3">
            <a:lum/>
          </a:blip>
          <a:srcRect/>
          <a:stretch>
            <a:fillRect l="-6000" r="-6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ПОЕХАЛИ">
            <a:hlinkClick r:id="" action="ppaction://media"/>
          </p:cNvPr>
          <p:cNvPicPr>
            <a:picLocks noChangeAspect="1"/>
          </p:cNvPicPr>
          <p:nvPr>
            <a:videoFile r:link="rId1"/>
            <p:extLst>
              <p:ext uri="{DAA4B4D4-6D71-4841-9C94-3DE7FCFB9230}">
                <p14:media xmlns:p14="http://schemas.microsoft.com/office/powerpoint/2010/main" xmlns="" r:embed="rId4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827584" y="332656"/>
            <a:ext cx="7560840" cy="618288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96836975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1" presetClass="mediacall" presetSubtype="0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cmd type="call" cmd="playFrom(0.0)">
                                      <p:cBhvr>
                                        <p:cTn id="11" dur="77624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video>
              <p:cMediaNode vol="80000">
                <p:cTn id="12" fill="hold" display="0">
                  <p:stCondLst>
                    <p:cond delay="indefinite"/>
                  </p:stCondLst>
                </p:cTn>
                <p:tgtEl>
                  <p:spTgt spid="4"/>
                </p:tgtEl>
              </p:cMediaNode>
            </p:video>
          </p:childTnLst>
        </p:cTn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blipFill dpi="0" rotWithShape="1">
          <a:blip r:embed="rId2">
            <a:lum/>
          </a:blip>
          <a:srcRect/>
          <a:stretch>
            <a:fillRect l="-7000" r="-7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Объект 4"/>
          <p:cNvSpPr>
            <a:spLocks noGrp="1"/>
          </p:cNvSpPr>
          <p:nvPr>
            <p:ph idx="1"/>
          </p:nvPr>
        </p:nvSpPr>
        <p:spPr>
          <a:xfrm>
            <a:off x="0" y="188640"/>
            <a:ext cx="6444208" cy="1224136"/>
          </a:xfrm>
        </p:spPr>
        <p:txBody>
          <a:bodyPr>
            <a:normAutofit/>
          </a:bodyPr>
          <a:lstStyle/>
          <a:p>
            <a:pPr marL="0" indent="0" algn="ctr">
              <a:buNone/>
            </a:pPr>
            <a:r>
              <a:rPr lang="ru-RU" sz="6000" dirty="0" smtClean="0">
                <a:ln>
                  <a:solidFill>
                    <a:schemeClr val="tx2"/>
                  </a:solidFill>
                </a:ln>
                <a:solidFill>
                  <a:schemeClr val="tx2"/>
                </a:solidFill>
                <a:effectLst>
                  <a:innerShdw blurRad="63500" dist="50800" dir="13500000">
                    <a:schemeClr val="tx1"/>
                  </a:innerShdw>
                </a:effectLst>
              </a:rPr>
              <a:t>ЗАКЛЮЧЕНИЕ</a:t>
            </a:r>
            <a:endParaRPr lang="ru-RU" sz="6000" dirty="0">
              <a:ln>
                <a:solidFill>
                  <a:schemeClr val="tx2"/>
                </a:solidFill>
              </a:ln>
              <a:solidFill>
                <a:schemeClr val="tx2"/>
              </a:solidFill>
              <a:effectLst>
                <a:innerShdw blurRad="63500" dist="50800" dir="13500000">
                  <a:schemeClr val="tx1"/>
                </a:inn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xmlns="" val="157999361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build="p"/>
    </p:bld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blipFill dpi="0" rotWithShape="1">
          <a:blip r:embed="rId2" cstate="print">
            <a:lum/>
          </a:blip>
          <a:srcRect/>
          <a:stretch>
            <a:fillRect t="-1000" b="-1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4"/>
          <p:cNvSpPr txBox="1">
            <a:spLocks/>
          </p:cNvSpPr>
          <p:nvPr/>
        </p:nvSpPr>
        <p:spPr>
          <a:xfrm>
            <a:off x="179512" y="476672"/>
            <a:ext cx="8617421" cy="1368152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700" b="1" kern="1200">
                <a:ln>
                  <a:solidFill>
                    <a:schemeClr val="tx1"/>
                  </a:solidFill>
                </a:ln>
                <a:solidFill>
                  <a:srgbClr val="CCFFCC"/>
                </a:solidFill>
                <a:effectLst>
                  <a:innerShdw blurRad="63500" dist="50800" dir="13500000">
                    <a:prstClr val="black"/>
                  </a:innerShdw>
                </a:effectLst>
                <a:latin typeface="Eras Demi ITC" pitchFamily="34" charset="0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600" kern="1200">
                <a:ln>
                  <a:solidFill>
                    <a:sysClr val="windowText" lastClr="000000"/>
                  </a:solidFill>
                </a:ln>
                <a:solidFill>
                  <a:srgbClr val="CCFFCC"/>
                </a:solidFill>
                <a:effectLst>
                  <a:innerShdw blurRad="63500" dist="50800" dir="13500000">
                    <a:prstClr val="black"/>
                  </a:innerShdw>
                </a:effectLst>
                <a:latin typeface="Eras Medium ITC" pitchFamily="34" charset="0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400" kern="1200">
                <a:ln>
                  <a:solidFill>
                    <a:sysClr val="windowText" lastClr="000000"/>
                  </a:solidFill>
                </a:ln>
                <a:solidFill>
                  <a:srgbClr val="CCFFCC"/>
                </a:solidFill>
                <a:effectLst>
                  <a:innerShdw blurRad="63500" dist="50800" dir="13500000">
                    <a:prstClr val="black"/>
                  </a:innerShdw>
                </a:effectLst>
                <a:latin typeface="Eras Medium ITC" pitchFamily="34" charset="0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000" kern="1200">
                <a:ln>
                  <a:solidFill>
                    <a:sysClr val="windowText" lastClr="000000"/>
                  </a:solidFill>
                </a:ln>
                <a:solidFill>
                  <a:srgbClr val="CCFFCC"/>
                </a:solidFill>
                <a:effectLst>
                  <a:innerShdw blurRad="63500" dist="50800" dir="13500000">
                    <a:prstClr val="black"/>
                  </a:innerShdw>
                </a:effectLst>
                <a:latin typeface="Eras Medium ITC" pitchFamily="34" charset="0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2000" kern="1200">
                <a:ln>
                  <a:solidFill>
                    <a:sysClr val="windowText" lastClr="000000"/>
                  </a:solidFill>
                </a:ln>
                <a:solidFill>
                  <a:srgbClr val="CCFFCC"/>
                </a:solidFill>
                <a:effectLst>
                  <a:innerShdw blurRad="63500" dist="50800" dir="13500000">
                    <a:prstClr val="black"/>
                  </a:innerShdw>
                </a:effectLst>
                <a:latin typeface="Eras Medium ITC" pitchFamily="34" charset="0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 fontAlgn="base">
              <a:buNone/>
            </a:pPr>
            <a:r>
              <a:rPr lang="ru-RU" sz="2800" dirty="0">
                <a:ln>
                  <a:noFill/>
                </a:ln>
                <a:solidFill>
                  <a:schemeClr val="tx1"/>
                </a:solidFill>
              </a:rPr>
              <a:t>Вот такая история авиации. Она началась очень давно и продолжается до сих пор. </a:t>
            </a:r>
          </a:p>
        </p:txBody>
      </p:sp>
      <p:sp>
        <p:nvSpPr>
          <p:cNvPr id="5" name="Объект 4"/>
          <p:cNvSpPr txBox="1">
            <a:spLocks/>
          </p:cNvSpPr>
          <p:nvPr/>
        </p:nvSpPr>
        <p:spPr>
          <a:xfrm>
            <a:off x="282352" y="4941168"/>
            <a:ext cx="8617421" cy="1584176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700" b="1" kern="1200">
                <a:ln>
                  <a:solidFill>
                    <a:schemeClr val="tx1"/>
                  </a:solidFill>
                </a:ln>
                <a:solidFill>
                  <a:srgbClr val="CCFFCC"/>
                </a:solidFill>
                <a:effectLst>
                  <a:innerShdw blurRad="63500" dist="50800" dir="13500000">
                    <a:prstClr val="black"/>
                  </a:innerShdw>
                </a:effectLst>
                <a:latin typeface="Eras Demi ITC" pitchFamily="34" charset="0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600" kern="1200">
                <a:ln>
                  <a:solidFill>
                    <a:sysClr val="windowText" lastClr="000000"/>
                  </a:solidFill>
                </a:ln>
                <a:solidFill>
                  <a:srgbClr val="CCFFCC"/>
                </a:solidFill>
                <a:effectLst>
                  <a:innerShdw blurRad="63500" dist="50800" dir="13500000">
                    <a:prstClr val="black"/>
                  </a:innerShdw>
                </a:effectLst>
                <a:latin typeface="Eras Medium ITC" pitchFamily="34" charset="0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400" kern="1200">
                <a:ln>
                  <a:solidFill>
                    <a:sysClr val="windowText" lastClr="000000"/>
                  </a:solidFill>
                </a:ln>
                <a:solidFill>
                  <a:srgbClr val="CCFFCC"/>
                </a:solidFill>
                <a:effectLst>
                  <a:innerShdw blurRad="63500" dist="50800" dir="13500000">
                    <a:prstClr val="black"/>
                  </a:innerShdw>
                </a:effectLst>
                <a:latin typeface="Eras Medium ITC" pitchFamily="34" charset="0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000" kern="1200">
                <a:ln>
                  <a:solidFill>
                    <a:sysClr val="windowText" lastClr="000000"/>
                  </a:solidFill>
                </a:ln>
                <a:solidFill>
                  <a:srgbClr val="CCFFCC"/>
                </a:solidFill>
                <a:effectLst>
                  <a:innerShdw blurRad="63500" dist="50800" dir="13500000">
                    <a:prstClr val="black"/>
                  </a:innerShdw>
                </a:effectLst>
                <a:latin typeface="Eras Medium ITC" pitchFamily="34" charset="0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2000" kern="1200">
                <a:ln>
                  <a:solidFill>
                    <a:sysClr val="windowText" lastClr="000000"/>
                  </a:solidFill>
                </a:ln>
                <a:solidFill>
                  <a:srgbClr val="CCFFCC"/>
                </a:solidFill>
                <a:effectLst>
                  <a:innerShdw blurRad="63500" dist="50800" dir="13500000">
                    <a:prstClr val="black"/>
                  </a:innerShdw>
                </a:effectLst>
                <a:latin typeface="Eras Medium ITC" pitchFamily="34" charset="0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 fontAlgn="base">
              <a:buNone/>
            </a:pPr>
            <a:r>
              <a:rPr lang="ru-RU" sz="2800" dirty="0" smtClean="0">
                <a:ln>
                  <a:noFill/>
                </a:ln>
                <a:solidFill>
                  <a:schemeClr val="tx1"/>
                </a:solidFill>
              </a:rPr>
              <a:t>Люди </a:t>
            </a:r>
            <a:r>
              <a:rPr lang="ru-RU" sz="2800" dirty="0">
                <a:ln>
                  <a:noFill/>
                </a:ln>
                <a:solidFill>
                  <a:schemeClr val="tx1"/>
                </a:solidFill>
              </a:rPr>
              <a:t>все время придумывают новые способы летать выше и дальше!</a:t>
            </a:r>
          </a:p>
        </p:txBody>
      </p:sp>
    </p:spTree>
    <p:extLst>
      <p:ext uri="{BB962C8B-B14F-4D97-AF65-F5344CB8AC3E}">
        <p14:creationId xmlns:p14="http://schemas.microsoft.com/office/powerpoint/2010/main" xmlns="" val="150001805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5" grpId="0"/>
    </p:bld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blipFill dpi="0" rotWithShape="1">
          <a:blip r:embed="rId2">
            <a:lum/>
          </a:blip>
          <a:srcRect/>
          <a:stretch>
            <a:fillRect l="-23000" r="-23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Объект 4"/>
          <p:cNvSpPr>
            <a:spLocks noGrp="1"/>
          </p:cNvSpPr>
          <p:nvPr>
            <p:ph idx="1"/>
          </p:nvPr>
        </p:nvSpPr>
        <p:spPr>
          <a:xfrm>
            <a:off x="0" y="188640"/>
            <a:ext cx="9144000" cy="1224136"/>
          </a:xfrm>
        </p:spPr>
        <p:txBody>
          <a:bodyPr>
            <a:normAutofit fontScale="62500" lnSpcReduction="20000"/>
          </a:bodyPr>
          <a:lstStyle/>
          <a:p>
            <a:pPr marL="0" indent="0" algn="ctr">
              <a:buNone/>
            </a:pPr>
            <a:r>
              <a:rPr lang="ru-RU" sz="8000" dirty="0" smtClean="0">
                <a:ln>
                  <a:solidFill>
                    <a:schemeClr val="tx2"/>
                  </a:solidFill>
                </a:ln>
                <a:solidFill>
                  <a:schemeClr val="tx1"/>
                </a:solidFill>
                <a:effectLst>
                  <a:innerShdw blurRad="63500" dist="50800" dir="13500000">
                    <a:schemeClr val="tx1"/>
                  </a:innerShdw>
                </a:effectLst>
              </a:rPr>
              <a:t>СПАСИБО ЗА ВНИМАНИЕ</a:t>
            </a:r>
            <a:endParaRPr lang="ru-RU" sz="8000" dirty="0">
              <a:ln>
                <a:solidFill>
                  <a:schemeClr val="tx2"/>
                </a:solidFill>
              </a:ln>
              <a:solidFill>
                <a:schemeClr val="tx1"/>
              </a:solidFill>
              <a:effectLst>
                <a:innerShdw blurRad="63500" dist="50800" dir="13500000">
                  <a:schemeClr val="tx1"/>
                </a:inn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xmlns="" val="354736472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build="p"/>
    </p:bldLst>
  </p:timing>
</p:sld>
</file>

<file path=ppt/theme/theme1.xml><?xml version="1.0" encoding="utf-8"?>
<a:theme xmlns:a="http://schemas.openxmlformats.org/drawingml/2006/main" name="История авиации - презентация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item1.xml><?xml version="1.0" encoding="utf-8"?>
<?mso-contentType ?>
<FormTemplates xmlns="http://schemas.microsoft.com/sharepoint/v3/contenttype/forms">
  <Display>DocumentLibraryForm</Display>
  <Edit>AssetEditForm</Edit>
  <New>DocumentLibraryForm</New>
</FormTemplates>
</file>

<file path=customXml/itemProps1.xml><?xml version="1.0" encoding="utf-8"?>
<ds:datastoreItem xmlns:ds="http://schemas.openxmlformats.org/officeDocument/2006/customXml" ds:itemID="{F39DBF16-8052-4798-99B3-CF059DE00E85}">
  <ds:schemaRefs>
    <ds:schemaRef ds:uri="http://schemas.microsoft.com/sharepoint/v3/contenttype/forms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emplate>История авиации - презентация</Template>
  <TotalTime>12</TotalTime>
  <Words>481</Words>
  <Application>Microsoft Office PowerPoint</Application>
  <PresentationFormat>Экран (4:3)</PresentationFormat>
  <Paragraphs>30</Paragraphs>
  <Slides>24</Slides>
  <Notes>0</Notes>
  <HiddenSlides>0</HiddenSlides>
  <MMClips>2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24</vt:i4>
      </vt:variant>
    </vt:vector>
  </HeadingPairs>
  <TitlesOfParts>
    <vt:vector size="25" baseType="lpstr">
      <vt:lpstr>История авиации - презентация</vt:lpstr>
      <vt:lpstr>ИСТОРИЯ АВИАЦИИ</vt:lpstr>
      <vt:lpstr>Слайд 2</vt:lpstr>
      <vt:lpstr>Слайд 3</vt:lpstr>
      <vt:lpstr>Слайд 4</vt:lpstr>
      <vt:lpstr>Слайд 5</vt:lpstr>
      <vt:lpstr>Слайд 6</vt:lpstr>
      <vt:lpstr>Слайд 7</vt:lpstr>
      <vt:lpstr>Слайд 8</vt:lpstr>
      <vt:lpstr>Слайд 9</vt:lpstr>
      <vt:lpstr>Слайд 10</vt:lpstr>
      <vt:lpstr>Слайд 11</vt:lpstr>
      <vt:lpstr>Слайд 12</vt:lpstr>
      <vt:lpstr>Слайд 13</vt:lpstr>
      <vt:lpstr>Слайд 14</vt:lpstr>
      <vt:lpstr>Слайд 15</vt:lpstr>
      <vt:lpstr>Слайд 16</vt:lpstr>
      <vt:lpstr>Слайд 17</vt:lpstr>
      <vt:lpstr>Слайд 18</vt:lpstr>
      <vt:lpstr>Слайд 19</vt:lpstr>
      <vt:lpstr>Слайд 20</vt:lpstr>
      <vt:lpstr>Слайд 21</vt:lpstr>
      <vt:lpstr>Слайд 22</vt:lpstr>
      <vt:lpstr>Слайд 23</vt:lpstr>
      <vt:lpstr>Слайд 24</vt:lpstr>
    </vt:vector>
  </TitlesOfParts>
  <Company>SPecialiST RePack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ИСТОРИЯ АВИАЦИИ</dc:title>
  <dc:creator>mac</dc:creator>
  <cp:lastModifiedBy>mac</cp:lastModifiedBy>
  <cp:revision>5</cp:revision>
  <dcterms:created xsi:type="dcterms:W3CDTF">2025-04-06T07:05:56Z</dcterms:created>
  <dcterms:modified xsi:type="dcterms:W3CDTF">2025-04-06T07:40:53Z</dcterms:modified>
  <cp:version/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_TemplateID">
    <vt:lpwstr>TC023968339991</vt:lpwstr>
  </property>
</Properties>
</file>