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637" autoAdjust="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850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282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300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979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91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763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64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490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422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260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274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267A3-531E-467C-BAF2-917E0A0FB110}" type="datetimeFigureOut">
              <a:rPr lang="ru-RU" smtClean="0"/>
              <a:t>25.11.2024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87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f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NS\Downloads\Bezy_myanny_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8588"/>
            <a:ext cx="9144000" cy="7115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023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Угадай песню по картинке</a:t>
            </a:r>
            <a:endParaRPr lang="ru-RU" b="1" i="1" dirty="0">
              <a:solidFill>
                <a:srgbClr val="FF000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006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003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6696744" cy="2362274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2924945"/>
            <a:ext cx="4104456" cy="352839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39952" y="2852936"/>
            <a:ext cx="4546848" cy="3744416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690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0"/>
            <a:ext cx="6192688" cy="2550914"/>
          </a:xfr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2332037"/>
            <a:ext cx="3672408" cy="4049291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924944"/>
            <a:ext cx="4104456" cy="3561259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04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16832"/>
            <a:ext cx="4038600" cy="4608512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028600"/>
            <a:ext cx="4038600" cy="5432847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DNS\Downloads\1675473580_gas-kvas-com-p-fonovie-risunki-golubogo-tsveta-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2736304" cy="183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NS\Downloads\1630682826_4-papik-pro-p-vagon-detskii-risunok-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970" y="-31453"/>
            <a:ext cx="3429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02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7920880" cy="2938338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DNS\Downloads\df7dace40797654c25325873a0ebffd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432048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NS\Downloads\74bda2a101d39b6a2a75c7c47fc95d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3683000" cy="309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3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88032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3140968"/>
            <a:ext cx="3966592" cy="371926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3140968"/>
            <a:ext cx="4028256" cy="3717032"/>
          </a:xfr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10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912768" cy="2722314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68960"/>
            <a:ext cx="4038600" cy="352839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140968"/>
            <a:ext cx="4038600" cy="3528392"/>
          </a:xfrm>
        </p:spPr>
      </p:pic>
    </p:spTree>
    <p:extLst>
      <p:ext uri="{BB962C8B-B14F-4D97-AF65-F5344CB8AC3E}">
        <p14:creationId xmlns:p14="http://schemas.microsoft.com/office/powerpoint/2010/main" val="180365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2362274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4038600" cy="576064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995770"/>
            <a:ext cx="4100513" cy="3385557"/>
          </a:xfrm>
        </p:spPr>
      </p:pic>
    </p:spTree>
    <p:extLst>
      <p:ext uri="{BB962C8B-B14F-4D97-AF65-F5344CB8AC3E}">
        <p14:creationId xmlns:p14="http://schemas.microsoft.com/office/powerpoint/2010/main" val="8867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274638"/>
            <a:ext cx="3970784" cy="2794322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924944"/>
            <a:ext cx="4038600" cy="3672408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DNS\Downloads\png-transparent-screw-designer-screws-text-orange-technic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4165475" cy="298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NS\Downloads\unname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4248472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47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04" y="333375"/>
            <a:ext cx="3068592" cy="27352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46086"/>
            <a:ext cx="4248472" cy="2694881"/>
          </a:xfrm>
        </p:spPr>
      </p:pic>
      <p:pic>
        <p:nvPicPr>
          <p:cNvPr id="4098" name="Picture 2" descr="C:\Users\DNS\Downloads\marcheauxjouets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40968"/>
            <a:ext cx="8352928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94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 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4038600" cy="324130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-675456"/>
            <a:ext cx="4038600" cy="4038600"/>
          </a:xfrm>
        </p:spPr>
      </p:pic>
      <p:pic>
        <p:nvPicPr>
          <p:cNvPr id="5123" name="Picture 3" descr="C:\Users\DNS\Downloads\b52aa885-ffa8-507e-b10a-130dd328cfc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0848" y="-891480"/>
            <a:ext cx="15754350" cy="1113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5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4038600" cy="324036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60648"/>
            <a:ext cx="4026416" cy="3384376"/>
          </a:xfrm>
        </p:spPr>
      </p:pic>
      <p:pic>
        <p:nvPicPr>
          <p:cNvPr id="6147" name="Picture 3" descr="C:\Users\DNS\Downloads\scale_1200.jf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02558"/>
            <a:ext cx="8640960" cy="325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740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501008"/>
            <a:ext cx="3578924" cy="3085803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8767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DNS\Downloads\79484792926c3eb7038fd0d1ac5618d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"/>
            <a:ext cx="6264696" cy="397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DNS\Downloads\325377_960x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38" y="3970749"/>
            <a:ext cx="3759374" cy="2506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951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5220072" cy="3212976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DNS\Downloads\10189007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66879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NS\Downloads\png_transparent_paper_quill_inkwell_pens_fountain_pen_pero_ink_leaf_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36" y="3484413"/>
            <a:ext cx="4176464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NS\Downloads\60315526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748" y="3484412"/>
            <a:ext cx="3230886" cy="337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285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3888431" cy="572149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32657"/>
            <a:ext cx="4038600" cy="5328592"/>
          </a:xfrm>
        </p:spPr>
      </p:pic>
    </p:spTree>
    <p:extLst>
      <p:ext uri="{BB962C8B-B14F-4D97-AF65-F5344CB8AC3E}">
        <p14:creationId xmlns:p14="http://schemas.microsoft.com/office/powerpoint/2010/main" val="2216544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DNS\Downloads\1239300_2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4604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5</Words>
  <Application>Microsoft Office PowerPoint</Application>
  <PresentationFormat>Экран (4:3)</PresentationFormat>
  <Paragraphs>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Угадай песню по картинке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Угадай песню по картинке</dc:title>
  <dc:creator>DNS</dc:creator>
  <cp:lastModifiedBy>DNS</cp:lastModifiedBy>
  <cp:revision>14</cp:revision>
  <dcterms:created xsi:type="dcterms:W3CDTF">2024-10-24T09:16:22Z</dcterms:created>
  <dcterms:modified xsi:type="dcterms:W3CDTF">2024-11-25T09:54:04Z</dcterms:modified>
</cp:coreProperties>
</file>