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62114-29A3-43CB-899B-2018EE6EF03A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5B708-8557-4B17-AC7C-D96D155AEB3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5B708-8557-4B17-AC7C-D96D155AEB3D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DAA08-D78E-47CC-9A72-A7236B116ED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7B81C-ECF6-453F-8C83-7C70F4E7C23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https://phonoteka.org/uploads/posts/2021-05/1620306461_12-phonoteka_org-p-fon-do-svidaniya-detskii-sad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814112" y="357167"/>
            <a:ext cx="7515776" cy="15716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ЗДЕСЬ ЖИВЁТ ДЕТСТВО!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7620" y="6215082"/>
            <a:ext cx="5286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Подготовила </a:t>
            </a:r>
            <a:r>
              <a:rPr lang="ru-RU" sz="2000" b="1" dirty="0" err="1" smtClean="0">
                <a:solidFill>
                  <a:srgbClr val="FF0000"/>
                </a:solidFill>
              </a:rPr>
              <a:t>Вологжина</a:t>
            </a:r>
            <a:r>
              <a:rPr lang="ru-RU" sz="2000" b="1" dirty="0" smtClean="0">
                <a:solidFill>
                  <a:srgbClr val="FF0000"/>
                </a:solidFill>
              </a:rPr>
              <a:t> Ольга Николаевна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232" y="214290"/>
            <a:ext cx="5643602" cy="65508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ЧЕМ ЖИВЁМ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43174" y="1000108"/>
            <a:ext cx="41434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</a:rPr>
              <a:t>Я люблю свой детский сад В нем полным-полно ребят. Раз, два, три, четыре, пять… Жаль, что всех не сосчитать. Может сто их, может двести. Хорошо, когда мы </a:t>
            </a:r>
            <a:r>
              <a:rPr lang="ru-RU" sz="2000" dirty="0" smtClean="0">
                <a:solidFill>
                  <a:srgbClr val="002060"/>
                </a:solidFill>
              </a:rPr>
              <a:t>вместе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87394" name="Picture 2" descr="C:\Users\Денис\Desktop\WhatsApp Image 2022-01-17 at 14.22.34 (2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429000"/>
            <a:ext cx="2286016" cy="3057576"/>
          </a:xfrm>
          <a:prstGeom prst="rect">
            <a:avLst/>
          </a:prstGeom>
          <a:noFill/>
        </p:spPr>
      </p:pic>
      <p:pic>
        <p:nvPicPr>
          <p:cNvPr id="1873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500438"/>
            <a:ext cx="3643338" cy="2723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85728"/>
            <a:ext cx="564360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Мы выходим на зарядку. Эй, проснись! Все по росту, по порядку Становись! 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Руки вверх поднимем выше, Станем на носочки, Вдох глубокий. Мы, как мыши На болотной кочке</a:t>
            </a:r>
            <a:r>
              <a:rPr lang="ru-RU" sz="2000" dirty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/>
          <a:srcRect t="24922" b="21081"/>
          <a:stretch>
            <a:fillRect/>
          </a:stretch>
        </p:blipFill>
        <p:spPr bwMode="auto">
          <a:xfrm>
            <a:off x="285720" y="3714752"/>
            <a:ext cx="405548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8419" name="Picture 3"/>
          <p:cNvPicPr>
            <a:picLocks noChangeAspect="1" noChangeArrowheads="1"/>
          </p:cNvPicPr>
          <p:nvPr/>
        </p:nvPicPr>
        <p:blipFill>
          <a:blip r:embed="rId3"/>
          <a:srcRect t="36810"/>
          <a:stretch>
            <a:fillRect/>
          </a:stretch>
        </p:blipFill>
        <p:spPr bwMode="auto">
          <a:xfrm>
            <a:off x="4929190" y="2396598"/>
            <a:ext cx="3929090" cy="332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8" y="214290"/>
            <a:ext cx="471490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На уроке в детсаду</a:t>
            </a: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Мы </a:t>
            </a:r>
            <a:r>
              <a:rPr lang="ru-RU" sz="2800" b="1" dirty="0" smtClean="0">
                <a:solidFill>
                  <a:srgbClr val="002060"/>
                </a:solidFill>
              </a:rPr>
              <a:t>цветы </a:t>
            </a:r>
            <a:r>
              <a:rPr lang="ru-RU" sz="2800" b="1" dirty="0">
                <a:solidFill>
                  <a:srgbClr val="002060"/>
                </a:solidFill>
              </a:rPr>
              <a:t>лепили.</a:t>
            </a: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Словно взмах по волшебству</a:t>
            </a: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и они ожили</a:t>
            </a:r>
            <a:r>
              <a:rPr lang="ru-RU" sz="2800" b="1" dirty="0">
                <a:solidFill>
                  <a:srgbClr val="002060"/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2"/>
          <a:srcRect r="12903" b="25172"/>
          <a:stretch>
            <a:fillRect/>
          </a:stretch>
        </p:blipFill>
        <p:spPr bwMode="auto">
          <a:xfrm>
            <a:off x="285720" y="3357562"/>
            <a:ext cx="2786082" cy="319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9443" name="Picture 3"/>
          <p:cNvPicPr>
            <a:picLocks noChangeAspect="1" noChangeArrowheads="1"/>
          </p:cNvPicPr>
          <p:nvPr/>
        </p:nvPicPr>
        <p:blipFill>
          <a:blip r:embed="rId3"/>
          <a:srcRect t="43575" r="31035"/>
          <a:stretch>
            <a:fillRect/>
          </a:stretch>
        </p:blipFill>
        <p:spPr bwMode="auto">
          <a:xfrm>
            <a:off x="3929058" y="3714752"/>
            <a:ext cx="4286248" cy="2624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500042"/>
            <a:ext cx="7000924" cy="500066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ПОДАРОК ЛЮБИМОЙ МАМОЧКЕ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/>
          <a:srcRect t="17466" r="3659" b="10765"/>
          <a:stretch>
            <a:fillRect/>
          </a:stretch>
        </p:blipFill>
        <p:spPr bwMode="auto">
          <a:xfrm>
            <a:off x="214282" y="1428736"/>
            <a:ext cx="4143404" cy="230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0467" name="Picture 3"/>
          <p:cNvPicPr>
            <a:picLocks noChangeAspect="1" noChangeArrowheads="1"/>
          </p:cNvPicPr>
          <p:nvPr/>
        </p:nvPicPr>
        <p:blipFill>
          <a:blip r:embed="rId3"/>
          <a:srcRect l="7136" t="17339" r="10804"/>
          <a:stretch>
            <a:fillRect/>
          </a:stretch>
        </p:blipFill>
        <p:spPr bwMode="auto">
          <a:xfrm>
            <a:off x="6072198" y="2428868"/>
            <a:ext cx="2571768" cy="346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0468" name="Picture 4"/>
          <p:cNvPicPr>
            <a:picLocks noChangeAspect="1" noChangeArrowheads="1"/>
          </p:cNvPicPr>
          <p:nvPr/>
        </p:nvPicPr>
        <p:blipFill>
          <a:blip r:embed="rId4"/>
          <a:srcRect l="3526" t="9434" b="15094"/>
          <a:stretch>
            <a:fillRect/>
          </a:stretch>
        </p:blipFill>
        <p:spPr bwMode="auto">
          <a:xfrm>
            <a:off x="642910" y="4071942"/>
            <a:ext cx="4274811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357166"/>
            <a:ext cx="8143932" cy="85725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НАШИ КОЛЛЕКТИВНЫЕ РАБОТЫ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91490" name="Picture 2"/>
          <p:cNvPicPr>
            <a:picLocks noChangeAspect="1" noChangeArrowheads="1"/>
          </p:cNvPicPr>
          <p:nvPr/>
        </p:nvPicPr>
        <p:blipFill>
          <a:blip r:embed="rId2" cstate="print"/>
          <a:srcRect l="15625" t="14019" b="22898"/>
          <a:stretch>
            <a:fillRect/>
          </a:stretch>
        </p:blipFill>
        <p:spPr bwMode="auto">
          <a:xfrm>
            <a:off x="142844" y="4071942"/>
            <a:ext cx="2500330" cy="250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491" name="Picture 3"/>
          <p:cNvPicPr>
            <a:picLocks noChangeAspect="1" noChangeArrowheads="1"/>
          </p:cNvPicPr>
          <p:nvPr/>
        </p:nvPicPr>
        <p:blipFill>
          <a:blip r:embed="rId3" cstate="print"/>
          <a:srcRect l="11966" t="15863" r="9402"/>
          <a:stretch>
            <a:fillRect/>
          </a:stretch>
        </p:blipFill>
        <p:spPr bwMode="auto">
          <a:xfrm>
            <a:off x="142844" y="1714488"/>
            <a:ext cx="2786082" cy="2228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4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786058"/>
            <a:ext cx="2557447" cy="3420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493" name="Picture 5"/>
          <p:cNvPicPr>
            <a:picLocks noChangeAspect="1" noChangeArrowheads="1"/>
          </p:cNvPicPr>
          <p:nvPr/>
        </p:nvPicPr>
        <p:blipFill>
          <a:blip r:embed="rId5"/>
          <a:srcRect l="20455" r="21591"/>
          <a:stretch>
            <a:fillRect/>
          </a:stretch>
        </p:blipFill>
        <p:spPr bwMode="auto">
          <a:xfrm>
            <a:off x="6000760" y="1928802"/>
            <a:ext cx="2934864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97</Words>
  <Application>Microsoft Office PowerPoint</Application>
  <PresentationFormat>Экран (4:3)</PresentationFormat>
  <Paragraphs>9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</dc:creator>
  <cp:lastModifiedBy>Денис</cp:lastModifiedBy>
  <cp:revision>19</cp:revision>
  <dcterms:created xsi:type="dcterms:W3CDTF">2022-01-17T10:28:42Z</dcterms:created>
  <dcterms:modified xsi:type="dcterms:W3CDTF">2022-01-17T13:32:19Z</dcterms:modified>
</cp:coreProperties>
</file>