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8" r:id="rId8"/>
    <p:sldId id="269" r:id="rId9"/>
    <p:sldId id="270" r:id="rId10"/>
    <p:sldId id="263" r:id="rId11"/>
    <p:sldId id="264" r:id="rId12"/>
    <p:sldId id="265" r:id="rId13"/>
    <p:sldId id="267" r:id="rId14"/>
    <p:sldId id="266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762" y="-33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www.matrony.ru/wp-content/uploads/2014/05/1920x1080_raduga-babochki-zelen-skazochnyij-f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331640" y="620688"/>
            <a:ext cx="60486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Краткосрочный проект:</a:t>
            </a:r>
          </a:p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«Добро  вокруг нас» для детей 4-5 лет</a:t>
            </a:r>
          </a:p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Автор проекта:</a:t>
            </a:r>
            <a:endParaRPr lang="en-US" sz="4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Головкина Н.И.</a:t>
            </a:r>
          </a:p>
          <a:p>
            <a:pPr algn="ctr"/>
            <a:r>
              <a:rPr lang="en-US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Бруйко</a:t>
            </a:r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Т.Д.</a:t>
            </a:r>
            <a:endParaRPr lang="ru-RU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avatars.mds.yandex.net/get-zen_doc/1107063/pub_5ae7546e0422b47265647b7d_5ae7549158166913139d8373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644008" y="332656"/>
            <a:ext cx="432048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проекта:</a:t>
            </a: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формирование системы нравственных качеств, формирование коммуникативных навыков. Углублять представления детей о доброте как о ценном, неотъемлемом качестве человека. Воспитывать у детей положительные качества характера, способствовать сплочению коллектива, мотивировать детей на совершение добрых поступков, добрых дел во благо других людей. </a:t>
            </a:r>
            <a:r>
              <a:rPr lang="ru-RU" sz="1600" b="1" dirty="0" smtClean="0">
                <a:solidFill>
                  <a:srgbClr val="FF0000"/>
                </a:solidFill>
              </a:rPr>
              <a:t>Задачи проекта:</a:t>
            </a:r>
          </a:p>
          <a:p>
            <a:pPr lvl="0" algn="just"/>
            <a:r>
              <a:rPr lang="ru-RU" sz="1400" b="1" dirty="0" smtClean="0">
                <a:solidFill>
                  <a:srgbClr val="002060"/>
                </a:solidFill>
              </a:rPr>
              <a:t>Воспитание доброжелательного отношения к людям, уважения к старшим, дружеских взаимоотношений со сверстниками, заботливо­го отношения к малышам.</a:t>
            </a:r>
          </a:p>
          <a:p>
            <a:pPr lvl="0" algn="just"/>
            <a:r>
              <a:rPr lang="ru-RU" sz="1400" b="1" dirty="0" smtClean="0">
                <a:solidFill>
                  <a:srgbClr val="002060"/>
                </a:solidFill>
              </a:rPr>
              <a:t>Развитие добрых чувств, эмоциональной отзывчивости, умения различать настроение и эмоциональное состояние окружающих людей и учитывать это в своем поведении.</a:t>
            </a:r>
          </a:p>
          <a:p>
            <a:pPr lvl="0" algn="just"/>
            <a:r>
              <a:rPr lang="ru-RU" sz="1400" b="1" dirty="0" smtClean="0">
                <a:solidFill>
                  <a:srgbClr val="002060"/>
                </a:solidFill>
              </a:rPr>
              <a:t>Воспитание культуры поведения и общения, привычки следовать правилам культуры, быть вежливым по отношению к людям, сдержи­вать непосредственные эмоциональные побуждения, если они прино­сят неудобство окружающим.</a:t>
            </a:r>
          </a:p>
          <a:p>
            <a:pPr lvl="0" algn="just"/>
            <a:r>
              <a:rPr lang="ru-RU" sz="1400" b="1" dirty="0" smtClean="0">
                <a:solidFill>
                  <a:srgbClr val="002060"/>
                </a:solidFill>
              </a:rPr>
              <a:t>Развивать уверенность в себе и своих возможностях, коммуникативные навыки.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ds04.infourok.ru/uploads/ex/1021/001063d0-48a5225c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835696" y="1556792"/>
            <a:ext cx="568863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Сроки проведения:  с 1.03.2021 по 5.03.2021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Количество участников проекта: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Воспитатели: Головкина Н.И. и 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Бруйко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Т.Д.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Дети средней группы – 24 человека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(возраст 4-5 лет)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Родители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fhd.multiurok.ru/d/d/6/dd686d8c7072e6880482f9d4e6995f8fcf627f29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187624" y="404664"/>
            <a:ext cx="633670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Актуальность проекта: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 последние годы много говорят о кризисе нравственности и бездуховности. Этот кризис проявляется, прежде всего, в доминировании материальных ценностей над духовными, что приводит к искажению представлений детей о таких добродетелях, как доброта, отзывчивость, милосердие, великодушие, справедливость.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обществе отмечается общий рост социальной напряженности и агрессии, а это отражается на детях и проявляется в детской агрессивности и враждебности. Искажения нравственного сознания, эмоциональная, волевая, душевная и духовная незрелость прослеживаются сегодня у детей дошкольного возраста. Поэтому работа педагогов ДОУ, главной целью которой является формирование первоначальных представлений о нравственных чувствах и эмоциях представляется на сегодняшний момент очень актуальной.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Современное общество заинтересовано в воспитании высокоразвитой неповторимой личности. Умение справляться с проявлениями собственного эгоизма, уважать мнение других людей, приходить на помощь, сочувствовать и сопереживать другим людям, доброта – вот те необходимые качества, которые необходимо заложить в раннем возрасте.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img.lrytas.lt/show_foto/?f=4&amp;id=2329168&amp;s=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351" cy="6858000"/>
          </a:xfrm>
          <a:prstGeom prst="rect">
            <a:avLst/>
          </a:prstGeom>
          <a:noFill/>
        </p:spPr>
      </p:pic>
      <p:pic>
        <p:nvPicPr>
          <p:cNvPr id="4" name="Рисунок 3" descr="xcBOfYT5qG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124744"/>
            <a:ext cx="3801835" cy="4824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9Gm3Gl3435Q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84505" y="1412776"/>
            <a:ext cx="5159495" cy="3888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img.lrytas.lt/show_foto/?f=4&amp;id=2329168&amp;s=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KVtWqPSz6w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vayvE8OF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eoU4gtTXQp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0"/>
            <a:ext cx="486003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rP_1emm7s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99593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DinWqNxSdU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500" y="0"/>
            <a:ext cx="51435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-wzFZtRghK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fmF3TVnNg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mVayNny_Cb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PVL9FVcgW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ylPms6cX4Q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pjPvBUQFNX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500" y="0"/>
            <a:ext cx="51435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N9I2x-QMos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un9-69.userapi.com/impf/GRRm75trpG1X1JxJ-OhAfSzpdQ4uda91Gd9nhw/QkUyc40CDNE.jpg?size=1920x1440&amp;quality=96&amp;sign=4b091cf350bb2626a4678939350a9fc6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sun9-22.userapi.com/impf/WLeiUVmNvL-eaUGpJLVbhIYfIfJpj7H_GQURKw/Tlk85ViuE90.jpg?size=1920x1440&amp;quality=96&amp;sign=073de23afea1342cd375c347498caef8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9379" y="-202035"/>
            <a:ext cx="9413379" cy="70600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sun9-74.userapi.com/impf/9yNdWLwBDZNDG-8h1PZNJ-f2AlwT04-5tIxHng/Du-HqNZqan0.jpg?size=1920x1411&amp;quality=96&amp;sign=52c444d107d1343251a821bbb4362c47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60" y="0"/>
            <a:ext cx="933193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sun9-38.userapi.com/impf/SgUzaVF9G3lqv9s7X_JIwVsnwCx2sx7cq0_E7Q/my2tZGKa-BY.jpg?size=1440x1920&amp;quality=96&amp;sign=1aa8aff17bff7c877a64a8053a3a97d0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8024" cy="6768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24" name="Picture 4" descr="https://sun9-27.userapi.com/impf/ecj1QvFdQBeeLUk0ThC4Gfzd36oUYC7QZd7KhA/EMFUVosQbyM.jpg?size=1440x1920&amp;quality=96&amp;sign=e0c57d35b7560de26982874ba0248dd8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9" y="41242"/>
            <a:ext cx="4499991" cy="68167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sun9-49.userapi.com/impf/nL7j6nk3HVBNTQP7BoAnQWRs7NkTbkd47QvOnA/tPhVZVMEOZY.jpg?size=1920x969&amp;quality=96&amp;sign=00703e0138b1cc50cf7f35c1d698da50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sun9-11.userapi.com/impf/1S7HaeFnhsaEei--PS-3k2JJXj1tVYm0VVZCqw/LI5j7VskW7c.jpg?size=1920x1385&amp;quality=96&amp;sign=79250363fadfd10931b6f2716f18b538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lifeo.ru/wp-content/uploads/kartinka-spasibo-za-vnimanie-dlya-prezentacii-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146</Words>
  <Application>Microsoft Office PowerPoint</Application>
  <PresentationFormat>Экран (4:3)</PresentationFormat>
  <Paragraphs>19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577</dc:creator>
  <cp:lastModifiedBy>RePack by SPecialiST</cp:lastModifiedBy>
  <cp:revision>8</cp:revision>
  <dcterms:created xsi:type="dcterms:W3CDTF">2021-03-02T11:30:07Z</dcterms:created>
  <dcterms:modified xsi:type="dcterms:W3CDTF">2021-03-09T07:47:29Z</dcterms:modified>
</cp:coreProperties>
</file>