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48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44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228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169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100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741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518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948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61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976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7861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3916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89580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810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068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847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D6264-5B77-43AF-8591-ED14F6E7B2B4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16ED1D1-C903-4094-BDB1-0B2427B421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1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76833" y="2182762"/>
            <a:ext cx="8915399" cy="1808039"/>
          </a:xfrm>
        </p:spPr>
        <p:txBody>
          <a:bodyPr>
            <a:normAutofit fontScale="90000"/>
          </a:bodyPr>
          <a:lstStyle/>
          <a:p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Образовательная </a:t>
            </a:r>
            <a:r>
              <a:rPr lang="ru-RU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квест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технология как форма ранней профориентации детей дошкольного </a:t>
            </a: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возраста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48232" y="4984955"/>
            <a:ext cx="9144000" cy="106188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ru-RU" sz="2500" i="1" dirty="0" smtClean="0"/>
              <a:t>Подготовила воспитатель первой квалификационной категории</a:t>
            </a:r>
          </a:p>
          <a:p>
            <a:pPr algn="r"/>
            <a:r>
              <a:rPr lang="ru-RU" sz="2500" i="1" dirty="0" smtClean="0"/>
              <a:t>Горюнова Олеся Викторовна</a:t>
            </a:r>
          </a:p>
          <a:p>
            <a:pPr algn="r"/>
            <a:endParaRPr lang="ru-RU" sz="2000" i="1" dirty="0" smtClean="0"/>
          </a:p>
          <a:p>
            <a:pPr algn="ctr"/>
            <a:r>
              <a:rPr lang="ru-RU" sz="2000" i="1" dirty="0" smtClean="0"/>
              <a:t>18 ноября 2021г.</a:t>
            </a:r>
            <a:endParaRPr lang="ru-RU" sz="20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730428"/>
            <a:ext cx="6096000" cy="7838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дошкольное учреждение «Детский сад комбинированного вида №4 «Теремок»</a:t>
            </a:r>
            <a:endParaRPr lang="ru-RU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города </a:t>
            </a:r>
            <a:r>
              <a:rPr lang="ru-RU" sz="1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Новопавловска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601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882" y="356292"/>
            <a:ext cx="2207130" cy="2797277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Проблема ранней профориентации личности, начиная с детского возраста, является актуальной в современном обществе, поскольку имеет социальную значимость для поступательного развития общества, его высоких достижений в различных сферах деятельности.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450215"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дин из аспектов образовательной области «Социально-коммуникативное развитие» направлен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достижение цели формирования положительного отношения к труду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В Федеральном государственном образовательном стандарте дошкольного образования (далее по тексту ФГОС ДО) определены целевые ориентиры на этапе завершения дошкольного образования, часть которых направлена на раннюю профориентацию дошкольников.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848" y="446088"/>
            <a:ext cx="2476862" cy="35015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448" y="2609185"/>
            <a:ext cx="2638564" cy="350156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46" y="2976588"/>
            <a:ext cx="2709402" cy="361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9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739147" y="1227709"/>
            <a:ext cx="6775297" cy="5137593"/>
          </a:xfrm>
        </p:spPr>
        <p:txBody>
          <a:bodyPr>
            <a:normAutofit/>
          </a:bodyPr>
          <a:lstStyle/>
          <a:p>
            <a:pPr indent="450215"/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Дошкольное детство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это период развития конкретно-наглядных представлений ребенка о мире профессий, первый этап становления профессионального самоопределения, формирования образов, на которой базируется дальнейшее развитие профессионального самосознания личности. Важнейшим звеном, в данный момент, является создание условий для получения детьми максимально разнообразного спектра впечатлений о мире профессий. Оно включает в себя этап формирования у детей положительного отношения к людям труда, их занятиям, приобретения начальных трудовых умений в различных доступных видах деятельности.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42" y="1319910"/>
            <a:ext cx="3299750" cy="4404256"/>
          </a:xfrm>
        </p:spPr>
      </p:pic>
    </p:spTree>
    <p:extLst>
      <p:ext uri="{BB962C8B-B14F-4D97-AF65-F5344CB8AC3E}">
        <p14:creationId xmlns:p14="http://schemas.microsoft.com/office/powerpoint/2010/main" val="208463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67" y="3884745"/>
            <a:ext cx="3865795" cy="2662534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801903" y="747251"/>
            <a:ext cx="5181600" cy="2046136"/>
          </a:xfrm>
        </p:spPr>
        <p:txBody>
          <a:bodyPr/>
          <a:lstStyle/>
          <a:p>
            <a:pPr indent="450215" algn="just"/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Профориентационная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работа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требует от педагогов интересных, увлекательных и нестандартных решений, а вместе с этим  интеграции образовательных областей, учёта возрастных и индивидуальных особенностей воспитанников.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52" y="355702"/>
            <a:ext cx="2591415" cy="36551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909" y="1504336"/>
            <a:ext cx="2768395" cy="37116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304" y="2686562"/>
            <a:ext cx="2758563" cy="367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50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46088"/>
            <a:ext cx="4177121" cy="976312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Представляю вашему вниманию одно нестандартное решение: интерактивные игры – </a:t>
            </a:r>
            <a:r>
              <a:rPr lang="ru-RU" b="1" i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квесты</a:t>
            </a:r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4689" y="524746"/>
            <a:ext cx="5181600" cy="5414963"/>
          </a:xfrm>
        </p:spPr>
        <p:txBody>
          <a:bodyPr/>
          <a:lstStyle/>
          <a:p>
            <a:pPr indent="450215" algn="just"/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-игра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основывается на сюжете и имеет </a:t>
            </a:r>
            <a:r>
              <a:rPr lang="ru-RU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обязательную конечную цель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достигнуть которую, можно лишь последовательно решая поставленные задачи. Использование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квестов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позволяет уйти от обыденных форм обучения детей и значительно расширить рамки образовательного пространства. Данная форма работы с детьми позволяет нам задействовать неограниченное количество участников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-игры. В процессе игры каждый участник может применить свои знания, умения и навыки в практической деятельности. Сюжет игры может быть предопределён или же давать множество исходов, выбор которых зависит от действий игрока.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99" y="1631561"/>
            <a:ext cx="3923071" cy="470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348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27355" y="3961494"/>
            <a:ext cx="10178276" cy="2281989"/>
          </a:xfrm>
        </p:spPr>
        <p:txBody>
          <a:bodyPr>
            <a:noAutofit/>
          </a:bodyPr>
          <a:lstStyle/>
          <a:p>
            <a:pPr indent="450215" algn="just"/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</a:t>
            </a:r>
            <a:r>
              <a:rPr lang="ru-RU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квеста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 дети полностью погружаются в происходящее, получают заряд положительных эмоций и активно включаются в деятельность. Игра способствует развитию коммуникационных взаимодействий между игроками, что развивает общение и служит хорошим способом сплотить играющих. 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В </a:t>
            </a:r>
            <a:r>
              <a:rPr lang="ru-RU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квестах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присутствует элемент соревнований, а также эффект неожиданности (неожиданная встреча, таинственность, </a:t>
            </a:r>
            <a:r>
              <a:rPr lang="ru-RU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атмосферность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 общее оформление игрового пространства). Стимулирование к развитию аналитических способностей, развивают фантазии и творчества -  все это включает в себя </a:t>
            </a:r>
            <a:r>
              <a:rPr lang="ru-RU" sz="20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квест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-игра.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>
              <a:solidFill>
                <a:prstClr val="black">
                  <a:lumMod val="75000"/>
                  <a:lumOff val="25000"/>
                </a:prstClr>
              </a:solidFill>
              <a:ea typeface="+mn-ea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027864" y="738611"/>
            <a:ext cx="1622794" cy="576262"/>
          </a:xfrm>
        </p:spPr>
        <p:txBody>
          <a:bodyPr/>
          <a:lstStyle/>
          <a:p>
            <a:r>
              <a:rPr lang="ru-RU" b="1" dirty="0" err="1" smtClean="0"/>
              <a:t>Квест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2677703" y="1413796"/>
            <a:ext cx="4342893" cy="2347499"/>
          </a:xfrm>
        </p:spPr>
        <p:txBody>
          <a:bodyPr>
            <a:normAutofit/>
          </a:bodyPr>
          <a:lstStyle/>
          <a:p>
            <a:r>
              <a:rPr lang="ru-RU" sz="24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это увлекательная приключенческая игра, как для детей, так и для взрослых, в которой необходимо решать самые разные задачи, для того, чтобы достигнуть определенной цели. </a:t>
            </a:r>
            <a:endParaRPr lang="ru-RU" sz="20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7506630" y="615896"/>
            <a:ext cx="3999001" cy="682849"/>
          </a:xfrm>
        </p:spPr>
        <p:txBody>
          <a:bodyPr/>
          <a:lstStyle/>
          <a:p>
            <a:r>
              <a:rPr lang="ru-RU" b="1" dirty="0" smtClean="0"/>
              <a:t>Образовательный </a:t>
            </a:r>
            <a:r>
              <a:rPr lang="ru-RU" b="1" dirty="0" err="1" smtClean="0"/>
              <a:t>квест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7166957" y="1593694"/>
            <a:ext cx="4338674" cy="2347499"/>
          </a:xfrm>
        </p:spPr>
        <p:txBody>
          <a:bodyPr>
            <a:normAutofit/>
          </a:bodyPr>
          <a:lstStyle/>
          <a:p>
            <a:r>
              <a:rPr lang="ru-RU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Образовательный </a:t>
            </a:r>
            <a:r>
              <a:rPr lang="ru-RU" sz="24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</a:t>
            </a:r>
            <a:r>
              <a:rPr lang="ru-RU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совершенно новая форма обучающих и развлекательных программ. </a:t>
            </a:r>
            <a:endParaRPr lang="ru-RU" dirty="0"/>
          </a:p>
        </p:txBody>
      </p:sp>
      <p:sp>
        <p:nvSpPr>
          <p:cNvPr id="10" name="Двойная стрелка влево/вправо 9"/>
          <p:cNvSpPr/>
          <p:nvPr/>
        </p:nvSpPr>
        <p:spPr>
          <a:xfrm>
            <a:off x="5053781" y="885781"/>
            <a:ext cx="2113176" cy="37362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583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376615" y="614278"/>
            <a:ext cx="7593295" cy="12808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зависимости от сюжета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квесты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могут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быть: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2156593" y="2438399"/>
            <a:ext cx="8915400" cy="377762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линейными,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которых игра построена по цепочке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штурмовыми,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где все игроки получают основное задание и перечень точек с подсказками, но при этом самостоятельно выбирают пути решения задач; 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кольцевыми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они представляют собой тот же «линейный»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но замкнутый в круг. Команды стартуют с разных точек, которые будут финишными для каждой из них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5163653">
            <a:off x="10013477" y="942893"/>
            <a:ext cx="1386348" cy="11802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506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7291" y="602106"/>
            <a:ext cx="8504903" cy="801567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разработке </a:t>
            </a:r>
            <a:r>
              <a:rPr lang="ru-RU" sz="28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квеста</a:t>
            </a:r>
            <a:r>
              <a:rPr lang="ru-RU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педагог </a:t>
            </a:r>
            <a:r>
              <a:rPr lang="ru-RU" sz="28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должен определить: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231922"/>
            <a:ext cx="5532233" cy="3679299"/>
          </a:xfrm>
        </p:spPr>
        <p:txBody>
          <a:bodyPr>
            <a:normAutofit fontScale="92500" lnSpcReduction="20000"/>
          </a:bodyPr>
          <a:lstStyle/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задачи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целевую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аудиторию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участников</a:t>
            </a:r>
          </a:p>
          <a:p>
            <a:pPr indent="450215"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южет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необходимое пространство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ресурсы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количество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помощников</a:t>
            </a: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организаторов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10304207" y="825909"/>
            <a:ext cx="1160206" cy="159282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238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134" y="663439"/>
            <a:ext cx="8820405" cy="7425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Структура образовательного </a:t>
            </a:r>
            <a:r>
              <a:rPr lang="ru-RU" sz="28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квеста</a:t>
            </a:r>
            <a:r>
              <a:rPr lang="ru-RU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состоит из 4 частей: 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4139" y="2000864"/>
            <a:ext cx="8915400" cy="2802194"/>
          </a:xfrm>
        </p:spPr>
        <p:txBody>
          <a:bodyPr/>
          <a:lstStyle/>
          <a:p>
            <a:pPr indent="450215"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вводная часть (в котором прописывается сюжет, роли, проблемная ситуация предстоящей игры);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основная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часть, задания (этапы, вопросы, ролевые задания);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порядок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выполнения (система поощрений и штрафов за прохождение этапов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оценка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(итоги, призы).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10629539" y="894735"/>
            <a:ext cx="1061016" cy="138634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8193" y="4890077"/>
            <a:ext cx="101763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Воспитанники проходят этапы, последовательно выполняя задания, при этом они находят спрятанные или  зашифрованные  педагогом  ключи  (коды,  ответы  на  вопросы).  Во  время  этого путешествия ребята преодолевают многочисленные трудности и встречают множество персонажей, подсказок, которые помогают им достигнуть поставленной цели.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819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1988" y="506123"/>
            <a:ext cx="9291485" cy="595090"/>
          </a:xfrm>
        </p:spPr>
        <p:txBody>
          <a:bodyPr>
            <a:noAutofit/>
          </a:bodyPr>
          <a:lstStyle/>
          <a:p>
            <a:pPr indent="450215"/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Линейный </a:t>
            </a: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-приключение: «Страна профессий</a:t>
            </a:r>
            <a:r>
              <a:rPr lang="ru-RU" sz="2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0030" y="1533832"/>
            <a:ext cx="9378744" cy="4473678"/>
          </a:xfrm>
        </p:spPr>
        <p:txBody>
          <a:bodyPr>
            <a:normAutofit/>
          </a:bodyPr>
          <a:lstStyle/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водной части ребятам преподносится проблемная ситуация, что в стране профессий появилась злая волшебница Лень и околдовала всех жителей страны. Теперь в городах Медик-сити, Портной-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стайл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Безопасность-град все жители забыли свои обязанности. Воспитанников просим о помощи, чтобы разобраться в этой проблеме.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основной части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ребят ждут три этапа - три города, отмеченные на карте. Задания могут подбираться воспитателем в соответствии с возрастом воспитанников и в соответствии с выбранной тематикой. Это могут быть как и элементарные разрезные картинки для младшей группы, так и логические цепочки по профессиональным особенностям той или иной профессии для старших дошкольников. Подвижные эстафеты с продуктами питания в помощь повару, либо игра «Угадай, чей голосок» - показывая какими качествами должен обладать полицейский. Игр и заданий великое множество.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каждый пройденный этап ребята получают слово. В конце из слов собирается «заклинание», с помощью которого ребята могут победить злую волшебницу и получают призы в благодарность от счастливых  жителей страны профессий.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855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1122" y="668593"/>
            <a:ext cx="8915400" cy="5604387"/>
          </a:xfrm>
        </p:spPr>
        <p:txBody>
          <a:bodyPr/>
          <a:lstStyle/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Исходя  из  этого примера,  легко  заметить,  что 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-технология  для  детей  разного возраста  (от  дошкольников  до  старших  школьников)  могут  создаваться  по  типовому алгоритму.  Разница  может  быть  лишь  в сложности  поставленных  заданий  и  методике поиска оптимального решения по достижению конечной цели, и зависит от уровня знаний и возможностей ребят.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Чёткое описание «легенды» (требований, сценария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 каждой части в структуре позволяет не только добиться поставленных целей и результатов, но и сохранить элемент соревнования, как главный внутренний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мотиватор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игры. Легенда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профориентационного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может быть как в рамках одной профессии, так и включать в себя целую производственную линию.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ходе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может создаться готовый продукт (Например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 профессии повара, где на каждом этапе ребята получают один из ингредиентов будущего блюда. А в конце их ждет уже готовый продукт.)  В маршрутном листе указываются роли участников и пошаговые инструкции, исходя из индивидуальных особенностей детского коллектива. Задания носят разнообразный характер, развивая логику, творчество, речь, исследовательские или двигательные навыки. Это могут быть карты, схемы, ребусы, тесты и многое другое. Заключительная часть характеризуется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получением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готового продукта деятельности.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/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763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1772598" cy="762238"/>
          </a:xfrm>
        </p:spPr>
        <p:txBody>
          <a:bodyPr/>
          <a:lstStyle/>
          <a:p>
            <a:r>
              <a:rPr lang="ru-RU" b="1" i="1" dirty="0" smtClean="0"/>
              <a:t>Вывод: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5082" y="1474837"/>
            <a:ext cx="8915400" cy="4503175"/>
          </a:xfrm>
        </p:spPr>
        <p:txBody>
          <a:bodyPr>
            <a:noAutofit/>
          </a:bodyPr>
          <a:lstStyle/>
          <a:p>
            <a:pPr indent="450215"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 детей с трудом взрослых через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квест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-технологии – это не только средство формирования системных знаний, но и существенное социально-эмоциональное средство приобщения к миру взрослых. Чем больше ребенок впитает информации и чем более разнообразна и богата она будет, тем легче ему будет сделать в будущем свой решающий выбор, который определит его жизнь. Чем разнообразнее представления дошкольника о мире профессий, тем этот мир ярче и привлекательнее для него.  Именно это будет способствовать реализации целевых ориентиров ФГОС ДО на этапе завершения дошкольного образования, которые предполагают развитие детской инициативы и самостоятельности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35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51918" y="2374251"/>
            <a:ext cx="8911687" cy="128089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91234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108</TotalTime>
  <Words>716</Words>
  <Application>Microsoft Office PowerPoint</Application>
  <PresentationFormat>Широкоэкранный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 3</vt:lpstr>
      <vt:lpstr>Легкий дым</vt:lpstr>
      <vt:lpstr>Образовательная квест- технология как форма ранней профориентации детей дошкольного возраста</vt:lpstr>
      <vt:lpstr>Презентация PowerPoint</vt:lpstr>
      <vt:lpstr>Дошкольное детство – это период развития конкретно-наглядных представлений ребенка о мире профессий, первый этап становления профессионального самоопределения, формирования образов, на которой базируется дальнейшее развитие профессионального самосознания личности. Важнейшим звеном, в данный момент, является создание условий для получения детьми максимально разнообразного спектра впечатлений о мире профессий. Оно включает в себя этап формирования у детей положительного отношения к людям труда, их занятиям, приобретения начальных трудовых умений в различных доступных видах деятельности.  </vt:lpstr>
      <vt:lpstr>Презентация PowerPoint</vt:lpstr>
      <vt:lpstr>Представляю вашему вниманию одно нестандартное решение: интерактивные игры – квесты. </vt:lpstr>
      <vt:lpstr>В ходе квеста   дети полностью погружаются в происходящее, получают заряд положительных эмоций и активно включаются в деятельность. Игра способствует развитию коммуникационных взаимодействий между игроками, что развивает общение и служит хорошим способом сплотить играющих. В квестах присутствует элемент соревнований, а также эффект неожиданности (неожиданная встреча, таинственность, атмосферность, общее оформление игрового пространства). Стимулирование к развитию аналитических способностей, развивают фантазии и творчества -  все это включает в себя квест-игра. </vt:lpstr>
      <vt:lpstr>В зависимости от сюжета квесты могут быть:</vt:lpstr>
      <vt:lpstr>При разработке квеста педагог должен определить:</vt:lpstr>
      <vt:lpstr>Структура образовательного квеста состоит из 4 частей: </vt:lpstr>
      <vt:lpstr>Линейный квест-приключение: «Страна профессий» </vt:lpstr>
      <vt:lpstr>Презентация PowerPoint</vt:lpstr>
      <vt:lpstr>Вывод: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Образовательная квест- технология как форма ранней профориентации детей дошкольного возраста</dc:title>
  <dc:creator>Пользователь</dc:creator>
  <cp:lastModifiedBy>Пользователь</cp:lastModifiedBy>
  <cp:revision>13</cp:revision>
  <dcterms:created xsi:type="dcterms:W3CDTF">2021-11-17T11:07:38Z</dcterms:created>
  <dcterms:modified xsi:type="dcterms:W3CDTF">2021-11-24T12:48:50Z</dcterms:modified>
</cp:coreProperties>
</file>