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85" r:id="rId10"/>
    <p:sldId id="284" r:id="rId11"/>
    <p:sldId id="286" r:id="rId12"/>
    <p:sldId id="283" r:id="rId13"/>
    <p:sldId id="282" r:id="rId14"/>
    <p:sldId id="281" r:id="rId15"/>
    <p:sldId id="280" r:id="rId16"/>
    <p:sldId id="294" r:id="rId17"/>
    <p:sldId id="295" r:id="rId18"/>
    <p:sldId id="296" r:id="rId19"/>
    <p:sldId id="297" r:id="rId20"/>
    <p:sldId id="298" r:id="rId21"/>
    <p:sldId id="299" r:id="rId22"/>
    <p:sldId id="301" r:id="rId23"/>
    <p:sldId id="279" r:id="rId24"/>
    <p:sldId id="287" r:id="rId25"/>
    <p:sldId id="292" r:id="rId26"/>
    <p:sldId id="293" r:id="rId27"/>
    <p:sldId id="288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1B5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A653D1-83C9-4E5F-AA66-29B305B807BE}" type="datetimeFigureOut">
              <a:rPr lang="ru-RU" smtClean="0"/>
              <a:pPr/>
              <a:t>15.02.2019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ECA1D4-CD99-444E-9199-E4E722A59AE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643182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ndara" pitchFamily="34" charset="0"/>
              </a:rPr>
              <a:t>Проект </a:t>
            </a:r>
            <a:br>
              <a:rPr lang="ru-RU" sz="60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ndara" pitchFamily="34" charset="0"/>
              </a:rPr>
            </a:br>
            <a:r>
              <a:rPr lang="ru-RU" sz="60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ndara" pitchFamily="34" charset="0"/>
              </a:rPr>
              <a:t>«Снежная фантазия»</a:t>
            </a:r>
            <a:endParaRPr lang="ru-RU" sz="6000" dirty="0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3275856" y="548680"/>
            <a:ext cx="31535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accent1">
                    <a:lumMod val="50000"/>
                  </a:schemeClr>
                </a:solidFill>
                <a:latin typeface="Candara" pitchFamily="34" charset="0"/>
              </a:rPr>
              <a:t>МБДОУ Детский сад №1 </a:t>
            </a: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Candara" pitchFamily="34" charset="0"/>
              </a:rPr>
              <a:t/>
            </a:r>
            <a:b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Candara" pitchFamily="34" charset="0"/>
              </a:rPr>
            </a:br>
            <a:r>
              <a:rPr lang="ru-RU" sz="2000" b="1" i="1" dirty="0" smtClean="0">
                <a:solidFill>
                  <a:schemeClr val="accent1">
                    <a:lumMod val="50000"/>
                  </a:schemeClr>
                </a:solidFill>
                <a:latin typeface="Candara" pitchFamily="34" charset="0"/>
              </a:rPr>
              <a:t>СП «Малышок»</a:t>
            </a:r>
            <a:endParaRPr lang="ru-RU" sz="2000" b="1" i="1" dirty="0">
              <a:solidFill>
                <a:schemeClr val="accent1">
                  <a:lumMod val="50000"/>
                </a:schemeClr>
              </a:solidFill>
              <a:latin typeface="Candara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4500562" y="4214818"/>
            <a:ext cx="4429156" cy="1909836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6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Проект подготовили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6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Воспитатели группы № 4 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6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Хафизова </a:t>
            </a:r>
            <a:r>
              <a:rPr kumimoji="0" lang="ru-RU" sz="62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Альфия</a:t>
            </a:r>
            <a:r>
              <a:rPr kumimoji="0" lang="ru-RU" sz="6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 </a:t>
            </a:r>
            <a:r>
              <a:rPr kumimoji="0" lang="ru-RU" sz="62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Сабировна</a:t>
            </a:r>
            <a:endParaRPr kumimoji="0" lang="ru-RU" sz="6200" b="1" i="1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6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Насырова</a:t>
            </a:r>
            <a:r>
              <a:rPr kumimoji="0" lang="ru-RU" sz="6200" b="1" i="1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 </a:t>
            </a:r>
            <a:r>
              <a:rPr kumimoji="0" lang="ru-RU" sz="6200" b="1" i="1" u="none" strike="noStrike" kern="1200" cap="none" spc="0" normalizeH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Гульсина</a:t>
            </a:r>
            <a:r>
              <a:rPr kumimoji="0" lang="ru-RU" sz="6200" b="1" i="1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 </a:t>
            </a:r>
            <a:r>
              <a:rPr kumimoji="0" lang="ru-RU" sz="6200" b="1" i="1" u="none" strike="noStrike" kern="1200" cap="none" spc="0" normalizeH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Вагаповна</a:t>
            </a:r>
            <a:endParaRPr kumimoji="0" lang="ru-RU" sz="6200" b="1" i="1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1920" y="6072206"/>
            <a:ext cx="2077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Candara" pitchFamily="34" charset="0"/>
              </a:rPr>
              <a:t>Озерск 2019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99592" y="2130425"/>
            <a:ext cx="7558607" cy="2162671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1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ndara" pitchFamily="34" charset="0"/>
                <a:ea typeface="+mj-ea"/>
                <a:cs typeface="+mj-cs"/>
              </a:rPr>
              <a:t>Проект </a:t>
            </a:r>
            <a:br>
              <a:rPr kumimoji="0" lang="ru-RU" sz="5400" b="1" i="1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ndara" pitchFamily="34" charset="0"/>
                <a:ea typeface="+mj-ea"/>
                <a:cs typeface="+mj-cs"/>
              </a:rPr>
            </a:br>
            <a:r>
              <a:rPr kumimoji="0" lang="ru-RU" sz="5400" b="1" i="1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ndara" pitchFamily="34" charset="0"/>
                <a:ea typeface="+mj-ea"/>
                <a:cs typeface="+mj-cs"/>
              </a:rPr>
              <a:t>«Снежная фантазия»</a:t>
            </a:r>
            <a:endParaRPr kumimoji="0" lang="ru-RU" sz="5400" b="1" i="0" u="none" strike="noStrike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2" descr="C:\Users\Денис\Desktop\рисунки\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4357694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TextBox 3"/>
          <p:cNvSpPr txBox="1"/>
          <p:nvPr/>
        </p:nvSpPr>
        <p:spPr>
          <a:xfrm>
            <a:off x="2285984" y="1071546"/>
            <a:ext cx="64294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u="sng" dirty="0">
                <a:solidFill>
                  <a:srgbClr val="7030A0"/>
                </a:solidFill>
                <a:latin typeface="Candara" pitchFamily="34" charset="0"/>
              </a:rPr>
              <a:t>Тип проекта:</a:t>
            </a:r>
            <a:r>
              <a:rPr lang="ru-RU" sz="3200" b="1" i="1" dirty="0">
                <a:solidFill>
                  <a:srgbClr val="7030A0"/>
                </a:solidFill>
                <a:latin typeface="Candara" pitchFamily="34" charset="0"/>
              </a:rPr>
              <a:t> </a:t>
            </a:r>
            <a:r>
              <a:rPr lang="ru-RU" sz="3200" b="1" i="1" dirty="0" smtClean="0">
                <a:latin typeface="Candara" pitchFamily="34" charset="0"/>
              </a:rPr>
              <a:t>творческий, краткосрочный</a:t>
            </a:r>
          </a:p>
          <a:p>
            <a:endParaRPr lang="ru-RU" sz="3200" b="1" i="1" dirty="0">
              <a:solidFill>
                <a:schemeClr val="accent4">
                  <a:lumMod val="50000"/>
                </a:schemeClr>
              </a:solidFill>
              <a:latin typeface="Candara" pitchFamily="34" charset="0"/>
            </a:endParaRPr>
          </a:p>
          <a:p>
            <a:r>
              <a:rPr lang="ru-RU" sz="3200" b="1" i="1" u="sng" dirty="0">
                <a:solidFill>
                  <a:srgbClr val="7030A0"/>
                </a:solidFill>
                <a:latin typeface="Candara" pitchFamily="34" charset="0"/>
              </a:rPr>
              <a:t>Сроки реализации проекта</a:t>
            </a:r>
            <a:r>
              <a:rPr lang="ru-RU" sz="3200" b="1" i="1" dirty="0">
                <a:solidFill>
                  <a:srgbClr val="7030A0"/>
                </a:solidFill>
                <a:latin typeface="Candara" pitchFamily="34" charset="0"/>
              </a:rPr>
              <a:t>:  </a:t>
            </a:r>
          </a:p>
          <a:p>
            <a:r>
              <a:rPr lang="ru-RU" sz="3200" b="1" i="1" dirty="0">
                <a:latin typeface="Candara" pitchFamily="34" charset="0"/>
              </a:rPr>
              <a:t>   с </a:t>
            </a:r>
            <a:r>
              <a:rPr lang="ru-RU" sz="3200" b="1" i="1" dirty="0" smtClean="0">
                <a:latin typeface="Candara" pitchFamily="34" charset="0"/>
              </a:rPr>
              <a:t>4 февраля </a:t>
            </a:r>
            <a:r>
              <a:rPr lang="ru-RU" sz="3200" b="1" i="1" dirty="0">
                <a:latin typeface="Candara" pitchFamily="34" charset="0"/>
              </a:rPr>
              <a:t>по </a:t>
            </a:r>
            <a:r>
              <a:rPr lang="ru-RU" sz="3200" b="1" i="1" dirty="0" smtClean="0">
                <a:latin typeface="Candara" pitchFamily="34" charset="0"/>
              </a:rPr>
              <a:t>15 февраля 2019 </a:t>
            </a:r>
            <a:r>
              <a:rPr lang="ru-RU" sz="3200" b="1" i="1" dirty="0">
                <a:latin typeface="Candara" pitchFamily="34" charset="0"/>
              </a:rPr>
              <a:t>г</a:t>
            </a:r>
            <a:r>
              <a:rPr lang="ru-RU" sz="3200" b="1" i="1" dirty="0" smtClean="0">
                <a:latin typeface="Candara" pitchFamily="34" charset="0"/>
              </a:rPr>
              <a:t>.</a:t>
            </a:r>
          </a:p>
          <a:p>
            <a:endParaRPr lang="ru-RU" sz="3200" b="1" i="1" dirty="0">
              <a:solidFill>
                <a:srgbClr val="7030A0"/>
              </a:solidFill>
              <a:latin typeface="Candara" pitchFamily="34" charset="0"/>
            </a:endParaRPr>
          </a:p>
          <a:p>
            <a:r>
              <a:rPr lang="ru-RU" sz="3200" b="1" i="1" u="sng" dirty="0">
                <a:solidFill>
                  <a:srgbClr val="7030A0"/>
                </a:solidFill>
                <a:latin typeface="Candara" pitchFamily="34" charset="0"/>
              </a:rPr>
              <a:t>Участники проекта</a:t>
            </a:r>
            <a:r>
              <a:rPr lang="ru-RU" sz="3200" b="1" i="1" dirty="0">
                <a:solidFill>
                  <a:srgbClr val="7030A0"/>
                </a:solidFill>
                <a:latin typeface="Candara" pitchFamily="34" charset="0"/>
              </a:rPr>
              <a:t>: </a:t>
            </a:r>
            <a:r>
              <a:rPr lang="ru-RU" sz="3200" b="1" i="1" dirty="0" smtClean="0">
                <a:latin typeface="Candara" pitchFamily="34" charset="0"/>
              </a:rPr>
              <a:t>дети, </a:t>
            </a:r>
            <a:r>
              <a:rPr lang="ru-RU" sz="3200" b="1" i="1" dirty="0">
                <a:latin typeface="Candara" pitchFamily="34" charset="0"/>
              </a:rPr>
              <a:t>воспитатели, </a:t>
            </a:r>
            <a:r>
              <a:rPr lang="ru-RU" sz="3200" b="1" i="1" dirty="0" smtClean="0">
                <a:latin typeface="Candara" pitchFamily="34" charset="0"/>
              </a:rPr>
              <a:t>родители</a:t>
            </a:r>
            <a:r>
              <a:rPr lang="ru-RU" sz="3200" b="1" i="1" dirty="0">
                <a:latin typeface="Candara" pitchFamily="34" charset="0"/>
              </a:rPr>
              <a:t>.</a:t>
            </a:r>
          </a:p>
        </p:txBody>
      </p:sp>
      <p:pic>
        <p:nvPicPr>
          <p:cNvPr id="5" name="Picture 3" descr="C:\Users\Денис\Desktop\рисунки\431871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4857760"/>
            <a:ext cx="1463675" cy="1463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1285852" y="642918"/>
            <a:ext cx="7358114" cy="6277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Candara" pitchFamily="34" charset="0"/>
              </a:rPr>
              <a:t>Актуальность проекта:</a:t>
            </a:r>
          </a:p>
          <a:p>
            <a:endParaRPr lang="ru-RU" sz="2800" b="1" i="1" dirty="0" smtClean="0">
              <a:solidFill>
                <a:srgbClr val="7030A0"/>
              </a:solidFill>
              <a:latin typeface="Candara" pitchFamily="34" charset="0"/>
            </a:endParaRPr>
          </a:p>
          <a:p>
            <a:r>
              <a:rPr lang="ru-RU" sz="2400" b="1" dirty="0" smtClean="0">
                <a:latin typeface="Candara" pitchFamily="34" charset="0"/>
              </a:rPr>
              <a:t>           </a:t>
            </a:r>
            <a:r>
              <a:rPr lang="ru-RU" sz="2200" b="1" i="1" dirty="0" smtClean="0">
                <a:latin typeface="Candara" pitchFamily="34" charset="0"/>
              </a:rPr>
              <a:t>Во всестороннем развитии ребенка важное место занимает физическое воспитание. Длительное пребывание на свежем воздухе в любое время года чрезвычайно полезно и необходимо для укрепления здоровья дошкольников. Создание снежных построек обогащает зимнюю прогулку, помогает воспитателю рационально организовать время пребывания детей на свежем воздухе, создать условия для развития их самостоятельной игровой, художественно – творческой и познавательной деятельности, двигательной активности. </a:t>
            </a:r>
          </a:p>
          <a:p>
            <a:r>
              <a:rPr lang="ru-RU" sz="2200" b="1" i="1" dirty="0" smtClean="0">
                <a:latin typeface="Candara" pitchFamily="34" charset="0"/>
              </a:rPr>
              <a:t>Актуальностью проекта является: создание условий для укрепления связи с семьями воспитанников группы, творческого подхода к формированию снежных построек на участке для проведения зимних прогулок.</a:t>
            </a:r>
            <a:endParaRPr lang="ru-RU" sz="2200" b="1" i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1763688" y="1484784"/>
            <a:ext cx="604867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endParaRPr lang="ru-RU" sz="3200" b="1" i="1" dirty="0" smtClean="0">
              <a:solidFill>
                <a:srgbClr val="7030A0"/>
              </a:solidFill>
              <a:latin typeface="Candara"/>
              <a:ea typeface="Times New Roman" pitchFamily="18" charset="0"/>
              <a:cs typeface="Arial" pitchFamily="34" charset="0"/>
            </a:endParaRP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rgbClr val="7030A0"/>
                </a:solidFill>
                <a:latin typeface="Candara"/>
                <a:ea typeface="Times New Roman" pitchFamily="18" charset="0"/>
                <a:cs typeface="Arial" pitchFamily="34" charset="0"/>
              </a:rPr>
              <a:t>Цель проекта</a:t>
            </a:r>
            <a:r>
              <a:rPr lang="ru-RU" sz="3200" i="1" dirty="0" smtClean="0">
                <a:solidFill>
                  <a:srgbClr val="7030A0"/>
                </a:solidFill>
                <a:latin typeface="Candara"/>
                <a:ea typeface="Times New Roman" pitchFamily="18" charset="0"/>
                <a:cs typeface="Arial" pitchFamily="34" charset="0"/>
              </a:rPr>
              <a:t>: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b="1" i="1" dirty="0" smtClean="0">
              <a:solidFill>
                <a:prstClr val="black"/>
              </a:solidFill>
              <a:latin typeface="Candara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prstClr val="black"/>
                </a:solidFill>
                <a:latin typeface="Candara"/>
              </a:rPr>
              <a:t>Создание благоприятных условий для воспитательно - образовательной работы с детьми на прогулке в зимнее время.</a:t>
            </a: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i="1" dirty="0">
              <a:solidFill>
                <a:prstClr val="black"/>
              </a:solidFill>
              <a:latin typeface="Candara"/>
            </a:endParaRPr>
          </a:p>
        </p:txBody>
      </p:sp>
      <p:pic>
        <p:nvPicPr>
          <p:cNvPr id="5" name="Picture 2" descr="C:\Users\Денис\Desktop\рисунки\108010486_0_74226_fc52ca74_X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2" y="4214818"/>
            <a:ext cx="1919136" cy="23620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Денис\Desktop\рисунки\normal_1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000636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2214546" y="1142984"/>
            <a:ext cx="6237906" cy="460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solidFill>
                  <a:srgbClr val="7030A0"/>
                </a:solidFill>
                <a:latin typeface="Candara"/>
                <a:ea typeface="Times New Roman" pitchFamily="18" charset="0"/>
                <a:cs typeface="Arial" pitchFamily="34" charset="0"/>
              </a:rPr>
              <a:t>Задачи проекта:</a:t>
            </a:r>
          </a:p>
          <a:p>
            <a:pPr lvl="0"/>
            <a:r>
              <a:rPr lang="ru-RU" sz="2400" b="1" i="1" dirty="0" smtClean="0">
                <a:latin typeface="Candara" pitchFamily="34" charset="0"/>
              </a:rPr>
              <a:t>1.</a:t>
            </a:r>
            <a:r>
              <a:rPr lang="ru-RU" sz="2400" b="1" i="1" dirty="0" smtClean="0">
                <a:solidFill>
                  <a:prstClr val="black"/>
                </a:solidFill>
                <a:latin typeface="Candara" pitchFamily="34" charset="0"/>
              </a:rPr>
              <a:t>Взаимодействие </a:t>
            </a:r>
            <a:r>
              <a:rPr lang="ru-RU" sz="2400" b="1" i="1" dirty="0">
                <a:solidFill>
                  <a:prstClr val="black"/>
                </a:solidFill>
                <a:latin typeface="Candara" pitchFamily="34" charset="0"/>
              </a:rPr>
              <a:t>ДОУ и семьи, вовлечение детей и родителей в активную творческую деятельность;</a:t>
            </a:r>
          </a:p>
          <a:p>
            <a:pPr lvl="0"/>
            <a:r>
              <a:rPr lang="ru-RU" sz="2400" b="1" i="1" dirty="0" smtClean="0">
                <a:latin typeface="Candara" pitchFamily="34" charset="0"/>
              </a:rPr>
              <a:t>2.</a:t>
            </a:r>
            <a:r>
              <a:rPr lang="ru-RU" sz="2400" b="1" i="1" dirty="0" smtClean="0">
                <a:solidFill>
                  <a:prstClr val="black"/>
                </a:solidFill>
                <a:latin typeface="Candara" pitchFamily="34" charset="0"/>
              </a:rPr>
              <a:t>Создание </a:t>
            </a:r>
            <a:r>
              <a:rPr lang="ru-RU" sz="2400" b="1" i="1" dirty="0">
                <a:solidFill>
                  <a:prstClr val="black"/>
                </a:solidFill>
                <a:latin typeface="Candara" pitchFamily="34" charset="0"/>
              </a:rPr>
              <a:t>необходимых условий </a:t>
            </a:r>
            <a:r>
              <a:rPr lang="ru-RU" sz="2400" b="1" i="1" dirty="0" smtClean="0">
                <a:solidFill>
                  <a:prstClr val="black"/>
                </a:solidFill>
                <a:latin typeface="Candara" pitchFamily="34" charset="0"/>
              </a:rPr>
              <a:t>физкультурно-оздоровительной работы с детьми в зимний период;</a:t>
            </a:r>
            <a:endParaRPr lang="ru-RU" sz="2400" b="1" i="1" dirty="0">
              <a:solidFill>
                <a:prstClr val="black"/>
              </a:solidFill>
              <a:latin typeface="Candara" pitchFamily="34" charset="0"/>
            </a:endParaRPr>
          </a:p>
          <a:p>
            <a:pPr lvl="0"/>
            <a:r>
              <a:rPr lang="ru-RU" sz="2400" b="1" i="1" dirty="0" smtClean="0">
                <a:latin typeface="Candara" pitchFamily="34" charset="0"/>
              </a:rPr>
              <a:t>3.</a:t>
            </a:r>
            <a:r>
              <a:rPr lang="ru-RU" sz="2400" b="1" i="1" dirty="0" smtClean="0">
                <a:latin typeface="Candara" pitchFamily="34" charset="0"/>
                <a:ea typeface="Calibri"/>
              </a:rPr>
              <a:t>Развивать </a:t>
            </a:r>
            <a:r>
              <a:rPr lang="ru-RU" sz="2400" b="1" i="1" dirty="0">
                <a:latin typeface="Candara" pitchFamily="34" charset="0"/>
                <a:ea typeface="Calibri"/>
              </a:rPr>
              <a:t>дружеские отношения в процессе реализации проекта: дети-родители, родители-родители, педагоги-родители, </a:t>
            </a:r>
            <a:r>
              <a:rPr lang="ru-RU" sz="2400" b="1" i="1" dirty="0" smtClean="0">
                <a:latin typeface="Candara" pitchFamily="34" charset="0"/>
                <a:ea typeface="Calibri"/>
              </a:rPr>
              <a:t>дети-педагоги</a:t>
            </a:r>
            <a:r>
              <a:rPr lang="ru-RU" sz="2400" b="1" i="1" dirty="0" smtClean="0">
                <a:latin typeface="Candara" pitchFamily="34" charset="0"/>
              </a:rPr>
              <a:t>.</a:t>
            </a:r>
          </a:p>
          <a:p>
            <a:pPr lvl="0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214414" y="1857364"/>
            <a:ext cx="74438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ndara" pitchFamily="34" charset="0"/>
              </a:rPr>
              <a:t>Этапы  </a:t>
            </a:r>
            <a:r>
              <a:rPr lang="ru-RU" sz="3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ndara" pitchFamily="34" charset="0"/>
              </a:rPr>
              <a:t>работы </a:t>
            </a:r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ndara" pitchFamily="34" charset="0"/>
              </a:rPr>
              <a:t> над  проектом</a:t>
            </a:r>
            <a:endParaRPr lang="ru-RU" sz="3200" i="1" dirty="0">
              <a:latin typeface="Candara" pitchFamily="34" charset="0"/>
            </a:endParaRPr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8" name="Прямоугольник 7"/>
          <p:cNvSpPr/>
          <p:nvPr/>
        </p:nvSpPr>
        <p:spPr>
          <a:xfrm>
            <a:off x="2143108" y="2428868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  <a:latin typeface="Candara" pitchFamily="34" charset="0"/>
                <a:cs typeface="Times New Roman" pitchFamily="18" charset="0"/>
              </a:rPr>
              <a:t>Первый этап. Постановка проблемы</a:t>
            </a:r>
            <a:endParaRPr lang="ru-RU" sz="2800" b="1" i="1" dirty="0">
              <a:solidFill>
                <a:srgbClr val="7030A0"/>
              </a:solidFill>
              <a:latin typeface="Candar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71670" y="3071810"/>
            <a:ext cx="5238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Candara" pitchFamily="34" charset="0"/>
              </a:rPr>
              <a:t>Привлечение </a:t>
            </a:r>
            <a:r>
              <a:rPr lang="ru-RU" sz="2400" b="1" i="1" dirty="0">
                <a:latin typeface="Candara" pitchFamily="34" charset="0"/>
              </a:rPr>
              <a:t>внимания </a:t>
            </a:r>
            <a:r>
              <a:rPr lang="ru-RU" sz="2400" b="1" i="1" dirty="0" smtClean="0">
                <a:latin typeface="Candara" pitchFamily="34" charset="0"/>
              </a:rPr>
              <a:t>родителей к проблеме </a:t>
            </a:r>
            <a:r>
              <a:rPr lang="ru-RU" sz="2400" b="1" i="1" dirty="0">
                <a:latin typeface="Candara" pitchFamily="34" charset="0"/>
              </a:rPr>
              <a:t>создания условий для физкультурно-оздоровительной работы с детьми в зимний период</a:t>
            </a:r>
          </a:p>
        </p:txBody>
      </p:sp>
      <p:pic>
        <p:nvPicPr>
          <p:cNvPr id="10" name="Picture 2" descr="C:\Users\Денис\Desktop\рисунки\349smil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205" y="4357694"/>
            <a:ext cx="2123621" cy="1539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1357290" y="1785926"/>
            <a:ext cx="80010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7030A0"/>
                </a:solidFill>
                <a:latin typeface="Candara" pitchFamily="34" charset="0"/>
              </a:rPr>
              <a:t>Второй этап. Определение цели деятельности</a:t>
            </a:r>
            <a:endParaRPr lang="ru-RU" sz="2800" i="1" dirty="0">
              <a:solidFill>
                <a:srgbClr val="7030A0"/>
              </a:solidFill>
              <a:latin typeface="Candar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2357430"/>
            <a:ext cx="7191680" cy="4297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Candara" pitchFamily="34" charset="0"/>
              </a:rPr>
              <a:t>Цель поставленная перед детьми</a:t>
            </a:r>
            <a:r>
              <a:rPr lang="ru-RU" sz="2400" b="1" i="1" dirty="0">
                <a:latin typeface="Candara" pitchFamily="34" charset="0"/>
              </a:rPr>
              <a:t>: </a:t>
            </a:r>
            <a:r>
              <a:rPr lang="ru-RU" sz="2400" b="1" i="1" dirty="0" smtClean="0">
                <a:latin typeface="Candara" pitchFamily="34" charset="0"/>
              </a:rPr>
              <a:t>расширение представлений </a:t>
            </a:r>
            <a:r>
              <a:rPr lang="ru-RU" sz="2400" b="1" i="1" dirty="0">
                <a:latin typeface="Candara" pitchFamily="34" charset="0"/>
              </a:rPr>
              <a:t>об эстетическом оформлении  участка, развитие </a:t>
            </a:r>
            <a:r>
              <a:rPr lang="ru-RU" sz="2400" b="1" i="1" dirty="0" smtClean="0">
                <a:latin typeface="Candara" pitchFamily="34" charset="0"/>
              </a:rPr>
              <a:t>воображения, </a:t>
            </a:r>
            <a:r>
              <a:rPr lang="ru-RU" sz="2400" b="1" i="1" dirty="0">
                <a:latin typeface="Candara" pitchFamily="34" charset="0"/>
              </a:rPr>
              <a:t> </a:t>
            </a:r>
            <a:r>
              <a:rPr lang="ru-RU" sz="2400" b="1" i="1" dirty="0" smtClean="0">
                <a:latin typeface="Candara" pitchFamily="34" charset="0"/>
              </a:rPr>
              <a:t>интеллектуальных  и физических </a:t>
            </a:r>
            <a:r>
              <a:rPr lang="ru-RU" sz="2400" b="1" i="1" dirty="0">
                <a:latin typeface="Candara" pitchFamily="34" charset="0"/>
              </a:rPr>
              <a:t>способностей.</a:t>
            </a:r>
          </a:p>
          <a:p>
            <a:r>
              <a:rPr lang="ru-RU" sz="2400" b="1" i="1" dirty="0" smtClean="0">
                <a:latin typeface="Candara" pitchFamily="34" charset="0"/>
              </a:rPr>
              <a:t>Цель поставленная перед педагогами и родителями: </a:t>
            </a:r>
            <a:r>
              <a:rPr lang="ru-RU" sz="2400" b="1" i="1" dirty="0">
                <a:latin typeface="Candara" pitchFamily="34" charset="0"/>
              </a:rPr>
              <a:t>Расширение разнообразия знаний и умений, совместных действий с детьми и родителями</a:t>
            </a:r>
            <a:r>
              <a:rPr lang="ru-RU" sz="2400" b="1" i="1" dirty="0" smtClean="0">
                <a:latin typeface="Candara" pitchFamily="34" charset="0"/>
              </a:rPr>
              <a:t>,</a:t>
            </a:r>
            <a:r>
              <a:rPr lang="ru-RU" sz="2400" b="1" i="1" dirty="0">
                <a:latin typeface="Candara" pitchFamily="34" charset="0"/>
              </a:rPr>
              <a:t> способствовать физическому, интеллектуальному и эстетическому развитию </a:t>
            </a:r>
            <a:r>
              <a:rPr lang="ru-RU" sz="2400" b="1" i="1" dirty="0" smtClean="0">
                <a:latin typeface="Candara" pitchFamily="34" charset="0"/>
              </a:rPr>
              <a:t>детей.</a:t>
            </a:r>
            <a:endParaRPr lang="ru-RU" sz="2400" b="1" i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5" name="TextBox 4"/>
          <p:cNvSpPr txBox="1"/>
          <p:nvPr/>
        </p:nvSpPr>
        <p:spPr>
          <a:xfrm>
            <a:off x="1214414" y="2357430"/>
            <a:ext cx="719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i="1" dirty="0">
              <a:latin typeface="Candara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71670" y="1428736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  <a:latin typeface="Candara" pitchFamily="34" charset="0"/>
              </a:rPr>
              <a:t>Третий этап. Подготовительный</a:t>
            </a:r>
            <a:endParaRPr lang="ru-RU" sz="2800" i="1" dirty="0">
              <a:solidFill>
                <a:srgbClr val="7030A0"/>
              </a:solidFill>
              <a:latin typeface="Candar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57356" y="2000240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latin typeface="Candara" pitchFamily="34" charset="0"/>
                <a:ea typeface="Times New Roman" pitchFamily="18" charset="0"/>
                <a:cs typeface="Times New Roman" pitchFamily="18" charset="0"/>
              </a:rPr>
              <a:t>Цель данного этапа:</a:t>
            </a:r>
            <a:r>
              <a:rPr lang="ru-RU" sz="2400" b="1" i="1" dirty="0">
                <a:latin typeface="Candar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i="1" dirty="0">
                <a:latin typeface="Candara" pitchFamily="34" charset="0"/>
                <a:ea typeface="Times New Roman" pitchFamily="18" charset="0"/>
                <a:cs typeface="Times New Roman" pitchFamily="18" charset="0"/>
              </a:rPr>
              <a:t>совместная </a:t>
            </a:r>
            <a:r>
              <a:rPr lang="ru-RU" sz="2400" b="1" i="1" dirty="0" smtClean="0">
                <a:latin typeface="Candara" pitchFamily="34" charset="0"/>
                <a:ea typeface="Times New Roman" pitchFamily="18" charset="0"/>
                <a:cs typeface="Times New Roman" pitchFamily="18" charset="0"/>
              </a:rPr>
              <a:t>разработка и обсуждение </a:t>
            </a:r>
            <a:r>
              <a:rPr lang="ru-RU" sz="2400" b="1" i="1" dirty="0">
                <a:latin typeface="Candara" pitchFamily="34" charset="0"/>
                <a:ea typeface="Times New Roman" pitchFamily="18" charset="0"/>
                <a:cs typeface="Times New Roman" pitchFamily="18" charset="0"/>
              </a:rPr>
              <a:t>воспитателями, родителями и воспитанниками детского сада плана зимних построек на участке ДОУ.</a:t>
            </a:r>
            <a:endParaRPr lang="ru-RU" sz="2400" b="1" i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00232" y="3571876"/>
            <a:ext cx="6840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7030A0"/>
                </a:solidFill>
                <a:latin typeface="Candara" pitchFamily="34" charset="0"/>
              </a:rPr>
              <a:t>Четвертый этап. Конкретный замысел</a:t>
            </a:r>
            <a:endParaRPr lang="ru-RU" sz="2800" i="1" dirty="0">
              <a:solidFill>
                <a:srgbClr val="7030A0"/>
              </a:solidFill>
              <a:latin typeface="Candar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8794" y="4214818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latin typeface="Candara" pitchFamily="34" charset="0"/>
              </a:rPr>
              <a:t>Цель данного этапа: совместное оформление  воспитателями, родителями и детьми участка детского сада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ÐÐ°ÑÑÐ¸Ð½ÐºÐ¸ Ð¿Ð¾ Ð·Ð°Ð¿ÑÐ¾ÑÑ Ð·Ð¸Ð¼Ð° ÑÐ½ÐµÐ¶Ð¸Ð½ÐºÐ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839" y="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857224" y="714356"/>
            <a:ext cx="73581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7030A0"/>
                </a:solidFill>
                <a:latin typeface="Candara" pitchFamily="34" charset="0"/>
              </a:rPr>
              <a:t>Снежные</a:t>
            </a:r>
          </a:p>
          <a:p>
            <a:pPr algn="ctr"/>
            <a:r>
              <a:rPr lang="ru-RU" sz="5400" b="1" i="1" dirty="0" smtClean="0">
                <a:solidFill>
                  <a:srgbClr val="7030A0"/>
                </a:solidFill>
                <a:latin typeface="Candara" pitchFamily="34" charset="0"/>
              </a:rPr>
              <a:t> </a:t>
            </a:r>
            <a:r>
              <a:rPr lang="ru-RU" sz="5400" b="1" i="1" dirty="0" smtClean="0">
                <a:solidFill>
                  <a:srgbClr val="7030A0"/>
                </a:solidFill>
                <a:latin typeface="Candara" pitchFamily="34" charset="0"/>
              </a:rPr>
              <a:t>постройки</a:t>
            </a:r>
            <a:endParaRPr lang="ru-RU" sz="5400" b="1" i="1" dirty="0">
              <a:solidFill>
                <a:srgbClr val="7030A0"/>
              </a:solidFill>
              <a:latin typeface="Candara" pitchFamily="34" charset="0"/>
            </a:endParaRPr>
          </a:p>
        </p:txBody>
      </p:sp>
      <p:pic>
        <p:nvPicPr>
          <p:cNvPr id="6" name="Рисунок 5" descr="заб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428868"/>
            <a:ext cx="5429288" cy="4087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ÐÐ°ÑÑÐ¸Ð½ÐºÐ¸ Ð¿Ð¾ Ð·Ð°Ð¿ÑÐ¾ÑÑ Ð·Ð¸Ð¼Ð° ÑÐ½ÐµÐ¶Ð¸Ð½ÐºÐ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428736"/>
            <a:ext cx="4547028" cy="5429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Денис\Desktop\рисунки\4318717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43636" y="5357826"/>
            <a:ext cx="1524038" cy="12376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Содержимое 8" descr="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1003" y="214290"/>
            <a:ext cx="4084573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2285984" y="714356"/>
            <a:ext cx="24961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Candara" pitchFamily="34" charset="0"/>
              </a:rPr>
              <a:t> </a:t>
            </a:r>
            <a:r>
              <a:rPr lang="ru-RU" sz="3600" b="1" i="1" dirty="0" smtClean="0">
                <a:latin typeface="Candara" pitchFamily="34" charset="0"/>
              </a:rPr>
              <a:t>«</a:t>
            </a:r>
            <a:r>
              <a:rPr lang="ru-RU" sz="3200" b="1" i="1" dirty="0" smtClean="0">
                <a:latin typeface="Candara" pitchFamily="34" charset="0"/>
              </a:rPr>
              <a:t>Лабиринт»</a:t>
            </a:r>
            <a:endParaRPr lang="ru-RU" sz="3200" b="1" i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70"/>
            <a:ext cx="4446999" cy="5929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285728"/>
            <a:ext cx="4447016" cy="592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4" name="Рисунок 3" descr="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428604"/>
            <a:ext cx="4643452" cy="61912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Денис\Desktop\рисунки\349smil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98"/>
            <a:ext cx="2123621" cy="1539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4" name="Рисунок 3" descr="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428604"/>
            <a:ext cx="4643452" cy="61912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Денис\Desktop\рисунки\normal_1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92" y="5000636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4" name="Рисунок 3" descr="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238211"/>
            <a:ext cx="4214842" cy="5619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24" y="214290"/>
            <a:ext cx="4500576" cy="600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786050" y="571480"/>
            <a:ext cx="17892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atin typeface="Candara" pitchFamily="34" charset="0"/>
              </a:rPr>
              <a:t> </a:t>
            </a:r>
            <a:r>
              <a:rPr lang="ru-RU" sz="4000" b="1" i="1" dirty="0" smtClean="0">
                <a:latin typeface="Candara" pitchFamily="34" charset="0"/>
              </a:rPr>
              <a:t>«Ваза»</a:t>
            </a:r>
            <a:endParaRPr lang="ru-RU" sz="4000" b="1" i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4" name="Рисунок 3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404923"/>
            <a:ext cx="4089808" cy="5453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4159" y="214290"/>
            <a:ext cx="4339841" cy="5786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285984" y="785794"/>
            <a:ext cx="23920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Candara" pitchFamily="34" charset="0"/>
              </a:rPr>
              <a:t> </a:t>
            </a:r>
            <a:r>
              <a:rPr lang="ru-RU" sz="3600" b="1" i="1" dirty="0" smtClean="0">
                <a:latin typeface="Candara" pitchFamily="34" charset="0"/>
              </a:rPr>
              <a:t>«</a:t>
            </a:r>
            <a:r>
              <a:rPr lang="ru-RU" sz="3200" b="1" i="1" dirty="0" smtClean="0">
                <a:latin typeface="Candara" pitchFamily="34" charset="0"/>
              </a:rPr>
              <a:t>Аквариум»</a:t>
            </a:r>
            <a:endParaRPr lang="ru-RU" sz="3200" b="1" i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7" name="Прямоугольник 6"/>
          <p:cNvSpPr/>
          <p:nvPr/>
        </p:nvSpPr>
        <p:spPr>
          <a:xfrm>
            <a:off x="3428992" y="357166"/>
            <a:ext cx="27943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atin typeface="Candara" pitchFamily="34" charset="0"/>
              </a:rPr>
              <a:t> </a:t>
            </a:r>
            <a:r>
              <a:rPr lang="ru-RU" sz="4000" b="1" i="1" dirty="0" smtClean="0">
                <a:latin typeface="Candara" pitchFamily="34" charset="0"/>
              </a:rPr>
              <a:t>«Карусель»</a:t>
            </a:r>
            <a:endParaRPr lang="ru-RU" sz="4000" b="1" i="1" dirty="0">
              <a:latin typeface="Candara" pitchFamily="34" charset="0"/>
            </a:endParaRPr>
          </a:p>
        </p:txBody>
      </p:sp>
      <p:pic>
        <p:nvPicPr>
          <p:cNvPr id="8" name="Рисунок 7" descr="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714465"/>
            <a:ext cx="3857652" cy="5143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1071546"/>
            <a:ext cx="3857634" cy="5143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7" name="Прямоугольник 6"/>
          <p:cNvSpPr/>
          <p:nvPr/>
        </p:nvSpPr>
        <p:spPr>
          <a:xfrm>
            <a:off x="2786050" y="571480"/>
            <a:ext cx="43160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atin typeface="Candara" pitchFamily="34" charset="0"/>
              </a:rPr>
              <a:t> </a:t>
            </a:r>
            <a:r>
              <a:rPr lang="ru-RU" sz="4000" b="1" i="1" dirty="0" smtClean="0">
                <a:latin typeface="Candara" pitchFamily="34" charset="0"/>
              </a:rPr>
              <a:t>«Горка для кукол»</a:t>
            </a:r>
            <a:endParaRPr lang="ru-RU" sz="4000" b="1" i="1" dirty="0">
              <a:latin typeface="Candara" pitchFamily="34" charset="0"/>
            </a:endParaRPr>
          </a:p>
        </p:txBody>
      </p:sp>
      <p:pic>
        <p:nvPicPr>
          <p:cNvPr id="8" name="Рисунок 7" descr="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214422"/>
            <a:ext cx="4232684" cy="5643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1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38" y="1142984"/>
            <a:ext cx="4286262" cy="5715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7" name="Прямоугольник 6"/>
          <p:cNvSpPr/>
          <p:nvPr/>
        </p:nvSpPr>
        <p:spPr>
          <a:xfrm>
            <a:off x="2428860" y="571480"/>
            <a:ext cx="52277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atin typeface="Candara" pitchFamily="34" charset="0"/>
              </a:rPr>
              <a:t> </a:t>
            </a:r>
            <a:r>
              <a:rPr lang="ru-RU" sz="4000" b="1" i="1" dirty="0" smtClean="0">
                <a:latin typeface="Candara" pitchFamily="34" charset="0"/>
              </a:rPr>
              <a:t>«Домик для лопаток»</a:t>
            </a:r>
            <a:endParaRPr lang="ru-RU" sz="4000" b="1" i="1" dirty="0">
              <a:latin typeface="Candara" pitchFamily="34" charset="0"/>
            </a:endParaRPr>
          </a:p>
        </p:txBody>
      </p:sp>
      <p:pic>
        <p:nvPicPr>
          <p:cNvPr id="8" name="Рисунок 7" descr="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428736"/>
            <a:ext cx="3964791" cy="5286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2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1500174"/>
            <a:ext cx="3893340" cy="5191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11" name="Рисунок 10" descr="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214290"/>
            <a:ext cx="4822047" cy="6429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7" name="Прямоугольник 6"/>
          <p:cNvSpPr/>
          <p:nvPr/>
        </p:nvSpPr>
        <p:spPr>
          <a:xfrm>
            <a:off x="2428860" y="571480"/>
            <a:ext cx="51587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atin typeface="Candara" pitchFamily="34" charset="0"/>
              </a:rPr>
              <a:t> </a:t>
            </a:r>
            <a:r>
              <a:rPr lang="ru-RU" sz="4000" b="1" i="1" dirty="0" smtClean="0">
                <a:latin typeface="Candara" pitchFamily="34" charset="0"/>
              </a:rPr>
              <a:t>«Извилистая дорога»</a:t>
            </a:r>
            <a:endParaRPr lang="ru-RU" sz="4000" b="1" i="1" dirty="0">
              <a:latin typeface="Candara" pitchFamily="34" charset="0"/>
            </a:endParaRPr>
          </a:p>
        </p:txBody>
      </p:sp>
      <p:pic>
        <p:nvPicPr>
          <p:cNvPr id="10" name="Рисунок 9" descr="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214422"/>
            <a:ext cx="4125527" cy="5500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1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1214422"/>
            <a:ext cx="4071966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11" name="Рисунок 10" descr="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000108"/>
            <a:ext cx="4232684" cy="5643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1000108"/>
            <a:ext cx="4179105" cy="5643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4" name="Рисунок 3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4500576" cy="600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0581" y="214290"/>
            <a:ext cx="4393419" cy="5857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2071670" y="1428736"/>
            <a:ext cx="65527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Candara" pitchFamily="34" charset="0"/>
              </a:rPr>
              <a:t>В ходе реализации проекта проводилась работа с родителями</a:t>
            </a:r>
            <a:r>
              <a:rPr lang="ru-RU" sz="2400" b="1" i="1" dirty="0" smtClean="0">
                <a:latin typeface="Candara" pitchFamily="34" charset="0"/>
              </a:rPr>
              <a:t>:</a:t>
            </a:r>
          </a:p>
          <a:p>
            <a:endParaRPr lang="ru-RU" sz="2400" b="1" i="1" dirty="0">
              <a:latin typeface="Candara" pitchFamily="34" charset="0"/>
            </a:endParaRPr>
          </a:p>
          <a:p>
            <a:r>
              <a:rPr lang="ru-RU" sz="2400" b="1" i="1" dirty="0">
                <a:latin typeface="Candara" pitchFamily="34" charset="0"/>
              </a:rPr>
              <a:t>1.Беседа с родителями о пользе игр на свежем воздухе.</a:t>
            </a:r>
          </a:p>
          <a:p>
            <a:r>
              <a:rPr lang="ru-RU" sz="2400" b="1" i="1" dirty="0">
                <a:latin typeface="Candara" pitchFamily="34" charset="0"/>
              </a:rPr>
              <a:t>2.Консультация родителей по поводу снежных построек, ответы на вопросы и обсуждение предложений.</a:t>
            </a:r>
          </a:p>
          <a:p>
            <a:r>
              <a:rPr lang="ru-RU" sz="2400" b="1" i="1" dirty="0">
                <a:latin typeface="Candara" pitchFamily="34" charset="0"/>
              </a:rPr>
              <a:t>3.Благодарность каждому участнику в проделанной работе.</a:t>
            </a:r>
          </a:p>
        </p:txBody>
      </p:sp>
      <p:pic>
        <p:nvPicPr>
          <p:cNvPr id="5" name="Picture 3" descr="C:\Users\Денис\Desktop\рисунки\20071012202236542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6" y="4286256"/>
            <a:ext cx="1812999" cy="18129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1571604" y="1142984"/>
            <a:ext cx="72008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 smtClean="0">
              <a:solidFill>
                <a:srgbClr val="C00000"/>
              </a:solidFill>
              <a:latin typeface="Candara" pitchFamily="34" charset="0"/>
            </a:endParaRPr>
          </a:p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Candara" pitchFamily="34" charset="0"/>
              </a:rPr>
              <a:t>Пятый </a:t>
            </a:r>
            <a:r>
              <a:rPr lang="ru-RU" sz="2800" b="1" i="1" dirty="0">
                <a:solidFill>
                  <a:srgbClr val="7030A0"/>
                </a:solidFill>
                <a:latin typeface="Candara" pitchFamily="34" charset="0"/>
              </a:rPr>
              <a:t>этап. Подведение итогов</a:t>
            </a:r>
          </a:p>
          <a:p>
            <a:pPr algn="ctr"/>
            <a:endParaRPr lang="ru-RU" sz="2800" b="1" i="1" dirty="0" smtClean="0">
              <a:solidFill>
                <a:srgbClr val="7030A0"/>
              </a:solidFill>
              <a:latin typeface="Candara" pitchFamily="34" charset="0"/>
              <a:ea typeface="Calibri"/>
            </a:endParaRPr>
          </a:p>
          <a:p>
            <a:r>
              <a:rPr lang="ru-RU" sz="2400" b="1" i="1" dirty="0" smtClean="0">
                <a:latin typeface="Candara" pitchFamily="34" charset="0"/>
                <a:ea typeface="Calibri"/>
              </a:rPr>
              <a:t>Творческий </a:t>
            </a:r>
            <a:r>
              <a:rPr lang="ru-RU" sz="2400" b="1" i="1" dirty="0">
                <a:latin typeface="Candara" pitchFamily="34" charset="0"/>
                <a:ea typeface="Calibri"/>
              </a:rPr>
              <a:t>подход в оформлении игрового пространства на игровой площадке изменило внешний вид территории в целом, сделал наш участок более уютным, ярким.</a:t>
            </a:r>
          </a:p>
          <a:p>
            <a:r>
              <a:rPr lang="ru-RU" sz="2400" b="1" i="1" dirty="0">
                <a:latin typeface="Candara" pitchFamily="34" charset="0"/>
              </a:rPr>
              <a:t>Снежные постройки служат не только украшением участка, но и стимулируют движения детей, способствуют повышению двигательной активности детей, укреплению их здоровья и физического развития</a:t>
            </a:r>
            <a:r>
              <a:rPr lang="ru-RU" sz="2400" b="1" i="1" dirty="0" smtClean="0">
                <a:latin typeface="Candara" pitchFamily="34" charset="0"/>
              </a:rPr>
              <a:t>.</a:t>
            </a:r>
            <a:endParaRPr lang="ru-RU" sz="2400" b="1" i="1" dirty="0">
              <a:latin typeface="Candara" pitchFamily="34" charset="0"/>
            </a:endParaRPr>
          </a:p>
        </p:txBody>
      </p:sp>
      <p:pic>
        <p:nvPicPr>
          <p:cNvPr id="5" name="Picture 3" descr="C:\Users\Денис\Desktop\рисунки\kid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42" y="5273219"/>
            <a:ext cx="3357586" cy="15847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1583160" y="1687354"/>
            <a:ext cx="756084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Candara" pitchFamily="34" charset="0"/>
              </a:rPr>
              <a:t>В условиях прогулки происходило тесное сотрудничество и общение ребёнка со взрослыми. Воспитатели имели возможность уточнять, закреплять полученные детьми знания на занятиях, обучать тем или иным умениям в постройке снежных конструкций, объединять детей в небольшие группы, приучая действовать сообща, не мешая друг другу, воспитывать любовь ко всему, что их окружает.</a:t>
            </a:r>
          </a:p>
          <a:p>
            <a:r>
              <a:rPr lang="ru-RU" sz="2400" b="1" i="1" dirty="0">
                <a:latin typeface="Candara" pitchFamily="34" charset="0"/>
              </a:rPr>
              <a:t>Укрепились дружеские отношения родителей, педагогов и детей в совместной деятельности.</a:t>
            </a:r>
          </a:p>
          <a:p>
            <a:r>
              <a:rPr lang="ru-RU" sz="2400" b="1" i="1" dirty="0">
                <a:latin typeface="Candara" pitchFamily="34" charset="0"/>
              </a:rPr>
              <a:t>Прогулки проходили не только весело, но и с пользой для здоровья</a:t>
            </a:r>
            <a:r>
              <a:rPr lang="ru-RU" sz="2400" b="1" i="1" dirty="0" smtClean="0">
                <a:latin typeface="Candara" pitchFamily="34" charset="0"/>
              </a:rPr>
              <a:t>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839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6" name="Прямоугольник 5"/>
          <p:cNvSpPr/>
          <p:nvPr/>
        </p:nvSpPr>
        <p:spPr>
          <a:xfrm>
            <a:off x="1214414" y="1785926"/>
            <a:ext cx="75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За проделанную работу родители-участники получили благодарственные письма</a:t>
            </a:r>
            <a:endParaRPr lang="ru-RU" sz="2800" b="1" dirty="0"/>
          </a:p>
        </p:txBody>
      </p:sp>
      <p:pic>
        <p:nvPicPr>
          <p:cNvPr id="7" name="Рисунок 6" descr="благ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857496"/>
            <a:ext cx="2571750" cy="3619500"/>
          </a:xfrm>
          <a:prstGeom prst="rect">
            <a:avLst/>
          </a:prstGeom>
        </p:spPr>
      </p:pic>
      <p:pic>
        <p:nvPicPr>
          <p:cNvPr id="8" name="Рисунок 7" descr="благ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2786058"/>
            <a:ext cx="2676836" cy="3786190"/>
          </a:xfrm>
          <a:prstGeom prst="rect">
            <a:avLst/>
          </a:prstGeom>
        </p:spPr>
      </p:pic>
      <p:pic>
        <p:nvPicPr>
          <p:cNvPr id="9" name="Рисунок 8" descr="сппсибо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40" y="3571876"/>
            <a:ext cx="2595564" cy="2595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ÐÐ°ÑÑÐ¸Ð½ÐºÐ¸ Ð¿Ð¾ Ð·Ð°Ð¿ÑÐ¾ÑÑ Ð·Ð¸Ð¼Ð° ÑÐ½ÐµÐ¶Ð¸Ð½ÐºÐ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780"/>
            <a:ext cx="9165839" cy="6854220"/>
          </a:xfrm>
          <a:prstGeom prst="rect">
            <a:avLst/>
          </a:prstGeom>
          <a:solidFill>
            <a:schemeClr val="accent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Прямоугольник 3"/>
          <p:cNvSpPr/>
          <p:nvPr/>
        </p:nvSpPr>
        <p:spPr>
          <a:xfrm>
            <a:off x="904120" y="2928934"/>
            <a:ext cx="8239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Candara" pitchFamily="34" charset="0"/>
              </a:rPr>
              <a:t>СПАСИБО ЗА ВНИМАНИЕ!</a:t>
            </a:r>
            <a:endParaRPr lang="ru-RU" sz="5400" i="1" dirty="0">
              <a:solidFill>
                <a:srgbClr val="7030A0"/>
              </a:solidFill>
              <a:latin typeface="Candara" pitchFamily="34" charset="0"/>
            </a:endParaRPr>
          </a:p>
        </p:txBody>
      </p:sp>
      <p:pic>
        <p:nvPicPr>
          <p:cNvPr id="5" name="Picture 7" descr="C:\Users\Денис\Desktop\рисунки\20071012202236542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30" y="464344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Денис\Desktop\рисунки\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18" y="4429132"/>
            <a:ext cx="1836412" cy="18364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169</TotalTime>
  <Words>520</Words>
  <Application>Microsoft Office PowerPoint</Application>
  <PresentationFormat>Экран (4:3)</PresentationFormat>
  <Paragraphs>64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Поток</vt:lpstr>
      <vt:lpstr>Проект  «Снежная фантазия»</vt:lpstr>
      <vt:lpstr>Слайд 2</vt:lpstr>
      <vt:lpstr>Слайд 3</vt:lpstr>
      <vt:lpstr>Слайд 4</vt:lpstr>
      <vt:lpstr>Слайд 5</vt:lpstr>
      <vt:lpstr>Этапы  работы  над  проектом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«Снежная фантазия»</dc:title>
  <dc:creator>заур</dc:creator>
  <cp:lastModifiedBy>заур</cp:lastModifiedBy>
  <cp:revision>2</cp:revision>
  <dcterms:created xsi:type="dcterms:W3CDTF">2019-02-10T11:08:38Z</dcterms:created>
  <dcterms:modified xsi:type="dcterms:W3CDTF">2019-02-15T19:18:09Z</dcterms:modified>
</cp:coreProperties>
</file>