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4"/>
  </p:sldMasterIdLst>
  <p:notesMasterIdLst>
    <p:notesMasterId r:id="rId49"/>
  </p:notesMasterIdLst>
  <p:sldIdLst>
    <p:sldId id="257" r:id="rId5"/>
    <p:sldId id="344" r:id="rId6"/>
    <p:sldId id="261" r:id="rId7"/>
    <p:sldId id="266" r:id="rId8"/>
    <p:sldId id="258" r:id="rId9"/>
    <p:sldId id="298" r:id="rId10"/>
    <p:sldId id="309" r:id="rId11"/>
    <p:sldId id="333" r:id="rId12"/>
    <p:sldId id="336" r:id="rId13"/>
    <p:sldId id="303" r:id="rId14"/>
    <p:sldId id="312" r:id="rId15"/>
    <p:sldId id="313" r:id="rId16"/>
    <p:sldId id="314" r:id="rId17"/>
    <p:sldId id="315" r:id="rId18"/>
    <p:sldId id="332" r:id="rId19"/>
    <p:sldId id="337" r:id="rId20"/>
    <p:sldId id="299" r:id="rId21"/>
    <p:sldId id="292" r:id="rId22"/>
    <p:sldId id="338" r:id="rId23"/>
    <p:sldId id="339" r:id="rId24"/>
    <p:sldId id="340" r:id="rId25"/>
    <p:sldId id="294" r:id="rId26"/>
    <p:sldId id="341" r:id="rId27"/>
    <p:sldId id="295" r:id="rId28"/>
    <p:sldId id="296" r:id="rId29"/>
    <p:sldId id="304" r:id="rId30"/>
    <p:sldId id="342" r:id="rId31"/>
    <p:sldId id="286" r:id="rId32"/>
    <p:sldId id="281" r:id="rId33"/>
    <p:sldId id="305" r:id="rId34"/>
    <p:sldId id="343" r:id="rId35"/>
    <p:sldId id="348" r:id="rId36"/>
    <p:sldId id="320" r:id="rId37"/>
    <p:sldId id="307" r:id="rId38"/>
    <p:sldId id="308" r:id="rId39"/>
    <p:sldId id="306" r:id="rId40"/>
    <p:sldId id="319" r:id="rId41"/>
    <p:sldId id="301" r:id="rId42"/>
    <p:sldId id="346" r:id="rId43"/>
    <p:sldId id="265" r:id="rId44"/>
    <p:sldId id="347" r:id="rId45"/>
    <p:sldId id="330" r:id="rId46"/>
    <p:sldId id="325" r:id="rId47"/>
    <p:sldId id="326" r:id="rId48"/>
  </p:sldIdLst>
  <p:sldSz cx="9144000" cy="6858000" type="screen4x3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30746"/>
    <a:srgbClr val="4A452A"/>
    <a:srgbClr val="383420"/>
    <a:srgbClr val="655E39"/>
    <a:srgbClr val="F94578"/>
    <a:srgbClr val="8D052C"/>
    <a:srgbClr val="948A54"/>
    <a:srgbClr val="FB81A4"/>
    <a:srgbClr val="D69473"/>
    <a:srgbClr val="FA608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61796" autoAdjust="0"/>
  </p:normalViewPr>
  <p:slideViewPr>
    <p:cSldViewPr showGuides="1">
      <p:cViewPr varScale="1">
        <p:scale>
          <a:sx n="87" d="100"/>
          <a:sy n="87" d="100"/>
        </p:scale>
        <p:origin x="-1062" y="-90"/>
      </p:cViewPr>
      <p:guideLst>
        <p:guide orient="horz" pos="4319"/>
        <p:guide pos="5759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522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8" Type="http://schemas.openxmlformats.org/officeDocument/2006/relationships/slide" Target="slides/slide4.xml"/><Relationship Id="rId51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ru-RU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EDC18EE-F714-44E9-85D9-B2EC11FEAE77}" type="datetimeFigureOut">
              <a:rPr kumimoji="1" lang="ja-JP" altLang="ru-RU" smtClean="0"/>
              <a:pPr/>
              <a:t>2021/4/9</a:t>
            </a:fld>
            <a:endParaRPr kumimoji="1" lang="ru-RU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ru-RU" smtClean="0"/>
              <a:t>Click to edit Master text styles</a:t>
            </a:r>
          </a:p>
          <a:p>
            <a:pPr lvl="1"/>
            <a:r>
              <a:rPr kumimoji="1" lang="ru-RU" smtClean="0"/>
              <a:t>Second level</a:t>
            </a:r>
          </a:p>
          <a:p>
            <a:pPr lvl="2"/>
            <a:r>
              <a:rPr kumimoji="1" lang="ru-RU" smtClean="0"/>
              <a:t>Third level</a:t>
            </a:r>
          </a:p>
          <a:p>
            <a:pPr lvl="3"/>
            <a:r>
              <a:rPr kumimoji="1" lang="ru-RU" smtClean="0"/>
              <a:t>Fourth level</a:t>
            </a:r>
          </a:p>
          <a:p>
            <a:pPr lvl="4"/>
            <a:r>
              <a:rPr kumimoji="1" lang="ru-RU" smtClean="0"/>
              <a:t>Fifth level</a:t>
            </a:r>
            <a:endParaRPr kumimoji="1"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5491740-C4D5-4FF9-9735-B451AE1B4D3F}" type="slidenum">
              <a:rPr kumimoji="1" lang="ru-RU" smtClean="0"/>
              <a:pPr/>
              <a:t>‹#›</a:t>
            </a:fld>
            <a:endParaRPr kumimoji="1" lang="ru-RU"/>
          </a:p>
        </p:txBody>
      </p:sp>
    </p:spTree>
    <p:extLst>
      <p:ext uri="{BB962C8B-B14F-4D97-AF65-F5344CB8AC3E}">
        <p14:creationId xmlns:p14="http://schemas.microsoft.com/office/powerpoint/2010/main" val="3131552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Врубель М.А., Царевна-Лебедь,1900, ГТГ.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CDEE07-4AB2-4D39-9585-F0443337228D}" type="slidenum">
              <a:rPr lang="ru-RU" smtClean="0"/>
              <a:pPr/>
              <a:t>15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 bwMode="gray"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kumimoji="1" lang="ru-RU" smtClean="0"/>
              <a:t>Образец заголовка</a:t>
            </a:r>
            <a:endParaRPr kumimoji="1" lang="ru-RU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rgbClr val="655E39"/>
                </a:solidFill>
                <a:effectLst>
                  <a:outerShdw blurRad="50800" dist="38100" dir="2700000" algn="tl" rotWithShape="0">
                    <a:schemeClr val="bg1">
                      <a:alpha val="80000"/>
                    </a:schemeClr>
                  </a:outerShdw>
                </a:effectLst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ru-RU" smtClean="0"/>
              <a:t>Образец подзаголовка</a:t>
            </a:r>
            <a:endParaRPr kumimoji="1" lang="ru-RU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25000"/>
                  </a:schemeClr>
                </a:solidFill>
              </a:defRPr>
            </a:lvl1pPr>
          </a:lstStyle>
          <a:p>
            <a:fld id="{DCBE54BF-C20A-4A89-B661-AC9E323BCEDC}" type="datetimeFigureOut">
              <a:rPr lang="ru-RU" altLang="ja-JP" smtClean="0"/>
              <a:pPr/>
              <a:t>09.04.2021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anchor="t"/>
          <a:lstStyle>
            <a:lvl1pPr>
              <a:defRPr>
                <a:solidFill>
                  <a:schemeClr val="accent6">
                    <a:lumMod val="2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25000"/>
                  </a:schemeClr>
                </a:solidFill>
              </a:defRPr>
            </a:lvl1pPr>
          </a:lstStyle>
          <a:p>
            <a:fld id="{B10D3B03-457D-4D29-B6ED-3FDDB7AE5EC3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ru-RU" smtClean="0"/>
              <a:t>Образец заголовка</a:t>
            </a:r>
            <a:endParaRPr kumimoji="1"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ru-RU" smtClean="0"/>
              <a:t>Образец текста</a:t>
            </a:r>
          </a:p>
          <a:p>
            <a:pPr lvl="1"/>
            <a:r>
              <a:rPr kumimoji="1" lang="ru-RU" smtClean="0"/>
              <a:t>Второй уровень</a:t>
            </a:r>
          </a:p>
          <a:p>
            <a:pPr lvl="2"/>
            <a:r>
              <a:rPr kumimoji="1" lang="ru-RU" smtClean="0"/>
              <a:t>Третий уровень</a:t>
            </a:r>
          </a:p>
          <a:p>
            <a:pPr lvl="3"/>
            <a:r>
              <a:rPr kumimoji="1" lang="ru-RU" smtClean="0"/>
              <a:t>Четвертый уровень</a:t>
            </a:r>
          </a:p>
          <a:p>
            <a:pPr lvl="4"/>
            <a:r>
              <a:rPr kumimoji="1" lang="ru-RU" smtClean="0"/>
              <a:t>Пятый уровень</a:t>
            </a:r>
            <a:endParaRPr kumimoji="1"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BE54BF-C20A-4A89-B661-AC9E323BCEDC}" type="datetimeFigureOut">
              <a:rPr kumimoji="1" lang="ru-RU" altLang="ja-JP" smtClean="0"/>
              <a:pPr/>
              <a:t>09.04.2021</a:t>
            </a:fld>
            <a:endParaRPr kumimoji="1"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0D3B03-457D-4D29-B6ED-3FDDB7AE5EC3}" type="slidenum">
              <a:rPr kumimoji="1" lang="ru-RU" smtClean="0"/>
              <a:pPr/>
              <a:t>‹#›</a:t>
            </a:fld>
            <a:endParaRPr kumimoji="1" lang="ru-RU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kumimoji="1" lang="ru-RU" smtClean="0"/>
              <a:t>Образец заголовка</a:t>
            </a:r>
            <a:endParaRPr kumimoji="1"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rgbClr val="948A54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BE54BF-C20A-4A89-B661-AC9E323BCEDC}" type="datetimeFigureOut">
              <a:rPr kumimoji="1" lang="ru-RU" altLang="ja-JP" smtClean="0"/>
              <a:pPr/>
              <a:t>09.04.2021</a:t>
            </a:fld>
            <a:endParaRPr kumimoji="1"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0D3B03-457D-4D29-B6ED-3FDDB7AE5EC3}" type="slidenum">
              <a:rPr kumimoji="1" lang="ru-RU" smtClean="0"/>
              <a:pPr/>
              <a:t>‹#›</a:t>
            </a:fld>
            <a:endParaRPr kumimoji="1" lang="ru-RU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ru-RU" smtClean="0"/>
              <a:t>Образец заголовка</a:t>
            </a:r>
            <a:endParaRPr kumimoji="1" lang="ru-R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ru-RU" smtClean="0"/>
              <a:t>Образец текста</a:t>
            </a:r>
          </a:p>
          <a:p>
            <a:pPr lvl="1"/>
            <a:r>
              <a:rPr kumimoji="1" lang="ru-RU" smtClean="0"/>
              <a:t>Второй уровень</a:t>
            </a:r>
          </a:p>
          <a:p>
            <a:pPr lvl="2"/>
            <a:r>
              <a:rPr kumimoji="1" lang="ru-RU" smtClean="0"/>
              <a:t>Третий уровень</a:t>
            </a:r>
          </a:p>
          <a:p>
            <a:pPr lvl="3"/>
            <a:r>
              <a:rPr kumimoji="1" lang="ru-RU" smtClean="0"/>
              <a:t>Четвертый уровень</a:t>
            </a:r>
          </a:p>
          <a:p>
            <a:pPr lvl="4"/>
            <a:r>
              <a:rPr kumimoji="1" lang="ru-RU" smtClean="0"/>
              <a:t>Пятый уровень</a:t>
            </a:r>
            <a:endParaRPr kumimoji="1" lang="ru-RU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>
                <a:solidFill>
                  <a:srgbClr val="D69473"/>
                </a:solidFill>
              </a:defRPr>
            </a:lvl1pPr>
            <a:lvl2pPr>
              <a:defRPr sz="2400">
                <a:solidFill>
                  <a:srgbClr val="D69473"/>
                </a:solidFill>
              </a:defRPr>
            </a:lvl2pPr>
            <a:lvl3pPr>
              <a:defRPr sz="2000">
                <a:solidFill>
                  <a:srgbClr val="D69473"/>
                </a:solidFill>
              </a:defRPr>
            </a:lvl3pPr>
            <a:lvl4pPr>
              <a:defRPr sz="1800">
                <a:solidFill>
                  <a:srgbClr val="D69473"/>
                </a:solidFill>
              </a:defRPr>
            </a:lvl4pPr>
            <a:lvl5pPr>
              <a:defRPr sz="1800">
                <a:solidFill>
                  <a:srgbClr val="D69473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ru-RU" smtClean="0"/>
              <a:t>Образец текста</a:t>
            </a:r>
          </a:p>
          <a:p>
            <a:pPr lvl="1"/>
            <a:r>
              <a:rPr kumimoji="1" lang="ru-RU" smtClean="0"/>
              <a:t>Второй уровень</a:t>
            </a:r>
          </a:p>
          <a:p>
            <a:pPr lvl="2"/>
            <a:r>
              <a:rPr kumimoji="1" lang="ru-RU" smtClean="0"/>
              <a:t>Третий уровень</a:t>
            </a:r>
          </a:p>
          <a:p>
            <a:pPr lvl="3"/>
            <a:r>
              <a:rPr kumimoji="1" lang="ru-RU" smtClean="0"/>
              <a:t>Четвертый уровень</a:t>
            </a:r>
          </a:p>
          <a:p>
            <a:pPr lvl="4"/>
            <a:r>
              <a:rPr kumimoji="1" lang="ru-RU" smtClean="0"/>
              <a:t>Пятый уровень</a:t>
            </a:r>
            <a:endParaRPr kumimoji="1" lang="ru-RU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BE54BF-C20A-4A89-B661-AC9E323BCEDC}" type="datetimeFigureOut">
              <a:rPr kumimoji="1" lang="ru-RU" altLang="ja-JP" smtClean="0"/>
              <a:pPr/>
              <a:t>09.04.2021</a:t>
            </a:fld>
            <a:endParaRPr kumimoji="1"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0D3B03-457D-4D29-B6ED-3FDDB7AE5EC3}" type="slidenum">
              <a:rPr kumimoji="1" lang="ru-RU" smtClean="0"/>
              <a:pPr/>
              <a:t>‹#›</a:t>
            </a:fld>
            <a:endParaRPr kumimoji="1" lang="ru-RU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ru-RU" smtClean="0"/>
              <a:t>Образец заголовка</a:t>
            </a:r>
            <a:endParaRPr kumimoji="1"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rgbClr val="FB81A4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ru-RU" smtClean="0"/>
              <a:t>Образец текста</a:t>
            </a:r>
          </a:p>
          <a:p>
            <a:pPr lvl="1"/>
            <a:r>
              <a:rPr kumimoji="1" lang="ru-RU" smtClean="0"/>
              <a:t>Второй уровень</a:t>
            </a:r>
          </a:p>
          <a:p>
            <a:pPr lvl="2"/>
            <a:r>
              <a:rPr kumimoji="1" lang="ru-RU" smtClean="0"/>
              <a:t>Третий уровень</a:t>
            </a:r>
          </a:p>
          <a:p>
            <a:pPr lvl="3"/>
            <a:r>
              <a:rPr kumimoji="1" lang="ru-RU" smtClean="0"/>
              <a:t>Четвертый уровень</a:t>
            </a:r>
          </a:p>
          <a:p>
            <a:pPr lvl="4"/>
            <a:r>
              <a:rPr kumimoji="1" lang="ru-RU" smtClean="0"/>
              <a:t>Пятый уровень</a:t>
            </a:r>
            <a:endParaRPr kumimoji="1" lang="ru-RU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rgbClr val="FB81A4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>
                <a:solidFill>
                  <a:srgbClr val="D69473"/>
                </a:solidFill>
              </a:defRPr>
            </a:lvl1pPr>
            <a:lvl2pPr>
              <a:defRPr sz="2000">
                <a:solidFill>
                  <a:srgbClr val="D69473"/>
                </a:solidFill>
              </a:defRPr>
            </a:lvl2pPr>
            <a:lvl3pPr>
              <a:defRPr sz="1800">
                <a:solidFill>
                  <a:srgbClr val="D69473"/>
                </a:solidFill>
              </a:defRPr>
            </a:lvl3pPr>
            <a:lvl4pPr>
              <a:defRPr sz="1600">
                <a:solidFill>
                  <a:srgbClr val="D69473"/>
                </a:solidFill>
              </a:defRPr>
            </a:lvl4pPr>
            <a:lvl5pPr>
              <a:defRPr sz="1600">
                <a:solidFill>
                  <a:srgbClr val="D69473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ru-RU" smtClean="0"/>
              <a:t>Образец текста</a:t>
            </a:r>
          </a:p>
          <a:p>
            <a:pPr lvl="1"/>
            <a:r>
              <a:rPr kumimoji="1" lang="ru-RU" smtClean="0"/>
              <a:t>Второй уровень</a:t>
            </a:r>
          </a:p>
          <a:p>
            <a:pPr lvl="2"/>
            <a:r>
              <a:rPr kumimoji="1" lang="ru-RU" smtClean="0"/>
              <a:t>Третий уровень</a:t>
            </a:r>
          </a:p>
          <a:p>
            <a:pPr lvl="3"/>
            <a:r>
              <a:rPr kumimoji="1" lang="ru-RU" smtClean="0"/>
              <a:t>Четвертый уровень</a:t>
            </a:r>
          </a:p>
          <a:p>
            <a:pPr lvl="4"/>
            <a:r>
              <a:rPr kumimoji="1" lang="ru-RU" smtClean="0"/>
              <a:t>Пятый уровень</a:t>
            </a:r>
            <a:endParaRPr kumimoji="1" lang="ru-RU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BE54BF-C20A-4A89-B661-AC9E323BCEDC}" type="datetimeFigureOut">
              <a:rPr kumimoji="1" lang="ru-RU" altLang="ja-JP" smtClean="0"/>
              <a:pPr/>
              <a:t>09.04.2021</a:t>
            </a:fld>
            <a:endParaRPr kumimoji="1"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0D3B03-457D-4D29-B6ED-3FDDB7AE5EC3}" type="slidenum">
              <a:rPr kumimoji="1" lang="ru-RU" smtClean="0"/>
              <a:pPr/>
              <a:t>‹#›</a:t>
            </a:fld>
            <a:endParaRPr kumimoji="1" lang="ru-RU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ru-RU" smtClean="0"/>
              <a:t>Образец заголовка</a:t>
            </a:r>
            <a:endParaRPr kumimoji="1" lang="ru-R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BE54BF-C20A-4A89-B661-AC9E323BCEDC}" type="datetimeFigureOut">
              <a:rPr kumimoji="1" lang="ru-RU" altLang="ja-JP" smtClean="0"/>
              <a:pPr/>
              <a:t>09.04.2021</a:t>
            </a:fld>
            <a:endParaRPr kumimoji="1"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0D3B03-457D-4D29-B6ED-3FDDB7AE5EC3}" type="slidenum">
              <a:rPr kumimoji="1" lang="ru-RU" smtClean="0"/>
              <a:pPr/>
              <a:t>‹#›</a:t>
            </a:fld>
            <a:endParaRPr kumimoji="1" lang="ru-RU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BE54BF-C20A-4A89-B661-AC9E323BCEDC}" type="datetimeFigureOut">
              <a:rPr kumimoji="1" lang="ru-RU" altLang="ja-JP" smtClean="0"/>
              <a:pPr/>
              <a:t>09.04.2021</a:t>
            </a:fld>
            <a:endParaRPr kumimoji="1"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0D3B03-457D-4D29-B6ED-3FDDB7AE5EC3}" type="slidenum">
              <a:rPr kumimoji="1" lang="ru-RU" smtClean="0"/>
              <a:pPr/>
              <a:t>‹#›</a:t>
            </a:fld>
            <a:endParaRPr kumimoji="1" lang="ru-RU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ru-RU" smtClean="0"/>
              <a:t>Образец заголовка</a:t>
            </a:r>
            <a:endParaRPr kumimoji="1"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ru-RU" smtClean="0"/>
              <a:t>Образец текста</a:t>
            </a:r>
          </a:p>
          <a:p>
            <a:pPr lvl="1"/>
            <a:r>
              <a:rPr kumimoji="1" lang="ru-RU" smtClean="0"/>
              <a:t>Второй уровень</a:t>
            </a:r>
          </a:p>
          <a:p>
            <a:pPr lvl="2"/>
            <a:r>
              <a:rPr kumimoji="1" lang="ru-RU" smtClean="0"/>
              <a:t>Третий уровень</a:t>
            </a:r>
          </a:p>
          <a:p>
            <a:pPr lvl="3"/>
            <a:r>
              <a:rPr kumimoji="1" lang="ru-RU" smtClean="0"/>
              <a:t>Четвертый уровень</a:t>
            </a:r>
          </a:p>
          <a:p>
            <a:pPr lvl="4"/>
            <a:r>
              <a:rPr kumimoji="1" lang="ru-RU" smtClean="0"/>
              <a:t>Пятый уровень</a:t>
            </a:r>
            <a:endParaRPr kumimoji="1"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BE54BF-C20A-4A89-B661-AC9E323BCEDC}" type="datetimeFigureOut">
              <a:rPr kumimoji="1" lang="ru-RU" altLang="ja-JP" smtClean="0"/>
              <a:pPr/>
              <a:t>09.04.2021</a:t>
            </a:fld>
            <a:endParaRPr kumimoji="1"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0D3B03-457D-4D29-B6ED-3FDDB7AE5EC3}" type="slidenum">
              <a:rPr kumimoji="1" lang="ru-RU" smtClean="0"/>
              <a:pPr/>
              <a:t>‹#›</a:t>
            </a:fld>
            <a:endParaRPr kumimoji="1" lang="ru-RU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ru-RU" smtClean="0"/>
              <a:t>Образец заголовка</a:t>
            </a:r>
            <a:endParaRPr kumimoji="1"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kumimoji="1" lang="ru-RU" smtClean="0"/>
              <a:t>Вставка рисунка</a:t>
            </a:r>
            <a:endParaRPr kumimoji="1"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BE54BF-C20A-4A89-B661-AC9E323BCEDC}" type="datetimeFigureOut">
              <a:rPr kumimoji="1" lang="ru-RU" altLang="ja-JP" smtClean="0"/>
              <a:pPr/>
              <a:t>09.04.2021</a:t>
            </a:fld>
            <a:endParaRPr kumimoji="1"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0D3B03-457D-4D29-B6ED-3FDDB7AE5EC3}" type="slidenum">
              <a:rPr kumimoji="1" lang="ru-RU" smtClean="0"/>
              <a:pPr/>
              <a:t>‹#›</a:t>
            </a:fld>
            <a:endParaRPr kumimoji="1" lang="ru-RU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ru-RU" smtClean="0"/>
              <a:t>Образец заголовка</a:t>
            </a:r>
            <a:endParaRPr kumimoji="1" lang="ru-R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ru-RU" smtClean="0"/>
              <a:t>Образец текста</a:t>
            </a:r>
          </a:p>
          <a:p>
            <a:pPr lvl="1"/>
            <a:r>
              <a:rPr kumimoji="1" lang="ru-RU" smtClean="0"/>
              <a:t>Второй уровень</a:t>
            </a:r>
          </a:p>
          <a:p>
            <a:pPr lvl="2"/>
            <a:r>
              <a:rPr kumimoji="1" lang="ru-RU" smtClean="0"/>
              <a:t>Третий уровень</a:t>
            </a:r>
          </a:p>
          <a:p>
            <a:pPr lvl="3"/>
            <a:r>
              <a:rPr kumimoji="1" lang="ru-RU" smtClean="0"/>
              <a:t>Четвертый уровень</a:t>
            </a:r>
          </a:p>
          <a:p>
            <a:pPr lvl="4"/>
            <a:r>
              <a:rPr kumimoji="1" lang="ru-RU" smtClean="0"/>
              <a:t>Пятый уровень</a:t>
            </a:r>
            <a:endParaRPr kumimoji="1"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BE54BF-C20A-4A89-B661-AC9E323BCEDC}" type="datetimeFigureOut">
              <a:rPr kumimoji="1" lang="ru-RU" altLang="ja-JP" smtClean="0"/>
              <a:pPr/>
              <a:t>09.04.2021</a:t>
            </a:fld>
            <a:endParaRPr kumimoji="1"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0D3B03-457D-4D29-B6ED-3FDDB7AE5EC3}" type="slidenum">
              <a:rPr kumimoji="1" lang="ru-RU" smtClean="0"/>
              <a:pPr/>
              <a:t>‹#›</a:t>
            </a:fld>
            <a:endParaRPr kumimoji="1" lang="ru-RU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1" lang="ru-RU" smtClean="0"/>
              <a:t>Образец заголовка</a:t>
            </a:r>
            <a:endParaRPr kumimoji="1" lang="ru-R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kumimoji="1" lang="ru-RU" smtClean="0"/>
              <a:t>Образец текста</a:t>
            </a:r>
          </a:p>
          <a:p>
            <a:pPr lvl="1"/>
            <a:r>
              <a:rPr kumimoji="1" lang="ru-RU" smtClean="0"/>
              <a:t>Второй уровень</a:t>
            </a:r>
          </a:p>
          <a:p>
            <a:pPr lvl="2"/>
            <a:r>
              <a:rPr kumimoji="1" lang="ru-RU" smtClean="0"/>
              <a:t>Третий уровень</a:t>
            </a:r>
          </a:p>
          <a:p>
            <a:pPr lvl="3"/>
            <a:r>
              <a:rPr kumimoji="1" lang="ru-RU" smtClean="0"/>
              <a:t>Четвертый уровень</a:t>
            </a:r>
          </a:p>
          <a:p>
            <a:pPr lvl="4"/>
            <a:r>
              <a:rPr kumimoji="1" lang="ru-RU" smtClean="0"/>
              <a:t>Пятый уровень</a:t>
            </a:r>
            <a:endParaRPr kumimoji="1"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BE54BF-C20A-4A89-B661-AC9E323BCEDC}" type="datetimeFigureOut">
              <a:rPr kumimoji="1" lang="ru-RU" altLang="ja-JP" smtClean="0"/>
              <a:pPr/>
              <a:t>09.04.2021</a:t>
            </a:fld>
            <a:endParaRPr kumimoji="1"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0D3B03-457D-4D29-B6ED-3FDDB7AE5EC3}" type="slidenum">
              <a:rPr kumimoji="1" lang="ru-RU" smtClean="0"/>
              <a:pPr/>
              <a:t>‹#›</a:t>
            </a:fld>
            <a:endParaRPr kumimoji="1" lang="ru-RU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18" Type="http://schemas.openxmlformats.org/officeDocument/2006/relationships/image" Target="../media/image6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17" Type="http://schemas.openxmlformats.org/officeDocument/2006/relationships/image" Target="../media/image5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gray"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ru-RU" smtClean="0"/>
              <a:t>Образец заголовка</a:t>
            </a:r>
            <a:endParaRPr kumimoji="1" lang="ru-RU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ru-RU" smtClean="0"/>
              <a:t>Образец текста</a:t>
            </a:r>
          </a:p>
          <a:p>
            <a:pPr lvl="1"/>
            <a:r>
              <a:rPr kumimoji="1" lang="ru-RU" smtClean="0"/>
              <a:t>Второй уровень</a:t>
            </a:r>
          </a:p>
          <a:p>
            <a:pPr lvl="2"/>
            <a:r>
              <a:rPr kumimoji="1" lang="ru-RU" smtClean="0"/>
              <a:t>Третий уровень</a:t>
            </a:r>
          </a:p>
          <a:p>
            <a:pPr lvl="3"/>
            <a:r>
              <a:rPr kumimoji="1" lang="ru-RU" smtClean="0"/>
              <a:t>Четвертый уровень</a:t>
            </a:r>
          </a:p>
          <a:p>
            <a:pPr lvl="4"/>
            <a:r>
              <a:rPr kumimoji="1" lang="ru-RU" smtClean="0"/>
              <a:t>Пятый уровень</a:t>
            </a:r>
            <a:endParaRPr kumimoji="1" lang="ru-RU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Centaur" pitchFamily="18" charset="0"/>
              </a:defRPr>
            </a:lvl1pPr>
          </a:lstStyle>
          <a:p>
            <a:fld id="{DCBE54BF-C20A-4A89-B661-AC9E323BCEDC}" type="datetimeFigureOut">
              <a:rPr lang="ru-RU" altLang="ja-JP" smtClean="0"/>
              <a:pPr/>
              <a:t>09.04.2021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Centaur" pitchFamily="18" charset="0"/>
              </a:defRPr>
            </a:lvl1pPr>
          </a:lstStyle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Centaur" pitchFamily="18" charset="0"/>
              </a:defRPr>
            </a:lvl1pPr>
          </a:lstStyle>
          <a:p>
            <a:fld id="{B10D3B03-457D-4D29-B6ED-3FDDB7AE5EC3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algn="ctr" defTabSz="914400" rtl="0" eaLnBrk="1" latinLnBrk="0" hangingPunct="1">
        <a:spcBef>
          <a:spcPct val="0"/>
        </a:spcBef>
        <a:buNone/>
        <a:defRPr kumimoji="1" sz="4400" b="1" kern="1200" cap="none" spc="50">
          <a:ln w="13500">
            <a:noFill/>
            <a:prstDash val="solid"/>
          </a:ln>
          <a:solidFill>
            <a:srgbClr val="E30746"/>
          </a:solidFill>
          <a:effectLst>
            <a:outerShdw blurRad="50800" dist="38100" dir="2700000" algn="tl" rotWithShape="0">
              <a:schemeClr val="bg1">
                <a:alpha val="80000"/>
              </a:scheme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Tx/>
        <a:buBlip>
          <a:blip r:embed="rId14"/>
        </a:buBlip>
        <a:defRPr kumimoji="1" sz="3200" b="1" kern="1200">
          <a:solidFill>
            <a:srgbClr val="4A452A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Tx/>
        <a:buBlip>
          <a:blip r:embed="rId15"/>
        </a:buBlip>
        <a:defRPr kumimoji="1" sz="2800" kern="1200">
          <a:solidFill>
            <a:srgbClr val="4A452A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Tx/>
        <a:buBlip>
          <a:blip r:embed="rId16"/>
        </a:buBlip>
        <a:defRPr kumimoji="1" sz="2400" kern="1200">
          <a:solidFill>
            <a:srgbClr val="4A452A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Tx/>
        <a:buBlip>
          <a:blip r:embed="rId17"/>
        </a:buBlip>
        <a:defRPr kumimoji="1" sz="2000" kern="1200">
          <a:solidFill>
            <a:srgbClr val="4A452A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Tx/>
        <a:buBlip>
          <a:blip r:embed="rId18"/>
        </a:buBlip>
        <a:defRPr kumimoji="1" sz="2000" kern="1200">
          <a:solidFill>
            <a:srgbClr val="4A452A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Tx/>
        <a:buBlip>
          <a:blip r:embed="rId14"/>
        </a:buBlip>
        <a:defRPr kumimoji="1" sz="1800" kern="1200">
          <a:solidFill>
            <a:srgbClr val="4A452A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Tx/>
        <a:buBlip>
          <a:blip r:embed="rId15"/>
        </a:buBlip>
        <a:defRPr kumimoji="1" sz="1800" kern="1200">
          <a:solidFill>
            <a:srgbClr val="4A452A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Tx/>
        <a:buBlip>
          <a:blip r:embed="rId16"/>
        </a:buBlip>
        <a:defRPr kumimoji="1" sz="1600" kern="1200">
          <a:solidFill>
            <a:srgbClr val="4A452A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Tx/>
        <a:buBlip>
          <a:blip r:embed="rId17"/>
        </a:buBlip>
        <a:defRPr kumimoji="1" sz="1600" kern="1200">
          <a:solidFill>
            <a:srgbClr val="4A452A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emf"/><Relationship Id="rId3" Type="http://schemas.openxmlformats.org/officeDocument/2006/relationships/image" Target="../media/image8.gif"/><Relationship Id="rId7" Type="http://schemas.openxmlformats.org/officeDocument/2006/relationships/image" Target="../media/image12.emf"/><Relationship Id="rId2" Type="http://schemas.openxmlformats.org/officeDocument/2006/relationships/hyperlink" Target="http://smiles.rc-mir.com/smile.131419.html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gif"/><Relationship Id="rId5" Type="http://schemas.openxmlformats.org/officeDocument/2006/relationships/image" Target="../media/image10.gif"/><Relationship Id="rId4" Type="http://schemas.openxmlformats.org/officeDocument/2006/relationships/image" Target="../media/image9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7.xml"/><Relationship Id="rId1" Type="http://schemas.openxmlformats.org/officeDocument/2006/relationships/video" Target="file:///E:\&#1087;&#1088;&#1086;&#1097;&#1072;&#1085;&#1080;&#1077;%20&#1089;%20&#1040;&#1079;&#1073;&#1091;&#1082;&#1086;&#1081;\&#1087;&#1088;&#1086;&#1097;&#1072;&#1085;&#1080;&#1077;%20&#1089;%20&#1072;&#1079;&#1073;&#1091;&#1082;&#1086;&#1081;\videoplayback%20(1).mp4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slideLayout" Target="../slideLayouts/slideLayout7.xml"/><Relationship Id="rId1" Type="http://schemas.openxmlformats.org/officeDocument/2006/relationships/audio" Target="file:///E:\&#1087;&#1088;&#1086;&#1097;&#1072;&#1085;&#1080;&#1077;%20&#1089;%20&#1040;&#1079;&#1073;&#1091;&#1082;&#1086;&#1081;\&#1087;&#1088;&#1086;&#1097;&#1072;&#1085;&#1080;&#1077;%20&#1089;%20&#1072;&#1079;&#1073;&#1091;&#1082;&#1086;&#1081;\&#1092;&#1086;&#1085;%20&#1076;&#1077;&#1090;&#1077;&#1081;%20&#1080;%20&#1040;&#1079;&#1073;&#1091;&#1082;&#1080;.mp3" TargetMode="External"/><Relationship Id="rId4" Type="http://schemas.openxmlformats.org/officeDocument/2006/relationships/image" Target="../media/image1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slideLayout" Target="../slideLayouts/slideLayout7.xml"/><Relationship Id="rId1" Type="http://schemas.openxmlformats.org/officeDocument/2006/relationships/audio" Target="file:///E:\&#1087;&#1088;&#1086;&#1097;&#1072;&#1085;&#1080;&#1077;%20&#1089;%20&#1040;&#1079;&#1073;&#1091;&#1082;&#1086;&#1081;\&#1087;&#1088;&#1086;&#1097;&#1072;&#1085;&#1080;&#1077;%20&#1089;%20&#1072;&#1079;&#1073;&#1091;&#1082;&#1086;&#1081;\&#1092;&#1086;&#1085;%20&#1076;&#1077;&#1090;&#1077;&#1081;%20&#1080;%20&#1040;&#1079;&#1073;&#1091;&#1082;&#1080;.mp3" TargetMode="External"/><Relationship Id="rId4" Type="http://schemas.openxmlformats.org/officeDocument/2006/relationships/image" Target="../media/image20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4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png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png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png"/><Relationship Id="rId2" Type="http://schemas.openxmlformats.org/officeDocument/2006/relationships/slideLayout" Target="../slideLayouts/slideLayout7.xml"/><Relationship Id="rId1" Type="http://schemas.openxmlformats.org/officeDocument/2006/relationships/video" Target="file:///E:\&#1087;&#1088;&#1086;&#1097;&#1072;&#1085;&#1080;&#1077;%20&#1089;%20&#1040;&#1079;&#1073;&#1091;&#1082;&#1086;&#1081;\&#1087;&#1088;&#1086;&#1097;&#1072;&#1085;&#1080;&#1077;%20&#1089;%20&#1072;&#1079;&#1073;&#1091;&#1082;&#1086;&#1081;\videoplayback%20(3).mp4" TargetMode="Externa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png"/><Relationship Id="rId2" Type="http://schemas.openxmlformats.org/officeDocument/2006/relationships/slideLayout" Target="../slideLayouts/slideLayout7.xml"/><Relationship Id="rId1" Type="http://schemas.openxmlformats.org/officeDocument/2006/relationships/audio" Target="file:///E:\&#1087;&#1088;&#1086;&#1097;&#1072;&#1085;&#1080;&#1077;%20&#1089;%20&#1040;&#1079;&#1073;&#1091;&#1082;&#1086;&#1081;\&#1087;&#1088;&#1086;&#1097;&#1072;&#1085;&#1080;&#1077;%20&#1089;%20&#1072;&#1079;&#1073;&#1091;&#1082;&#1086;&#1081;\&#1092;&#1086;&#1085;%20&#1052;&#1072;&#1083;&#1100;&#1074;&#1080;&#1085;&#1099;%20&#1080;%20&#1041;&#1091;&#1088;&#1072;&#1090;&#1080;&#1085;&#1086;.mp3" TargetMode="External"/><Relationship Id="rId4" Type="http://schemas.openxmlformats.org/officeDocument/2006/relationships/image" Target="../media/image85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png"/><Relationship Id="rId2" Type="http://schemas.openxmlformats.org/officeDocument/2006/relationships/slideLayout" Target="../slideLayouts/slideLayout7.xml"/><Relationship Id="rId1" Type="http://schemas.openxmlformats.org/officeDocument/2006/relationships/audio" Target="file:///E:\&#1087;&#1088;&#1086;&#1097;&#1072;&#1085;&#1080;&#1077;%20&#1089;%20&#1040;&#1079;&#1073;&#1091;&#1082;&#1086;&#1081;\&#1087;&#1088;&#1086;&#1097;&#1072;&#1085;&#1080;&#1077;%20&#1089;%20&#1072;&#1079;&#1073;&#1091;&#1082;&#1086;&#1081;\&#1092;&#1086;&#1085;%20&#1073;&#1072;&#1073;&#1099;%20&#1071;&#1075;&#1080;.mp3" TargetMode="External"/><Relationship Id="rId4" Type="http://schemas.openxmlformats.org/officeDocument/2006/relationships/image" Target="../media/image87.jpeg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png"/><Relationship Id="rId2" Type="http://schemas.openxmlformats.org/officeDocument/2006/relationships/slideLayout" Target="../slideLayouts/slideLayout1.xml"/><Relationship Id="rId1" Type="http://schemas.openxmlformats.org/officeDocument/2006/relationships/audio" Target="file:///E:\&#1087;&#1088;&#1086;&#1097;&#1072;&#1085;&#1080;&#1077;%20&#1089;%20&#1040;&#1079;&#1073;&#1091;&#1082;&#1086;&#1081;\&#1087;&#1088;&#1086;&#1097;&#1072;&#1085;&#1080;&#1077;%20&#1089;%20&#1072;&#1079;&#1073;&#1091;&#1082;&#1086;&#1081;\&#1043;&#1086;&#1083;&#1091;&#1073;&#1086;&#1081;%20&#1042;&#1072;&#1075;&#1086;&#1085;%20(1).mp3" TargetMode="External"/><Relationship Id="rId4" Type="http://schemas.openxmlformats.org/officeDocument/2006/relationships/image" Target="../media/image90.png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28597" y="857232"/>
            <a:ext cx="6357982" cy="2780759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ru-RU" sz="7200" b="1" i="1" dirty="0" smtClean="0">
                <a:solidFill>
                  <a:srgbClr val="FF0000"/>
                </a:solidFill>
              </a:rPr>
              <a:t>Праздник «Прощание </a:t>
            </a:r>
            <a:br>
              <a:rPr lang="ru-RU" sz="7200" b="1" i="1" dirty="0" smtClean="0">
                <a:solidFill>
                  <a:srgbClr val="FF0000"/>
                </a:solidFill>
              </a:rPr>
            </a:br>
            <a:r>
              <a:rPr lang="ru-RU" sz="7200" b="1" i="1" dirty="0" smtClean="0">
                <a:solidFill>
                  <a:srgbClr val="FF0000"/>
                </a:solidFill>
              </a:rPr>
              <a:t>с   Азбукой»</a:t>
            </a:r>
          </a:p>
        </p:txBody>
      </p:sp>
      <p:pic>
        <p:nvPicPr>
          <p:cNvPr id="3076" name="Picture 4" descr="618fa2b8e67a5dda335c15deb6186f09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664345">
            <a:off x="250825" y="4357688"/>
            <a:ext cx="1970088" cy="2058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7" name="Picture 5" descr="61444841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056938">
            <a:off x="7089775" y="260350"/>
            <a:ext cx="1625600" cy="131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8" name="Picture 6" descr="51470012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79008">
            <a:off x="6315075" y="4583113"/>
            <a:ext cx="2327275" cy="1595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9" name="Picture 7" descr="96419766"/>
          <p:cNvPicPr>
            <a:picLocks noChangeAspect="1" noChangeArrowheads="1" noCrop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22089">
            <a:off x="285750" y="160338"/>
            <a:ext cx="1428750" cy="1268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195736" y="4293096"/>
            <a:ext cx="2304256" cy="2088232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 rot="765229">
            <a:off x="4791251" y="4240061"/>
            <a:ext cx="1728192" cy="20924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131502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videoplayback (1)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0" y="-28815"/>
            <a:ext cx="9144000" cy="691563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Users\admin\Desktop\общая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476672"/>
            <a:ext cx="8748464" cy="5833449"/>
          </a:xfrm>
          <a:prstGeom prst="rect">
            <a:avLst/>
          </a:prstGeom>
          <a:noFill/>
        </p:spPr>
      </p:pic>
      <p:pic>
        <p:nvPicPr>
          <p:cNvPr id="3" name="фон детей и Азбуки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/>
          <a:stretch>
            <a:fillRect/>
          </a:stretch>
        </p:blipFill>
        <p:spPr>
          <a:xfrm>
            <a:off x="642910" y="5715016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497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3194"/>
            <a:ext cx="9148260" cy="68611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TextBox 7"/>
          <p:cNvSpPr txBox="1"/>
          <p:nvPr/>
        </p:nvSpPr>
        <p:spPr>
          <a:xfrm>
            <a:off x="1475656" y="161683"/>
            <a:ext cx="756084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3200" b="1" i="1" dirty="0" smtClean="0">
                <a:solidFill>
                  <a:srgbClr val="2B740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_Souvenir" pitchFamily="34" charset="0"/>
              </a:rPr>
              <a:t>Хвалынская православная классическая гимназия </a:t>
            </a:r>
          </a:p>
          <a:p>
            <a:pPr algn="r"/>
            <a:r>
              <a:rPr lang="ru-RU" sz="3200" b="1" i="1" dirty="0" smtClean="0">
                <a:solidFill>
                  <a:srgbClr val="2B740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_Souvenir" pitchFamily="34" charset="0"/>
              </a:rPr>
              <a:t>во имя святого мученика </a:t>
            </a:r>
          </a:p>
          <a:p>
            <a:pPr algn="r"/>
            <a:r>
              <a:rPr lang="ru-RU" sz="3200" b="1" i="1" dirty="0" smtClean="0">
                <a:solidFill>
                  <a:srgbClr val="2B740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_Souvenir" pitchFamily="34" charset="0"/>
              </a:rPr>
              <a:t>Александра </a:t>
            </a:r>
            <a:r>
              <a:rPr lang="ru-RU" sz="3200" b="1" i="1" dirty="0" err="1" smtClean="0">
                <a:solidFill>
                  <a:srgbClr val="2B740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_Souvenir" pitchFamily="34" charset="0"/>
              </a:rPr>
              <a:t>Медема</a:t>
            </a:r>
            <a:endParaRPr lang="ru-RU" sz="3200" b="1" i="1" dirty="0">
              <a:solidFill>
                <a:srgbClr val="2B740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_Souvenir" pitchFamily="34" charset="0"/>
            </a:endParaRPr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0"/>
            <a:ext cx="1691679" cy="214713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55456076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4546" y="500042"/>
            <a:ext cx="4464050" cy="549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фон детей и Азбуки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/>
          <a:stretch>
            <a:fillRect/>
          </a:stretch>
        </p:blipFill>
        <p:spPr>
          <a:xfrm>
            <a:off x="714348" y="5786454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497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 descr="https://im0-tub-ru.yandex.net/i?id=9faa4830c1220ce4590a02f094a962a4-l&amp;n=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57356" y="857232"/>
            <a:ext cx="5238750" cy="523875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azbuka-bukvar.com/wp-content/uploads/2012/06/azbuka-dlya-pravoslavnych-detey-orlova-n-bukva-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14480" y="500042"/>
            <a:ext cx="5572164" cy="5929354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43808" y="692696"/>
            <a:ext cx="5594394" cy="54665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6322" name="Picture 2" descr="Заглавные буквы в старорусском стиле. | Началочка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96552" y="476672"/>
            <a:ext cx="3611615" cy="4910174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dmin\Desktop\иордан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1880" y="1700808"/>
            <a:ext cx="4876800" cy="3657600"/>
          </a:xfrm>
          <a:prstGeom prst="rect">
            <a:avLst/>
          </a:prstGeom>
          <a:noFill/>
        </p:spPr>
      </p:pic>
      <p:pic>
        <p:nvPicPr>
          <p:cNvPr id="1028" name="Picture 4" descr="Буквица как искусство. Узорная тайна заглавной буквы | Журнал Ярмарки  Мастеров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76672"/>
            <a:ext cx="2690664" cy="2774082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23928" y="692696"/>
            <a:ext cx="4791397" cy="45074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4274" name="Picture 2" descr="Крылатые фразы на (Г). Значение, происхождение и история крылатых  выражений, этимология. Продолжение … - Всем учителям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1484784"/>
            <a:ext cx="2736304" cy="4490864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4048" y="1412776"/>
            <a:ext cx="3000396" cy="41101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2226" name="Picture 2" descr="Шаблоны букв для раскрашивания. Раскраски буквы из бумаги скачать и  распечатать бесплатно. Как красиво написать буквы для оформления плаката,  стенда, праздника: образцы букв для написания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476672"/>
            <a:ext cx="4229188" cy="4192939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azbuka-bukvar.com/wp-content/uploads/2012/06/azbuka-dlya-pravoslavnych-detey-orlova-n-bukva-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00562" y="500042"/>
            <a:ext cx="4143404" cy="5857916"/>
          </a:xfrm>
          <a:prstGeom prst="rect">
            <a:avLst/>
          </a:prstGeom>
          <a:noFill/>
        </p:spPr>
      </p:pic>
      <p:pic>
        <p:nvPicPr>
          <p:cNvPr id="71682" name="Picture 2" descr="http://www.hramknigi.ru/files/products/small/66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285728"/>
            <a:ext cx="4143404" cy="6286501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azbuka-bukvar.com/wp-content/uploads/2012/06/azbuka-dlya-pravoslavnych-detey-orlova-n-bukva-e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71604" y="500042"/>
            <a:ext cx="5643602" cy="5643602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2" descr="http://www.oum.ru/images/content/bedunkova/azb2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357166"/>
            <a:ext cx="7786742" cy="6000729"/>
          </a:xfrm>
          <a:prstGeom prst="rect">
            <a:avLst/>
          </a:prstGeom>
          <a:noFill/>
        </p:spPr>
      </p:pic>
      <p:pic>
        <p:nvPicPr>
          <p:cNvPr id="36866" name="Picture 2" descr="https://avatars.mds.yandex.net/get-zen_doc/168279/pub_5c86405171d0b100b3b64b83_5c86464ddbfb6c00b591c6bf/scale_120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71934" y="128894"/>
            <a:ext cx="4714908" cy="6729106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admin\Desktop\звезда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57356" y="1714488"/>
            <a:ext cx="6765952" cy="4164413"/>
          </a:xfrm>
          <a:prstGeom prst="rect">
            <a:avLst/>
          </a:prstGeom>
          <a:noFill/>
        </p:spPr>
      </p:pic>
      <p:pic>
        <p:nvPicPr>
          <p:cNvPr id="35842" name="Picture 2" descr="https://im0-tub-ru.yandex.net/i?id=68dde9ef563465adf3e9ff536e581d1c&amp;n=1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7158" y="500042"/>
            <a:ext cx="1381125" cy="3048001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admin\Desktop\исповедь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43306" y="1124744"/>
            <a:ext cx="4813151" cy="5085184"/>
          </a:xfrm>
          <a:prstGeom prst="rect">
            <a:avLst/>
          </a:prstGeom>
          <a:noFill/>
        </p:spPr>
      </p:pic>
      <p:pic>
        <p:nvPicPr>
          <p:cNvPr id="1026" name="Picture 2" descr="C:\Users\user\Desktop\и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097969"/>
            <a:ext cx="2776537" cy="3121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400" name="Picture 8" descr="https://im0-tub-ru.yandex.net/i?id=df9c0f61d7b696e411f624578c95ce51-l&amp;n=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86314" y="857232"/>
            <a:ext cx="3810000" cy="5334001"/>
          </a:xfrm>
          <a:prstGeom prst="rect">
            <a:avLst/>
          </a:prstGeom>
          <a:noFill/>
        </p:spPr>
      </p:pic>
      <p:pic>
        <p:nvPicPr>
          <p:cNvPr id="32770" name="Picture 2" descr="https://avatars.mds.yandex.net/get-zen_doc/197911/pub_5c962022bd63b722089248f1_5c962403b5476212eeb31d71/scale_120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2910" y="214290"/>
            <a:ext cx="3418065" cy="6505551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admin\Desktop\любовь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43240" y="642918"/>
            <a:ext cx="5381637" cy="3952875"/>
          </a:xfrm>
          <a:prstGeom prst="rect">
            <a:avLst/>
          </a:prstGeom>
          <a:noFill/>
        </p:spPr>
      </p:pic>
      <p:pic>
        <p:nvPicPr>
          <p:cNvPr id="31746" name="Picture 2" descr="https://st.depositphotos.com/1657009/1392/v/950/depositphotos_13926755-stock-illustration-initial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1214422"/>
            <a:ext cx="4630739" cy="5401649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admin\Desktop\дева мар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3438" y="857232"/>
            <a:ext cx="3286148" cy="4904699"/>
          </a:xfrm>
          <a:prstGeom prst="rect">
            <a:avLst/>
          </a:prstGeom>
          <a:noFill/>
        </p:spPr>
      </p:pic>
      <p:pic>
        <p:nvPicPr>
          <p:cNvPr id="34818" name="Picture 2" descr="https://ds03.infourok.ru/uploads/ex/0e3b/000048d2-0fe81fa6/hello_html_36b19798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844" y="642918"/>
            <a:ext cx="4000528" cy="5160682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admin\Desktop\небо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85852" y="2357430"/>
            <a:ext cx="7239000" cy="3733800"/>
          </a:xfrm>
          <a:prstGeom prst="rect">
            <a:avLst/>
          </a:prstGeom>
          <a:noFill/>
        </p:spPr>
      </p:pic>
      <p:pic>
        <p:nvPicPr>
          <p:cNvPr id="29698" name="Picture 2" descr="https://ds03.infourok.ru/uploads/ex/0e3b/000048d2-0fe81fa6/hello_html_30d849a1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214290"/>
            <a:ext cx="3286148" cy="645898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admin\Desktop\отче наш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0298" y="1785926"/>
            <a:ext cx="6096000" cy="4572000"/>
          </a:xfrm>
          <a:prstGeom prst="rect">
            <a:avLst/>
          </a:prstGeom>
          <a:noFill/>
        </p:spPr>
      </p:pic>
      <p:pic>
        <p:nvPicPr>
          <p:cNvPr id="28674" name="Picture 2" descr="https://ds03.infourok.ru/uploads/ex/0e3b/000048d2-0fe81fa6/hello_html_53280c18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8891"/>
            <a:ext cx="3000364" cy="6799109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://biblya.ru/pictures/product/middle/5060_middl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8662" y="357166"/>
            <a:ext cx="7143800" cy="6000792"/>
          </a:xfrm>
          <a:prstGeom prst="rect">
            <a:avLst/>
          </a:prstGeom>
          <a:noFill/>
        </p:spPr>
      </p:pic>
      <p:pic>
        <p:nvPicPr>
          <p:cNvPr id="27650" name="Picture 2" descr="https://ds04.infourok.ru/uploads/ex/0ca2/00118549-11043172/hello_html_m62ecedee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428604"/>
            <a:ext cx="3098701" cy="6143668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Рисунок4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143512"/>
            <a:ext cx="9144000" cy="1714488"/>
          </a:xfrm>
          <a:prstGeom prst="rect">
            <a:avLst/>
          </a:prstGeom>
        </p:spPr>
      </p:pic>
      <p:pic>
        <p:nvPicPr>
          <p:cNvPr id="12" name="Рисунок 11" descr="In_the_Garden_of_Eden_95869140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857620" y="1500174"/>
            <a:ext cx="4357717" cy="4786346"/>
          </a:xfrm>
          <a:prstGeom prst="rect">
            <a:avLst/>
          </a:prstGeom>
        </p:spPr>
      </p:pic>
      <p:pic>
        <p:nvPicPr>
          <p:cNvPr id="26626" name="Picture 2" descr="https://ds03.infourok.ru/uploads/ex/0e3b/000048d2-0fe81fa6/hello_html_m1fcadf99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8596" y="285704"/>
            <a:ext cx="3054993" cy="657229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84463366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azbuka-bukvar.com/wp-content/uploads/2012/06/azbuka-dlya-pravoslavnych-detey-orlova-n-bukva-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71934" y="357166"/>
            <a:ext cx="4429156" cy="6143668"/>
          </a:xfrm>
          <a:prstGeom prst="rect">
            <a:avLst/>
          </a:prstGeom>
          <a:noFill/>
        </p:spPr>
      </p:pic>
      <p:pic>
        <p:nvPicPr>
          <p:cNvPr id="25602" name="Picture 2" descr="https://yt3.ggpht.com/a/AATXAJzxvavPHHw6npoaJBWZzNKvzUK16fmYbG39lvHx=s900-c-k-c0xffffffff-no-rj-mo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1357298"/>
            <a:ext cx="4214842" cy="5214974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admin\Desktop\троица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57686" y="428604"/>
            <a:ext cx="4029075" cy="4876800"/>
          </a:xfrm>
          <a:prstGeom prst="rect">
            <a:avLst/>
          </a:prstGeom>
          <a:noFill/>
        </p:spPr>
      </p:pic>
      <p:pic>
        <p:nvPicPr>
          <p:cNvPr id="26626" name="Picture 2" descr="https://ds03.infourok.ru/uploads/ex/0e3b/000048d2-0fe81fa6/hello_html_4e80f5ce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3" y="500043"/>
            <a:ext cx="3286148" cy="485799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admin\Desktop\крас угол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43306" y="428604"/>
            <a:ext cx="4331126" cy="6165304"/>
          </a:xfrm>
          <a:prstGeom prst="rect">
            <a:avLst/>
          </a:prstGeom>
          <a:noFill/>
        </p:spPr>
      </p:pic>
      <p:pic>
        <p:nvPicPr>
          <p:cNvPr id="23554" name="Picture 2" descr="https://ds03.infourok.ru/uploads/ex/0e3b/000048d2-0fe81fa6/hello_html_m53d4a0a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428604"/>
            <a:ext cx="3143272" cy="6124161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admin\Desktop\фавор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43042" y="1142984"/>
            <a:ext cx="7239000" cy="4356100"/>
          </a:xfrm>
          <a:prstGeom prst="rect">
            <a:avLst/>
          </a:prstGeom>
          <a:noFill/>
        </p:spPr>
      </p:pic>
      <p:pic>
        <p:nvPicPr>
          <p:cNvPr id="23554" name="Picture 2" descr="https://ds03.infourok.ru/uploads/ex/0e3b/000048d2-0fe81fa6/hello_html_m673057fd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7822" y="229919"/>
            <a:ext cx="3857651" cy="6016572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img.labirint.ru/images/comments_pic/1611/9_c89c72432e9ce4a4a7c561411e4bcb3b_145823408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428604"/>
            <a:ext cx="5000660" cy="6143668"/>
          </a:xfrm>
          <a:prstGeom prst="rect">
            <a:avLst/>
          </a:prstGeom>
          <a:noFill/>
        </p:spPr>
      </p:pic>
      <p:pic>
        <p:nvPicPr>
          <p:cNvPr id="21506" name="Picture 2" descr="https://nsportal.ru/sites/default/files/2018/09/30/h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5008" y="642918"/>
            <a:ext cx="3152775" cy="571500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admin\Desktop\цветы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54371" y="1142984"/>
            <a:ext cx="4912213" cy="4216565"/>
          </a:xfrm>
          <a:prstGeom prst="rect">
            <a:avLst/>
          </a:prstGeom>
          <a:noFill/>
        </p:spPr>
      </p:pic>
      <p:pic>
        <p:nvPicPr>
          <p:cNvPr id="20482" name="Picture 2" descr="https://ds03.infourok.ru/uploads/ex/0e3b/000048d2-0fe81fa6/hello_html_m65a3fbd7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2911" y="285728"/>
            <a:ext cx="3000396" cy="6163686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admin\Desktop\человек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196752"/>
            <a:ext cx="8388424" cy="4259461"/>
          </a:xfrm>
          <a:prstGeom prst="rect">
            <a:avLst/>
          </a:prstGeom>
          <a:noFill/>
        </p:spPr>
      </p:pic>
      <p:pic>
        <p:nvPicPr>
          <p:cNvPr id="19458" name="Picture 2" descr="https://ds04.infourok.ru/uploads/ex/0ca2/00118549-11043172/hello_html_m3625cc05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00694" y="0"/>
            <a:ext cx="3429024" cy="6420034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admin\Desktop\шапка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0298" y="357166"/>
            <a:ext cx="6021288" cy="6021288"/>
          </a:xfrm>
          <a:prstGeom prst="rect">
            <a:avLst/>
          </a:prstGeom>
          <a:noFill/>
        </p:spPr>
      </p:pic>
      <p:pic>
        <p:nvPicPr>
          <p:cNvPr id="18434" name="Picture 2" descr="https://ds03.infourok.ru/uploads/ex/0e3b/000048d2-0fe81fa6/hello_html_m92f1c6e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714356"/>
            <a:ext cx="3798296" cy="5367496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er\Desktop\щеглы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404664"/>
            <a:ext cx="6444208" cy="45539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user\Desktop\Щ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205785"/>
            <a:ext cx="3505572" cy="35055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81931371"/>
      </p:ext>
    </p:extLst>
  </p:cSld>
  <p:clrMapOvr>
    <a:masterClrMapping/>
  </p:clrMapOvr>
  <p:transition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898" name="Picture 2" descr="http://roditeli.club/wp-content/uploads/2016/12/Pravoslavnaja-azbuka-stranica-4-tumm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48" y="285728"/>
            <a:ext cx="6724650" cy="6200757"/>
          </a:xfrm>
          <a:prstGeom prst="rect">
            <a:avLst/>
          </a:prstGeom>
          <a:noFill/>
        </p:spPr>
      </p:pic>
      <p:pic>
        <p:nvPicPr>
          <p:cNvPr id="17410" name="Picture 2" descr="https://svetvmir.ru/wp-content/uploads/2016/12/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71934" y="428604"/>
            <a:ext cx="4449428" cy="607223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admin\Desktop\дева мар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36096" y="1484784"/>
            <a:ext cx="2552700" cy="3810000"/>
          </a:xfrm>
          <a:prstGeom prst="rect">
            <a:avLst/>
          </a:prstGeom>
          <a:noFill/>
        </p:spPr>
      </p:pic>
      <p:pic>
        <p:nvPicPr>
          <p:cNvPr id="16386" name="Picture 2" descr="https://nsportal.ru/sites/default/files/2018/09/30/y_0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4348" y="571480"/>
            <a:ext cx="3933825" cy="571500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Picture 2" descr="http://whymagic.ru/images/a1/slav-azb/a3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10" y="571480"/>
            <a:ext cx="7686675" cy="576262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admin\Desktop\этаж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7224" y="857232"/>
            <a:ext cx="5866578" cy="5661248"/>
          </a:xfrm>
          <a:prstGeom prst="rect">
            <a:avLst/>
          </a:prstGeom>
          <a:noFill/>
        </p:spPr>
      </p:pic>
      <p:pic>
        <p:nvPicPr>
          <p:cNvPr id="14338" name="Picture 2" descr="https://ds03.infourok.ru/uploads/ex/0e3b/000048d2-0fe81fa6/hello_html_661d7301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929322" y="0"/>
            <a:ext cx="2799326" cy="628652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Users\admin\Desktop\юбка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0298" y="1785926"/>
            <a:ext cx="6089904" cy="4572000"/>
          </a:xfrm>
          <a:prstGeom prst="rect">
            <a:avLst/>
          </a:prstGeom>
          <a:noFill/>
        </p:spPr>
      </p:pic>
      <p:pic>
        <p:nvPicPr>
          <p:cNvPr id="13314" name="Picture 2" descr="https://ds03.infourok.ru/uploads/ex/0e3b/000048d2-0fe81fa6/hello_html_7bdfbcfe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0"/>
            <a:ext cx="3498935" cy="5299077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Users\admin\Desktop\яблоко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57554" y="1500174"/>
            <a:ext cx="4876800" cy="3648075"/>
          </a:xfrm>
          <a:prstGeom prst="rect">
            <a:avLst/>
          </a:prstGeom>
          <a:noFill/>
        </p:spPr>
      </p:pic>
      <p:pic>
        <p:nvPicPr>
          <p:cNvPr id="12290" name="Picture 2" descr="https://ds03.infourok.ru/uploads/ex/0e3b/000048d2-0fe81fa6/hello_html_m28c3b2fe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285728"/>
            <a:ext cx="3057192" cy="6143668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videoplayback (3)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-1" y="0"/>
            <a:ext cx="8953531" cy="6715148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фон Мальвины и Буратино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3"/>
          <a:stretch>
            <a:fillRect/>
          </a:stretch>
        </p:blipFill>
        <p:spPr>
          <a:xfrm>
            <a:off x="571472" y="6143644"/>
            <a:ext cx="304800" cy="304800"/>
          </a:xfrm>
          <a:prstGeom prst="rect">
            <a:avLst/>
          </a:prstGeom>
        </p:spPr>
      </p:pic>
      <p:pic>
        <p:nvPicPr>
          <p:cNvPr id="4098" name="Picture 2" descr="C:\Users\user\Desktop\мальвина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764704"/>
            <a:ext cx="6591300" cy="476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38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фон бабы Яги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3"/>
          <a:stretch>
            <a:fillRect/>
          </a:stretch>
        </p:blipFill>
        <p:spPr>
          <a:xfrm>
            <a:off x="500034" y="5429264"/>
            <a:ext cx="304800" cy="304800"/>
          </a:xfrm>
          <a:prstGeom prst="rect">
            <a:avLst/>
          </a:prstGeom>
        </p:spPr>
      </p:pic>
      <p:pic>
        <p:nvPicPr>
          <p:cNvPr id="3075" name="Picture 3" descr="C:\Users\user\Desktop\баба яга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476672"/>
            <a:ext cx="4561623" cy="59117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558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http://p.calameoassets.com/140624065832-25e5c37a16efc03cd6b5c7d7a371d105/p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71736" y="857232"/>
            <a:ext cx="4286280" cy="535785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VBIA6hlV5z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764705"/>
            <a:ext cx="6048671" cy="52566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Голубой Вагон (1)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/>
          <a:stretch>
            <a:fillRect/>
          </a:stretch>
        </p:blipFill>
        <p:spPr>
          <a:xfrm>
            <a:off x="1000100" y="5143512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327779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104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WordArt 4"/>
          <p:cNvSpPr>
            <a:spLocks noChangeArrowheads="1" noChangeShapeType="1" noTextEdit="1"/>
          </p:cNvSpPr>
          <p:nvPr/>
        </p:nvSpPr>
        <p:spPr bwMode="auto">
          <a:xfrm>
            <a:off x="685800" y="228600"/>
            <a:ext cx="7848600" cy="1066800"/>
          </a:xfrm>
          <a:prstGeom prst="rect">
            <a:avLst/>
          </a:prstGeom>
        </p:spPr>
        <p:txBody>
          <a:bodyPr wrap="none" fromWordArt="1">
            <a:prstTxWarp prst="textCurveUp">
              <a:avLst>
                <a:gd name="adj" fmla="val 40356"/>
              </a:avLst>
            </a:prstTxWarp>
          </a:bodyPr>
          <a:lstStyle/>
          <a:p>
            <a:pPr algn="ctr"/>
            <a:r>
              <a:rPr lang="ru-RU" sz="3600" kern="10">
                <a:ln w="12700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45791" dir="2021404" algn="ctr" rotWithShape="0">
                    <a:srgbClr val="808080">
                      <a:alpha val="79999"/>
                    </a:srgbClr>
                  </a:outerShdw>
                </a:effectLst>
                <a:latin typeface="Arial"/>
                <a:cs typeface="Arial"/>
              </a:rPr>
              <a:t>«Прощай , Азбука!"</a:t>
            </a:r>
          </a:p>
        </p:txBody>
      </p:sp>
      <p:pic>
        <p:nvPicPr>
          <p:cNvPr id="6" name="Picture 2" descr="App000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55" r="4677"/>
          <a:stretch>
            <a:fillRect/>
          </a:stretch>
        </p:blipFill>
        <p:spPr bwMode="auto">
          <a:xfrm>
            <a:off x="1600200" y="1447800"/>
            <a:ext cx="5791200" cy="495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8384796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0" grpId="0" animBg="1"/>
    </p:bldLst>
  </p:timing>
</p:sld>
</file>

<file path=ppt/theme/theme1.xml><?xml version="1.0" encoding="utf-8"?>
<a:theme xmlns:a="http://schemas.openxmlformats.org/drawingml/2006/main" name="tf02669679">
  <a:themeElements>
    <a:clrScheme name="Foundry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Hunting">
      <a: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18000">
              <a:schemeClr val="phClr">
                <a:tint val="20000"/>
                <a:shade val="100000"/>
                <a:hueMod val="100000"/>
                <a:satMod val="100000"/>
              </a:schemeClr>
            </a:gs>
            <a:gs pos="87000">
              <a:schemeClr val="phClr">
                <a:tint val="100000"/>
                <a:shade val="100000"/>
                <a:hueMod val="100000"/>
                <a:satMod val="100000"/>
              </a:schemeClr>
            </a:gs>
          </a:gsLst>
          <a:lin ang="2700000" scaled="1"/>
        </a:gradFill>
        <a:gradFill rotWithShape="1">
          <a:gsLst>
            <a:gs pos="0">
              <a:schemeClr val="phClr">
                <a:tint val="95000"/>
                <a:shade val="100000"/>
                <a:hueMod val="100000"/>
                <a:satMod val="100000"/>
              </a:schemeClr>
            </a:gs>
            <a:gs pos="100000">
              <a:schemeClr val="phClr">
                <a:tint val="100000"/>
                <a:shade val="95000"/>
                <a:hueMod val="100000"/>
                <a:satMod val="100000"/>
              </a:schemeClr>
            </a:gs>
          </a:gsLst>
          <a:lin ang="0" scaled="1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dir="5400000" algn="tl">
              <a:srgbClr val="EBE9ED">
                <a:alpha val="0"/>
              </a:srgbClr>
            </a:outerShdw>
          </a:effectLst>
        </a:effectStyle>
        <a:effectStyle>
          <a:effectLst>
            <a:outerShdw blurRad="12700" dir="5400000" algn="tl">
              <a:srgbClr val="EBE9ED">
                <a:alpha val="2745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19200000"/>
            </a:lightRig>
          </a:scene3d>
          <a:sp3d prstMaterial="matte">
            <a:bevelT h="8890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101600" dist="76200" dir="2700000" algn="bl">
              <a:srgbClr val="000000">
                <a:alpha val="30588"/>
              </a:srgbClr>
            </a:outerShdw>
          </a:effectLst>
          <a:scene3d>
            <a:camera prst="orthographicFront" fov="0">
              <a:rot lat="0" lon="0" rev="0"/>
            </a:camera>
            <a:lightRig rig="chilly" dir="t">
              <a:rot lat="0" lon="0" rev="4200000"/>
            </a:lightRig>
          </a:scene3d>
          <a:sp3d contourW="25400" prstMaterial="matte">
            <a:bevelT h="88900"/>
            <a:contourClr>
              <a:srgbClr val="FFFFFF">
                <a:alpha val="0"/>
              </a:srgb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ApprovalStatus xmlns="9d035d7d-02e5-4a00-8b62-9a556aabc7b5">ApprovedAutomatic</ApprovalStatus>
    <BlockPublish xmlns="9d035d7d-02e5-4a00-8b62-9a556aabc7b5" xsi:nil="true"/>
    <EditorialTags xmlns="9d035d7d-02e5-4a00-8b62-9a556aabc7b5" xsi:nil="true"/>
    <InternalTagsTaxHTField0 xmlns="9d035d7d-02e5-4a00-8b62-9a556aabc7b5">
      <Terms xmlns="http://schemas.microsoft.com/office/infopath/2007/PartnerControls"/>
    </InternalTagsTaxHTField0>
    <MarketSpecific xmlns="9d035d7d-02e5-4a00-8b62-9a556aabc7b5" xsi:nil="true"/>
    <TPLaunchHelpLinkType xmlns="9d035d7d-02e5-4a00-8b62-9a556aabc7b5">Template</TPLaunchHelpLinkType>
    <LocComments xmlns="9d035d7d-02e5-4a00-8b62-9a556aabc7b5" xsi:nil="true"/>
    <LocProcessedForMarketsLookup xmlns="9d035d7d-02e5-4a00-8b62-9a556aabc7b5" xsi:nil="true"/>
    <TPNamespace xmlns="9d035d7d-02e5-4a00-8b62-9a556aabc7b5" xsi:nil="true"/>
    <TemplateTemplateType xmlns="9d035d7d-02e5-4a00-8b62-9a556aabc7b5">PowerPoint 12 Default</TemplateTemplateType>
    <UANotes xmlns="9d035d7d-02e5-4a00-8b62-9a556aabc7b5" xsi:nil="true"/>
    <VoteCount xmlns="9d035d7d-02e5-4a00-8b62-9a556aabc7b5" xsi:nil="true"/>
    <HandoffToMSDN xmlns="9d035d7d-02e5-4a00-8b62-9a556aabc7b5" xsi:nil="true"/>
    <LocOverallHandbackStatusLookup xmlns="9d035d7d-02e5-4a00-8b62-9a556aabc7b5" xsi:nil="true"/>
    <OriginAsset xmlns="9d035d7d-02e5-4a00-8b62-9a556aabc7b5" xsi:nil="true"/>
    <PublishTargets xmlns="9d035d7d-02e5-4a00-8b62-9a556aabc7b5">OfficeOnline</PublishTargets>
    <AssetType xmlns="9d035d7d-02e5-4a00-8b62-9a556aabc7b5" xsi:nil="true"/>
    <IntlLangReview xmlns="9d035d7d-02e5-4a00-8b62-9a556aabc7b5" xsi:nil="true"/>
    <LocLastLocAttemptVersionLookup xmlns="9d035d7d-02e5-4a00-8b62-9a556aabc7b5">7950</LocLastLocAttemptVersionLookup>
    <LocNewPublishedVersionLookup xmlns="9d035d7d-02e5-4a00-8b62-9a556aabc7b5" xsi:nil="true"/>
    <NumericId xmlns="9d035d7d-02e5-4a00-8b62-9a556aabc7b5" xsi:nil="true"/>
    <OOCacheId xmlns="9d035d7d-02e5-4a00-8b62-9a556aabc7b5">dbcaa261-0d83-4e54-bd9d-1c4ad26b2aa3</OOCacheId>
    <ClipArtFilename xmlns="9d035d7d-02e5-4a00-8b62-9a556aabc7b5" xsi:nil="true"/>
    <OpenTemplate xmlns="9d035d7d-02e5-4a00-8b62-9a556aabc7b5">true</OpenTemplate>
    <TPExecutable xmlns="9d035d7d-02e5-4a00-8b62-9a556aabc7b5" xsi:nil="true"/>
    <LastHandOff xmlns="9d035d7d-02e5-4a00-8b62-9a556aabc7b5" xsi:nil="true"/>
    <TPLaunchHelpLink xmlns="9d035d7d-02e5-4a00-8b62-9a556aabc7b5" xsi:nil="true"/>
    <LocProcessedForHandoffsLookup xmlns="9d035d7d-02e5-4a00-8b62-9a556aabc7b5" xsi:nil="true"/>
    <Providers xmlns="9d035d7d-02e5-4a00-8b62-9a556aabc7b5">1|PN102669674| | </Providers>
    <TPAppVersion xmlns="9d035d7d-02e5-4a00-8b62-9a556aabc7b5" xsi:nil="true"/>
    <IsSearchable xmlns="9d035d7d-02e5-4a00-8b62-9a556aabc7b5">false</IsSearchable>
    <EditorialStatus xmlns="9d035d7d-02e5-4a00-8b62-9a556aabc7b5">Complete</EditorialStatus>
    <UALocComments xmlns="9d035d7d-02e5-4a00-8b62-9a556aabc7b5" xsi:nil="true"/>
    <CampaignTagsTaxHTField0 xmlns="9d035d7d-02e5-4a00-8b62-9a556aabc7b5">
      <Terms xmlns="http://schemas.microsoft.com/office/infopath/2007/PartnerControls"/>
    </CampaignTagsTaxHTField0>
    <CSXHash xmlns="9d035d7d-02e5-4a00-8b62-9a556aabc7b5">aMz0h/M2bDe8aa50P3jI2g5GUjAGBn1CoRtPx6nsxQE=</CSXHash>
    <DirectSourceMarket xmlns="9d035d7d-02e5-4a00-8b62-9a556aabc7b5" xsi:nil="true"/>
    <DSATActionTaken xmlns="9d035d7d-02e5-4a00-8b62-9a556aabc7b5" xsi:nil="true"/>
    <LocLastLocAttemptVersionTypeLookup xmlns="9d035d7d-02e5-4a00-8b62-9a556aabc7b5" xsi:nil="true"/>
    <PolicheckWords xmlns="9d035d7d-02e5-4a00-8b62-9a556aabc7b5" xsi:nil="true"/>
    <LocOverallLocStatusLookup xmlns="9d035d7d-02e5-4a00-8b62-9a556aabc7b5" xsi:nil="true"/>
    <TaxCatchAll xmlns="9d035d7d-02e5-4a00-8b62-9a556aabc7b5"/>
    <BugNumber xmlns="9d035d7d-02e5-4a00-8b62-9a556aabc7b5" xsi:nil="true"/>
    <LocRecommendedHandoff xmlns="9d035d7d-02e5-4a00-8b62-9a556aabc7b5" xsi:nil="true"/>
    <LocalizationTagsTaxHTField0 xmlns="9d035d7d-02e5-4a00-8b62-9a556aabc7b5">
      <Terms xmlns="http://schemas.microsoft.com/office/infopath/2007/PartnerControls"/>
    </LocalizationTagsTaxHTField0>
    <Downloads xmlns="9d035d7d-02e5-4a00-8b62-9a556aabc7b5">0</Downloads>
    <ThumbnailAssetId xmlns="9d035d7d-02e5-4a00-8b62-9a556aabc7b5" xsi:nil="true"/>
    <TrustLevel xmlns="9d035d7d-02e5-4a00-8b62-9a556aabc7b5">3 Community New</TrustLevel>
    <UALocRecommendation xmlns="9d035d7d-02e5-4a00-8b62-9a556aabc7b5">Localize</UALocRecommendation>
    <TPApplication xmlns="9d035d7d-02e5-4a00-8b62-9a556aabc7b5" xsi:nil="true"/>
    <AssetId xmlns="9d035d7d-02e5-4a00-8b62-9a556aabc7b5">TP102669678</AssetId>
    <APEditor xmlns="9d035d7d-02e5-4a00-8b62-9a556aabc7b5">
      <UserInfo>
        <DisplayName/>
        <AccountId xsi:nil="true"/>
        <AccountType/>
      </UserInfo>
    </APEditor>
    <PrimaryImageGen xmlns="9d035d7d-02e5-4a00-8b62-9a556aabc7b5">true</PrimaryImageGen>
    <TPInstallLocation xmlns="9d035d7d-02e5-4a00-8b62-9a556aabc7b5" xsi:nil="true"/>
    <LocPublishedDependentAssetsLookup xmlns="9d035d7d-02e5-4a00-8b62-9a556aabc7b5" xsi:nil="true"/>
    <Manager xmlns="9d035d7d-02e5-4a00-8b62-9a556aabc7b5" xsi:nil="true"/>
    <ParentAssetId xmlns="9d035d7d-02e5-4a00-8b62-9a556aabc7b5">TC102669679</ParentAssetId>
    <SubmitterId xmlns="9d035d7d-02e5-4a00-8b62-9a556aabc7b5">S-1-10-0-3-1073848191-3444572160</SubmitterId>
    <TemplateStatus xmlns="9d035d7d-02e5-4a00-8b62-9a556aabc7b5" xsi:nil="true"/>
    <APAuthor xmlns="9d035d7d-02e5-4a00-8b62-9a556aabc7b5">
      <UserInfo>
        <DisplayName/>
        <AccountId>587</AccountId>
        <AccountType/>
      </UserInfo>
    </APAuthor>
    <TPCommandLine xmlns="9d035d7d-02e5-4a00-8b62-9a556aabc7b5" xsi:nil="true"/>
    <APDescription xmlns="9d035d7d-02e5-4a00-8b62-9a556aabc7b5" xsi:nil="true"/>
    <LocPublishedLinkedAssetsLookup xmlns="9d035d7d-02e5-4a00-8b62-9a556aabc7b5" xsi:nil="true"/>
    <UAProjectedTotalWords xmlns="9d035d7d-02e5-4a00-8b62-9a556aabc7b5" xsi:nil="true"/>
    <Provider xmlns="9d035d7d-02e5-4a00-8b62-9a556aabc7b5" xsi:nil="true"/>
    <ApprovalLog xmlns="9d035d7d-02e5-4a00-8b62-9a556aabc7b5" xsi:nil="true"/>
    <Component xmlns="91e8d559-4d54-460d-ba58-5d5027f88b4d" xsi:nil="true"/>
    <LastPublishResultLookup xmlns="9d035d7d-02e5-4a00-8b62-9a556aabc7b5" xsi:nil="true"/>
    <BusinessGroup xmlns="9d035d7d-02e5-4a00-8b62-9a556aabc7b5" xsi:nil="true"/>
    <PublishStatusLookup xmlns="9d035d7d-02e5-4a00-8b62-9a556aabc7b5">
      <Value>293840</Value>
      <Value>423584</Value>
    </PublishStatusLookup>
    <RecommendationsModifier xmlns="9d035d7d-02e5-4a00-8b62-9a556aabc7b5" xsi:nil="true"/>
    <SourceTitle xmlns="9d035d7d-02e5-4a00-8b62-9a556aabc7b5" xsi:nil="true"/>
    <AcquiredFrom xmlns="9d035d7d-02e5-4a00-8b62-9a556aabc7b5">Internal MS</AcquiredFrom>
    <CSXSubmissionMarket xmlns="9d035d7d-02e5-4a00-8b62-9a556aabc7b5">3</CSXSubmissionMarket>
    <Markets xmlns="9d035d7d-02e5-4a00-8b62-9a556aabc7b5">
      <Value>3</Value>
    </Markets>
    <OriginalSourceMarket xmlns="9d035d7d-02e5-4a00-8b62-9a556aabc7b5" xsi:nil="true"/>
    <ArtSampleDocs xmlns="9d035d7d-02e5-4a00-8b62-9a556aabc7b5" xsi:nil="true"/>
    <ShowIn xmlns="9d035d7d-02e5-4a00-8b62-9a556aabc7b5">Show everywhere</ShowIn>
    <TPClientViewer xmlns="9d035d7d-02e5-4a00-8b62-9a556aabc7b5" xsi:nil="true"/>
    <IntlLangReviewDate xmlns="9d035d7d-02e5-4a00-8b62-9a556aabc7b5" xsi:nil="true"/>
    <TPFriendlyName xmlns="9d035d7d-02e5-4a00-8b62-9a556aabc7b5" xsi:nil="true"/>
    <AverageRating xmlns="9d035d7d-02e5-4a00-8b62-9a556aabc7b5" xsi:nil="true"/>
    <AssetStart xmlns="9d035d7d-02e5-4a00-8b62-9a556aabc7b5">2011-05-30T16:00:39+00:00</AssetStart>
    <TPComponent xmlns="9d035d7d-02e5-4a00-8b62-9a556aabc7b5" xsi:nil="true"/>
    <CrawlForDependencies xmlns="9d035d7d-02e5-4a00-8b62-9a556aabc7b5">false</CrawlForDependencies>
    <FriendlyTitle xmlns="9d035d7d-02e5-4a00-8b62-9a556aabc7b5" xsi:nil="true"/>
    <LastModifiedDateTime xmlns="9d035d7d-02e5-4a00-8b62-9a556aabc7b5" xsi:nil="true"/>
    <LegacyData xmlns="9d035d7d-02e5-4a00-8b62-9a556aabc7b5" xsi:nil="true"/>
    <LocManualTestRequired xmlns="9d035d7d-02e5-4a00-8b62-9a556aabc7b5" xsi:nil="true"/>
    <Milestone xmlns="9d035d7d-02e5-4a00-8b62-9a556aabc7b5" xsi:nil="true"/>
    <ScenarioTagsTaxHTField0 xmlns="9d035d7d-02e5-4a00-8b62-9a556aabc7b5">
      <Terms xmlns="http://schemas.microsoft.com/office/infopath/2007/PartnerControls"/>
    </ScenarioTagsTaxHTField0>
    <TimesCloned xmlns="9d035d7d-02e5-4a00-8b62-9a556aabc7b5" xsi:nil="true"/>
    <ContentItem xmlns="9d035d7d-02e5-4a00-8b62-9a556aabc7b5" xsi:nil="true"/>
    <IsDeleted xmlns="9d035d7d-02e5-4a00-8b62-9a556aabc7b5">false</IsDeleted>
    <UACurrentWords xmlns="9d035d7d-02e5-4a00-8b62-9a556aabc7b5" xsi:nil="true"/>
    <AssetExpire xmlns="9d035d7d-02e5-4a00-8b62-9a556aabc7b5">2100-01-01T00:00:00+00:00</AssetExpire>
    <Description0 xmlns="91e8d559-4d54-460d-ba58-5d5027f88b4d" xsi:nil="true"/>
    <MachineTranslated xmlns="9d035d7d-02e5-4a00-8b62-9a556aabc7b5">false</MachineTranslated>
    <OutputCachingOn xmlns="9d035d7d-02e5-4a00-8b62-9a556aabc7b5">false</OutputCachingOn>
    <PlannedPubDate xmlns="9d035d7d-02e5-4a00-8b62-9a556aabc7b5" xsi:nil="true"/>
    <CSXUpdate xmlns="9d035d7d-02e5-4a00-8b62-9a556aabc7b5">false</CSXUpdate>
    <FeatureTagsTaxHTField0 xmlns="9d035d7d-02e5-4a00-8b62-9a556aabc7b5">
      <Terms xmlns="http://schemas.microsoft.com/office/infopath/2007/PartnerControls"/>
    </FeatureTagsTaxHTField0>
    <IntlLangReviewer xmlns="9d035d7d-02e5-4a00-8b62-9a556aabc7b5" xsi:nil="true"/>
    <LocOverallPreviewStatusLookup xmlns="9d035d7d-02e5-4a00-8b62-9a556aabc7b5" xsi:nil="true"/>
    <LocOverallPublishStatusLookup xmlns="9d035d7d-02e5-4a00-8b62-9a556aabc7b5" xsi:nil="true"/>
    <IntlLocPriority xmlns="9d035d7d-02e5-4a00-8b62-9a556aabc7b5" xsi:nil="true"/>
    <CSXSubmissionDate xmlns="9d035d7d-02e5-4a00-8b62-9a556aabc7b5">2011-05-30T16:00:39+00:00</CSXSubmissionDate>
    <OriginalRelease xmlns="9d035d7d-02e5-4a00-8b62-9a556aabc7b5">14</OriginalRelease>
    <LocMarketGroupTiers2 xmlns="9d035d7d-02e5-4a00-8b62-9a556aabc7b5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TemplateFile" ma:contentTypeID="0x010100BB2780C3CC07BD4BAA623FF9571645580400D1570604EA743043A2641365C0E91715" ma:contentTypeVersion="55" ma:contentTypeDescription="Create a new document." ma:contentTypeScope="" ma:versionID="2c496a0f341a72d7e8cbd42eb499a6d4">
  <xsd:schema xmlns:xsd="http://www.w3.org/2001/XMLSchema" xmlns:xs="http://www.w3.org/2001/XMLSchema" xmlns:p="http://schemas.microsoft.com/office/2006/metadata/properties" xmlns:ns2="9d035d7d-02e5-4a00-8b62-9a556aabc7b5" xmlns:ns3="91e8d559-4d54-460d-ba58-5d5027f88b4d" targetNamespace="http://schemas.microsoft.com/office/2006/metadata/properties" ma:root="true" ma:fieldsID="2bcea688bd265da693c2f253e50f4ab0" ns2:_="" ns3:_="">
    <xsd:import namespace="9d035d7d-02e5-4a00-8b62-9a556aabc7b5"/>
    <xsd:import namespace="91e8d559-4d54-460d-ba58-5d5027f88b4d"/>
    <xsd:element name="properties">
      <xsd:complexType>
        <xsd:sequence>
          <xsd:element name="documentManagement">
            <xsd:complexType>
              <xsd:all>
                <xsd:element ref="ns2:AcquiredFrom" minOccurs="0"/>
                <xsd:element ref="ns2:UACurrentWords" minOccurs="0"/>
                <xsd:element ref="ns2:TPApplication" minOccurs="0"/>
                <xsd:element ref="ns2:ApprovalLog" minOccurs="0"/>
                <xsd:element ref="ns2:ApprovalStatus" minOccurs="0"/>
                <xsd:element ref="ns2:AssetStart" minOccurs="0"/>
                <xsd:element ref="ns2:AssetExpire" minOccurs="0"/>
                <xsd:element ref="ns2:AssetId" minOccurs="0"/>
                <xsd:element ref="ns2:IsSearchable" minOccurs="0"/>
                <xsd:element ref="ns2:AssetType" minOccurs="0"/>
                <xsd:element ref="ns2:APAuthor" minOccurs="0"/>
                <xsd:element ref="ns2:AverageRating" minOccurs="0"/>
                <xsd:element ref="ns2:BlockPublish" minOccurs="0"/>
                <xsd:element ref="ns2:BugNumber" minOccurs="0"/>
                <xsd:element ref="ns2:CampaignTagsTaxHTField0" minOccurs="0"/>
                <xsd:element ref="ns2:TPClientViewer" minOccurs="0"/>
                <xsd:element ref="ns2:ClipArtFilename" minOccurs="0"/>
                <xsd:element ref="ns2:TPCommandLine" minOccurs="0"/>
                <xsd:element ref="ns2:TPComponent" minOccurs="0"/>
                <xsd:element ref="ns2:ContentItem" minOccurs="0"/>
                <xsd:element ref="ns2:CrawlForDependencies" minOccurs="0"/>
                <xsd:element ref="ns2:CSXHash" minOccurs="0"/>
                <xsd:element ref="ns2:CSXSubmissionMarket" minOccurs="0"/>
                <xsd:element ref="ns2:CSXUpdate" minOccurs="0"/>
                <xsd:element ref="ns2:IntlLangReviewDate" minOccurs="0"/>
                <xsd:element ref="ns2:IsDeleted" minOccurs="0"/>
                <xsd:element ref="ns2:APDescription" minOccurs="0"/>
                <xsd:element ref="ns2:DirectSourceMarket" minOccurs="0"/>
                <xsd:element ref="ns2:Downloads" minOccurs="0"/>
                <xsd:element ref="ns2:DSATActionTaken" minOccurs="0"/>
                <xsd:element ref="ns2:APEditor" minOccurs="0"/>
                <xsd:element ref="ns2:EditorialStatus" minOccurs="0"/>
                <xsd:element ref="ns2:EditorialTags" minOccurs="0"/>
                <xsd:element ref="ns2:TPExecutable" minOccurs="0"/>
                <xsd:element ref="ns2:FeatureTagsTaxHTField0" minOccurs="0"/>
                <xsd:element ref="ns2:TPFriendlyName" minOccurs="0"/>
                <xsd:element ref="ns2:FriendlyTitle" minOccurs="0"/>
                <xsd:element ref="ns2:PrimaryImageGen" minOccurs="0"/>
                <xsd:element ref="ns2:HandoffToMSDN" minOccurs="0"/>
                <xsd:element ref="ns2:InProjectListLookup" minOccurs="0"/>
                <xsd:element ref="ns2:TPInstallLocation" minOccurs="0"/>
                <xsd:element ref="ns2:InternalTagsTaxHTField0" minOccurs="0"/>
                <xsd:element ref="ns2:IntlLangReview" minOccurs="0"/>
                <xsd:element ref="ns2:IntlLangReviewer" minOccurs="0"/>
                <xsd:element ref="ns2:MarketSpecific" minOccurs="0"/>
                <xsd:element ref="ns2:LastCompleteVersionLookup" minOccurs="0"/>
                <xsd:element ref="ns2:LastHandOff" minOccurs="0"/>
                <xsd:element ref="ns2:LastModifiedDateTime" minOccurs="0"/>
                <xsd:element ref="ns2:LastPreviewErrorLookup" minOccurs="0"/>
                <xsd:element ref="ns2:LastPreviewResultLookup" minOccurs="0"/>
                <xsd:element ref="ns2:LastPreviewAttemptDateLookup" minOccurs="0"/>
                <xsd:element ref="ns2:LastPreviewedByLookup" minOccurs="0"/>
                <xsd:element ref="ns2:LastPreviewTimeLookup" minOccurs="0"/>
                <xsd:element ref="ns2:LastPreviewVersionLookup" minOccurs="0"/>
                <xsd:element ref="ns2:LastPublishErrorLookup" minOccurs="0"/>
                <xsd:element ref="ns2:LastPublishResultLookup" minOccurs="0"/>
                <xsd:element ref="ns2:LastPublishAttemptDateLookup" minOccurs="0"/>
                <xsd:element ref="ns2:LastPublishedByLookup" minOccurs="0"/>
                <xsd:element ref="ns2:LastPublishTimeLookup" minOccurs="0"/>
                <xsd:element ref="ns2:LastPublishVersionLookup" minOccurs="0"/>
                <xsd:element ref="ns2:TPLaunchHelpLinkType" minOccurs="0"/>
                <xsd:element ref="ns2:LegacyData" minOccurs="0"/>
                <xsd:element ref="ns2:TPLaunchHelpLink" minOccurs="0"/>
                <xsd:element ref="ns2:LocComments" minOccurs="0"/>
                <xsd:element ref="ns2:LocLastLocAttemptVersionLookup" minOccurs="0"/>
                <xsd:element ref="ns2:LocLastLocAttemptVersionTypeLookup" minOccurs="0"/>
                <xsd:element ref="ns2:LocManualTestRequired" minOccurs="0"/>
                <xsd:element ref="ns2:LocMarketGroupTiers2" minOccurs="0"/>
                <xsd:element ref="ns2:LocNewPublishedVersionLookup" minOccurs="0"/>
                <xsd:element ref="ns2:LocOverallHandbackStatusLookup" minOccurs="0"/>
                <xsd:element ref="ns2:LocOverallLocStatusLookup" minOccurs="0"/>
                <xsd:element ref="ns2:LocOverallPreviewStatusLookup" minOccurs="0"/>
                <xsd:element ref="ns2:LocOverallPublishStatusLookup" minOccurs="0"/>
                <xsd:element ref="ns2:IntlLocPriority" minOccurs="0"/>
                <xsd:element ref="ns2:LocProcessedForHandoffsLookup" minOccurs="0"/>
                <xsd:element ref="ns2:LocProcessedForMarketsLookup" minOccurs="0"/>
                <xsd:element ref="ns2:LocPublishedDependentAssetsLookup" minOccurs="0"/>
                <xsd:element ref="ns2:LocPublishedLinkedAssetsLookup" minOccurs="0"/>
                <xsd:element ref="ns2:LocRecommendedHandoff" minOccurs="0"/>
                <xsd:element ref="ns2:LocalizationTagsTaxHTField0" minOccurs="0"/>
                <xsd:element ref="ns2:MachineTranslated" minOccurs="0"/>
                <xsd:element ref="ns2:Manager" minOccurs="0"/>
                <xsd:element ref="ns2:Markets" minOccurs="0"/>
                <xsd:element ref="ns2:Milestone" minOccurs="0"/>
                <xsd:element ref="ns2:TPNamespace" minOccurs="0"/>
                <xsd:element ref="ns2:NumericId" minOccurs="0"/>
                <xsd:element ref="ns2:NumOfRatingsLookup" minOccurs="0"/>
                <xsd:element ref="ns2:OOCacheId" minOccurs="0"/>
                <xsd:element ref="ns2:OpenTemplate" minOccurs="0"/>
                <xsd:element ref="ns2:OriginAsset" minOccurs="0"/>
                <xsd:element ref="ns2:OriginalRelease" minOccurs="0"/>
                <xsd:element ref="ns2:OriginalSourceMarket" minOccurs="0"/>
                <xsd:element ref="ns2:OutputCachingOn" minOccurs="0"/>
                <xsd:element ref="ns2:ParentAssetId" minOccurs="0"/>
                <xsd:element ref="ns2:PlannedPubDate" minOccurs="0"/>
                <xsd:element ref="ns2:PolicheckWords" minOccurs="0"/>
                <xsd:element ref="ns2:BusinessGroup" minOccurs="0"/>
                <xsd:element ref="ns2:UAProjectedTotalWords" minOccurs="0"/>
                <xsd:element ref="ns2:Provider" minOccurs="0"/>
                <xsd:element ref="ns2:Providers" minOccurs="0"/>
                <xsd:element ref="ns2:PublishStatusLookup" minOccurs="0"/>
                <xsd:element ref="ns2:PublishTargets" minOccurs="0"/>
                <xsd:element ref="ns2:RecommendationsModifier" minOccurs="0"/>
                <xsd:element ref="ns2:ArtSampleDocs" minOccurs="0"/>
                <xsd:element ref="ns2:ScenarioTagsTaxHTField0" minOccurs="0"/>
                <xsd:element ref="ns2:ShowIn" minOccurs="0"/>
                <xsd:element ref="ns2:SourceTitle" minOccurs="0"/>
                <xsd:element ref="ns2:CSXSubmissionDate" minOccurs="0"/>
                <xsd:element ref="ns2:SubmitterId" minOccurs="0"/>
                <xsd:element ref="ns2:TaxCatchAll" minOccurs="0"/>
                <xsd:element ref="ns2:TaxCatchAllLabel" minOccurs="0"/>
                <xsd:element ref="ns2:TemplateStatus" minOccurs="0"/>
                <xsd:element ref="ns2:TemplateTemplateType" minOccurs="0"/>
                <xsd:element ref="ns2:ThumbnailAssetId" minOccurs="0"/>
                <xsd:element ref="ns2:TimesCloned" minOccurs="0"/>
                <xsd:element ref="ns2:TrustLevel" minOccurs="0"/>
                <xsd:element ref="ns2:UALocComments" minOccurs="0"/>
                <xsd:element ref="ns2:UALocRecommendation" minOccurs="0"/>
                <xsd:element ref="ns2:UANotes" minOccurs="0"/>
                <xsd:element ref="ns2:TPAppVersion" minOccurs="0"/>
                <xsd:element ref="ns2:VoteCount" minOccurs="0"/>
                <xsd:element ref="ns3:Description0" minOccurs="0"/>
                <xsd:element ref="ns3:Component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d035d7d-02e5-4a00-8b62-9a556aabc7b5" elementFormDefault="qualified">
    <xsd:import namespace="http://schemas.microsoft.com/office/2006/documentManagement/types"/>
    <xsd:import namespace="http://schemas.microsoft.com/office/infopath/2007/PartnerControls"/>
    <xsd:element name="AcquiredFrom" ma:index="1" nillable="true" ma:displayName="Acquired From" ma:default="Internal MS" ma:internalName="AcquiredFrom" ma:readOnly="false">
      <xsd:simpleType>
        <xsd:restriction base="dms:Choice">
          <xsd:enumeration value="Internal MS"/>
          <xsd:enumeration value="Community"/>
          <xsd:enumeration value="MVP"/>
          <xsd:enumeration value="Publisher"/>
          <xsd:enumeration value="Partner"/>
          <xsd:enumeration value="None"/>
        </xsd:restriction>
      </xsd:simpleType>
    </xsd:element>
    <xsd:element name="UACurrentWords" ma:index="2" nillable="true" ma:displayName="Actual Word Count" ma:default="" ma:internalName="UACurrentWords" ma:readOnly="false">
      <xsd:simpleType>
        <xsd:restriction base="dms:Unknown"/>
      </xsd:simpleType>
    </xsd:element>
    <xsd:element name="TPApplication" ma:index="3" nillable="true" ma:displayName="Application to Open Template With" ma:default="" ma:internalName="TPApplication">
      <xsd:simpleType>
        <xsd:restriction base="dms:Text"/>
      </xsd:simpleType>
    </xsd:element>
    <xsd:element name="ApprovalLog" ma:index="4" nillable="true" ma:displayName="Approval Log" ma:default="" ma:hidden="true" ma:internalName="ApprovalLog" ma:readOnly="false">
      <xsd:simpleType>
        <xsd:restriction base="dms:Note"/>
      </xsd:simpleType>
    </xsd:element>
    <xsd:element name="ApprovalStatus" ma:index="5" nillable="true" ma:displayName="Approval Status" ma:default="InProgress" ma:internalName="ApprovalStatus" ma:readOnly="false">
      <xsd:simpleType>
        <xsd:restriction base="dms:Choice">
          <xsd:enumeration value="InProgress"/>
          <xsd:enumeration value="Rejected"/>
          <xsd:enumeration value="Questionable"/>
          <xsd:enumeration value="ApprovedAutomatic"/>
          <xsd:enumeration value="ApprovedManual"/>
          <xsd:enumeration value="On Hold"/>
          <xsd:enumeration value="Needs Review"/>
          <xsd:enumeration value="A Violation"/>
          <xsd:enumeration value="Unpublished Violation"/>
        </xsd:restriction>
      </xsd:simpleType>
    </xsd:element>
    <xsd:element name="AssetStart" ma:index="6" nillable="true" ma:displayName="Asset Begin Date" ma:default="[Today]" ma:internalName="AssetStart" ma:readOnly="false">
      <xsd:simpleType>
        <xsd:restriction base="dms:DateTime"/>
      </xsd:simpleType>
    </xsd:element>
    <xsd:element name="AssetExpire" ma:index="7" nillable="true" ma:displayName="Asset End Date" ma:default="2029-01-01T00:00:00Z" ma:internalName="AssetExpire" ma:readOnly="false">
      <xsd:simpleType>
        <xsd:restriction base="dms:DateTime"/>
      </xsd:simpleType>
    </xsd:element>
    <xsd:element name="AssetId" ma:index="8" nillable="true" ma:displayName="Asset ID" ma:default="" ma:indexed="true" ma:internalName="AssetId" ma:readOnly="false">
      <xsd:simpleType>
        <xsd:restriction base="dms:Text">
          <xsd:maxLength value="255"/>
        </xsd:restriction>
      </xsd:simpleType>
    </xsd:element>
    <xsd:element name="IsSearchable" ma:index="9" nillable="true" ma:displayName="Asset Searchable?" ma:default="true" ma:internalName="IsSearchable" ma:readOnly="false">
      <xsd:simpleType>
        <xsd:restriction base="dms:Boolean"/>
      </xsd:simpleType>
    </xsd:element>
    <xsd:element name="AssetType" ma:index="10" nillable="true" ma:displayName="Asset Type" ma:default="" ma:internalName="AssetType" ma:readOnly="false">
      <xsd:simpleType>
        <xsd:restriction base="dms:Unknown"/>
      </xsd:simpleType>
    </xsd:element>
    <xsd:element name="APAuthor" ma:index="11" nillable="true" ma:displayName="Author" ma:default="" ma:list="UserInfo" ma:internalName="APAuthor" ma:readOnly="false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AverageRating" ma:index="12" nillable="true" ma:displayName="Average Rating" ma:internalName="AverageRating" ma:readOnly="false">
      <xsd:simpleType>
        <xsd:restriction base="dms:Text"/>
      </xsd:simpleType>
    </xsd:element>
    <xsd:element name="BlockPublish" ma:index="13" nillable="true" ma:displayName="Block from Publishing?" ma:default="" ma:internalName="BlockPublish" ma:readOnly="false">
      <xsd:simpleType>
        <xsd:restriction base="dms:Boolean"/>
      </xsd:simpleType>
    </xsd:element>
    <xsd:element name="BugNumber" ma:index="14" nillable="true" ma:displayName="Bug Number" ma:default="" ma:internalName="BugNumber" ma:readOnly="false">
      <xsd:simpleType>
        <xsd:restriction base="dms:Text"/>
      </xsd:simpleType>
    </xsd:element>
    <xsd:element name="CampaignTagsTaxHTField0" ma:index="16" nillable="true" ma:taxonomy="true" ma:internalName="CampaignTagsTaxHTField0" ma:taxonomyFieldName="CampaignTags" ma:displayName="Campaigns" ma:readOnly="false" ma:default="" ma:fieldId="{dc117081-80f4-4e10-b46d-e6dc6854316c}" ma:taxonomyMulti="true" ma:sspId="8f79753a-75d3-41f5-8ca3-40b843941b4f" ma:termSetId="ca0e50d4-faa1-44ce-961e-bb1441c60e6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PClientViewer" ma:index="17" nillable="true" ma:displayName="Client Viewer" ma:default="" ma:internalName="TPClientViewer">
      <xsd:simpleType>
        <xsd:restriction base="dms:Text"/>
      </xsd:simpleType>
    </xsd:element>
    <xsd:element name="ClipArtFilename" ma:index="18" nillable="true" ma:displayName="Clip Art Name" ma:default="" ma:internalName="ClipArtFilename" ma:readOnly="false">
      <xsd:simpleType>
        <xsd:restriction base="dms:Text"/>
      </xsd:simpleType>
    </xsd:element>
    <xsd:element name="TPCommandLine" ma:index="19" nillable="true" ma:displayName="Command Line" ma:default="" ma:internalName="TPCommandLine">
      <xsd:simpleType>
        <xsd:restriction base="dms:Text"/>
      </xsd:simpleType>
    </xsd:element>
    <xsd:element name="TPComponent" ma:index="20" nillable="true" ma:displayName="Component" ma:default="" ma:internalName="TPComponent">
      <xsd:simpleType>
        <xsd:restriction base="dms:Text"/>
      </xsd:simpleType>
    </xsd:element>
    <xsd:element name="ContentItem" ma:index="21" nillable="true" ma:displayName="Content Item" ma:default="" ma:hidden="true" ma:internalName="ContentItem" ma:readOnly="false">
      <xsd:simpleType>
        <xsd:restriction base="dms:Unknown"/>
      </xsd:simpleType>
    </xsd:element>
    <xsd:element name="CrawlForDependencies" ma:index="23" nillable="true" ma:displayName="Crawl for Dependencies?" ma:default="true" ma:internalName="CrawlForDependencies" ma:readOnly="false">
      <xsd:simpleType>
        <xsd:restriction base="dms:Boolean"/>
      </xsd:simpleType>
    </xsd:element>
    <xsd:element name="CSXHash" ma:index="26" nillable="true" ma:displayName="CSX Hash" ma:default="" ma:indexed="true" ma:internalName="CSXHash" ma:readOnly="false">
      <xsd:simpleType>
        <xsd:restriction base="dms:Text"/>
      </xsd:simpleType>
    </xsd:element>
    <xsd:element name="CSXSubmissionMarket" ma:index="27" nillable="true" ma:displayName="CSX Submission Market" ma:default="" ma:list="{41FC7ADF-4C62-4413-95B2-CDE72C4AD396}" ma:internalName="CSXSubmissionMarket" ma:readOnly="false" ma:showField="MarketName" ma:web="9d035d7d-02e5-4a00-8b62-9a556aabc7b5">
      <xsd:simpleType>
        <xsd:restriction base="dms:Lookup"/>
      </xsd:simpleType>
    </xsd:element>
    <xsd:element name="CSXUpdate" ma:index="28" nillable="true" ma:displayName="CSX Updated?" ma:default="false" ma:internalName="CSXUpdate" ma:readOnly="false">
      <xsd:simpleType>
        <xsd:restriction base="dms:Boolean"/>
      </xsd:simpleType>
    </xsd:element>
    <xsd:element name="IntlLangReviewDate" ma:index="29" nillable="true" ma:displayName="Date to Complete Intl QA" ma:default="" ma:internalName="IntlLangReviewDate" ma:readOnly="false">
      <xsd:simpleType>
        <xsd:restriction base="dms:DateTime"/>
      </xsd:simpleType>
    </xsd:element>
    <xsd:element name="IsDeleted" ma:index="30" nillable="true" ma:displayName="Deleted?" ma:default="" ma:internalName="IsDeleted" ma:readOnly="false">
      <xsd:simpleType>
        <xsd:restriction base="dms:Boolean"/>
      </xsd:simpleType>
    </xsd:element>
    <xsd:element name="APDescription" ma:index="31" nillable="true" ma:displayName="Description" ma:default="" ma:internalName="APDescription" ma:readOnly="false">
      <xsd:simpleType>
        <xsd:restriction base="dms:Note"/>
      </xsd:simpleType>
    </xsd:element>
    <xsd:element name="DirectSourceMarket" ma:index="32" nillable="true" ma:displayName="Direct Source Market Group" ma:default="" ma:internalName="DirectSourceMarket" ma:readOnly="false">
      <xsd:simpleType>
        <xsd:restriction base="dms:Text"/>
      </xsd:simpleType>
    </xsd:element>
    <xsd:element name="Downloads" ma:index="33" nillable="true" ma:displayName="Downloads" ma:default="0" ma:hidden="true" ma:internalName="Downloads" ma:readOnly="false">
      <xsd:simpleType>
        <xsd:restriction base="dms:Unknown"/>
      </xsd:simpleType>
    </xsd:element>
    <xsd:element name="DSATActionTaken" ma:index="34" nillable="true" ma:displayName="DSAT Action Taken" ma:default="" ma:internalName="DSATActionTaken" ma:readOnly="false">
      <xsd:simpleType>
        <xsd:restriction base="dms:Choice">
          <xsd:enumeration value="Best Bets"/>
          <xsd:enumeration value="Expire"/>
          <xsd:enumeration value="Hide"/>
          <xsd:enumeration value="None"/>
        </xsd:restriction>
      </xsd:simpleType>
    </xsd:element>
    <xsd:element name="APEditor" ma:index="35" nillable="true" ma:displayName="Editor" ma:default="" ma:list="UserInfo" ma:internalName="APEditor" ma:readOnly="false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EditorialStatus" ma:index="36" nillable="true" ma:displayName="Editorial Status" ma:default="" ma:internalName="EditorialStatus" ma:readOnly="false">
      <xsd:simpleType>
        <xsd:restriction base="dms:Unknown"/>
      </xsd:simpleType>
    </xsd:element>
    <xsd:element name="EditorialTags" ma:index="37" nillable="true" ma:displayName="Editorial Tags" ma:default="" ma:internalName="EditorialTags">
      <xsd:simpleType>
        <xsd:restriction base="dms:Unknown"/>
      </xsd:simpleType>
    </xsd:element>
    <xsd:element name="TPExecutable" ma:index="38" nillable="true" ma:displayName="Executable" ma:default="" ma:internalName="TPExecutable">
      <xsd:simpleType>
        <xsd:restriction base="dms:Text"/>
      </xsd:simpleType>
    </xsd:element>
    <xsd:element name="FeatureTagsTaxHTField0" ma:index="40" nillable="true" ma:taxonomy="true" ma:internalName="FeatureTagsTaxHTField0" ma:taxonomyFieldName="FeatureTags" ma:displayName="Features" ma:readOnly="false" ma:default="" ma:fieldId="{5e663266-dbf1-446f-b076-28feab654dae}" ma:taxonomyMulti="true" ma:sspId="8f79753a-75d3-41f5-8ca3-40b843941b4f" ma:termSetId="f1ab6845-967d-4854-a0ba-4ec07f0f8113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PFriendlyName" ma:index="41" nillable="true" ma:displayName="Friendly Name" ma:default="" ma:internalName="TPFriendlyName">
      <xsd:simpleType>
        <xsd:restriction base="dms:Text"/>
      </xsd:simpleType>
    </xsd:element>
    <xsd:element name="FriendlyTitle" ma:index="42" nillable="true" ma:displayName="Friendly Title" ma:default="" ma:description="Shorter title to be used when displaying search results" ma:internalName="FriendlyTitle" ma:readOnly="false">
      <xsd:simpleType>
        <xsd:restriction base="dms:Text"/>
      </xsd:simpleType>
    </xsd:element>
    <xsd:element name="PrimaryImageGen" ma:index="43" nillable="true" ma:displayName="Generate Images?" ma:default="true" ma:internalName="PrimaryImageGen">
      <xsd:simpleType>
        <xsd:restriction base="dms:Boolean"/>
      </xsd:simpleType>
    </xsd:element>
    <xsd:element name="HandoffToMSDN" ma:index="44" nillable="true" ma:displayName="Handoff To MSDN Date" ma:default="" ma:internalName="HandoffToMSDN" ma:readOnly="false">
      <xsd:simpleType>
        <xsd:restriction base="dms:DateTime"/>
      </xsd:simpleType>
    </xsd:element>
    <xsd:element name="InProjectListLookup" ma:index="45" nillable="true" ma:displayName="InProjectListLookup" ma:list="{CD722278-12DA-4BA9-B56C-2624CA46C480}" ma:internalName="InProjectListLookup" ma:readOnly="true" ma:showField="InProjectList" ma:web="9d035d7d-02e5-4a00-8b62-9a556aabc7b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PInstallLocation" ma:index="46" nillable="true" ma:displayName="Install Location" ma:default="" ma:internalName="TPInstallLocation">
      <xsd:simpleType>
        <xsd:restriction base="dms:Text"/>
      </xsd:simpleType>
    </xsd:element>
    <xsd:element name="InternalTagsTaxHTField0" ma:index="48" nillable="true" ma:taxonomy="true" ma:internalName="InternalTagsTaxHTField0" ma:taxonomyFieldName="InternalTags" ma:displayName="Internal Tags" ma:readOnly="false" ma:default="" ma:fieldId="{65226a81-6f17-445b-9321-8ea42e2eee04}" ma:taxonomyMulti="true" ma:sspId="8f79753a-75d3-41f5-8ca3-40b843941b4f" ma:termSetId="82b6639e-f7fc-4c18-ad2d-003a6e707765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IntlLangReview" ma:index="49" nillable="true" ma:displayName="Intl Lang QA Review Required?" ma:default="" ma:internalName="IntlLangReview" ma:readOnly="false">
      <xsd:simpleType>
        <xsd:restriction base="dms:Boolean"/>
      </xsd:simpleType>
    </xsd:element>
    <xsd:element name="IntlLangReviewer" ma:index="50" nillable="true" ma:displayName="Intl Lang QA Reviewer" ma:default="" ma:internalName="IntlLangReviewer" ma:readOnly="false">
      <xsd:simpleType>
        <xsd:restriction base="dms:Text"/>
      </xsd:simpleType>
    </xsd:element>
    <xsd:element name="MarketSpecific" ma:index="51" nillable="true" ma:displayName="Is Market Specific?" ma:default="" ma:internalName="MarketSpecific" ma:readOnly="false">
      <xsd:simpleType>
        <xsd:restriction base="dms:Boolean"/>
      </xsd:simpleType>
    </xsd:element>
    <xsd:element name="LastCompleteVersionLookup" ma:index="52" nillable="true" ma:displayName="Last Complete Version Lookup" ma:default="" ma:list="{CD722278-12DA-4BA9-B56C-2624CA46C480}" ma:internalName="LastCompleteVersionLookup" ma:readOnly="true" ma:showField="LastCompleteVersion" ma:web="9d035d7d-02e5-4a00-8b62-9a556aabc7b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HandOff" ma:index="53" nillable="true" ma:displayName="Last Hand-off" ma:default="" ma:internalName="LastHandOff" ma:readOnly="false">
      <xsd:simpleType>
        <xsd:restriction base="dms:DateTime"/>
      </xsd:simpleType>
    </xsd:element>
    <xsd:element name="LastModifiedDateTime" ma:index="54" nillable="true" ma:displayName="Last Modified Date" ma:default="" ma:internalName="LastModifiedDateTime" ma:readOnly="false">
      <xsd:simpleType>
        <xsd:restriction base="dms:DateTime"/>
      </xsd:simpleType>
    </xsd:element>
    <xsd:element name="LastPreviewErrorLookup" ma:index="55" nillable="true" ma:displayName="Last Preview Attempt Error" ma:default="" ma:list="{CD722278-12DA-4BA9-B56C-2624CA46C480}" ma:internalName="LastPreviewErrorLookup" ma:readOnly="true" ma:showField="LastPreviewError" ma:web="9d035d7d-02e5-4a00-8b62-9a556aabc7b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ResultLookup" ma:index="56" nillable="true" ma:displayName="Last Preview Attempt Result" ma:default="" ma:list="{CD722278-12DA-4BA9-B56C-2624CA46C480}" ma:internalName="LastPreviewResultLookup" ma:readOnly="true" ma:showField="LastPreviewResult" ma:web="9d035d7d-02e5-4a00-8b62-9a556aabc7b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AttemptDateLookup" ma:index="57" nillable="true" ma:displayName="Last Preview Attempted On" ma:default="" ma:list="{CD722278-12DA-4BA9-B56C-2624CA46C480}" ma:internalName="LastPreviewAttemptDateLookup" ma:readOnly="true" ma:showField="LastPreviewAttemptDate" ma:web="9d035d7d-02e5-4a00-8b62-9a556aabc7b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edByLookup" ma:index="58" nillable="true" ma:displayName="Last Previewed By" ma:default="" ma:list="{CD722278-12DA-4BA9-B56C-2624CA46C480}" ma:internalName="LastPreviewedByLookup" ma:readOnly="true" ma:showField="LastPreviewedBy" ma:web="9d035d7d-02e5-4a00-8b62-9a556aabc7b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TimeLookup" ma:index="59" nillable="true" ma:displayName="Last Previewed Date" ma:default="" ma:list="{CD722278-12DA-4BA9-B56C-2624CA46C480}" ma:internalName="LastPreviewTimeLookup" ma:readOnly="true" ma:showField="LastPreviewTime" ma:web="9d035d7d-02e5-4a00-8b62-9a556aabc7b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VersionLookup" ma:index="60" nillable="true" ma:displayName="Last Previewed Version" ma:default="" ma:list="{CD722278-12DA-4BA9-B56C-2624CA46C480}" ma:internalName="LastPreviewVersionLookup" ma:readOnly="true" ma:showField="LastPreviewVersion" ma:web="9d035d7d-02e5-4a00-8b62-9a556aabc7b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ErrorLookup" ma:index="61" nillable="true" ma:displayName="Last Publish Attempt Error" ma:default="" ma:list="{CD722278-12DA-4BA9-B56C-2624CA46C480}" ma:internalName="LastPublishErrorLookup" ma:readOnly="true" ma:showField="LastPublishError" ma:web="9d035d7d-02e5-4a00-8b62-9a556aabc7b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ResultLookup" ma:index="62" nillable="true" ma:displayName="Last Publish Attempt Result" ma:default="" ma:list="{CD722278-12DA-4BA9-B56C-2624CA46C480}" ma:internalName="LastPublishResultLookup" ma:readOnly="true" ma:showField="LastPublishResult" ma:web="9d035d7d-02e5-4a00-8b62-9a556aabc7b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AttemptDateLookup" ma:index="63" nillable="true" ma:displayName="Last Publish Attempted On" ma:default="" ma:list="{CD722278-12DA-4BA9-B56C-2624CA46C480}" ma:internalName="LastPublishAttemptDateLookup" ma:readOnly="true" ma:showField="LastPublishAttemptDate" ma:web="9d035d7d-02e5-4a00-8b62-9a556aabc7b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edByLookup" ma:index="64" nillable="true" ma:displayName="Last Published By" ma:default="" ma:list="{CD722278-12DA-4BA9-B56C-2624CA46C480}" ma:internalName="LastPublishedByLookup" ma:readOnly="true" ma:showField="LastPublishedBy" ma:web="9d035d7d-02e5-4a00-8b62-9a556aabc7b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TimeLookup" ma:index="65" nillable="true" ma:displayName="Last Published Date" ma:default="" ma:list="{CD722278-12DA-4BA9-B56C-2624CA46C480}" ma:internalName="LastPublishTimeLookup" ma:readOnly="true" ma:showField="LastPublishTime" ma:web="9d035d7d-02e5-4a00-8b62-9a556aabc7b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VersionLookup" ma:index="66" nillable="true" ma:displayName="Last Published Version" ma:default="" ma:list="{CD722278-12DA-4BA9-B56C-2624CA46C480}" ma:internalName="LastPublishVersionLookup" ma:readOnly="true" ma:showField="LastPublishVersion" ma:web="9d035d7d-02e5-4a00-8b62-9a556aabc7b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PLaunchHelpLinkType" ma:index="67" nillable="true" ma:displayName="Launch Help Link Type" ma:default="Template" ma:internalName="TPLaunchHelpLinkType">
      <xsd:simpleType>
        <xsd:restriction base="dms:Choice">
          <xsd:enumeration value="Template"/>
          <xsd:enumeration value="Training"/>
          <xsd:enumeration value="URL"/>
          <xsd:enumeration value="None"/>
        </xsd:restriction>
      </xsd:simpleType>
    </xsd:element>
    <xsd:element name="LegacyData" ma:index="68" nillable="true" ma:displayName="Legacy Data" ma:default="" ma:internalName="LegacyData" ma:readOnly="false">
      <xsd:simpleType>
        <xsd:restriction base="dms:Note"/>
      </xsd:simpleType>
    </xsd:element>
    <xsd:element name="TPLaunchHelpLink" ma:index="69" nillable="true" ma:displayName="Link to Launch Help Topic" ma:default="" ma:internalName="TPLaunchHelpLink">
      <xsd:simpleType>
        <xsd:restriction base="dms:Text"/>
      </xsd:simpleType>
    </xsd:element>
    <xsd:element name="LocComments" ma:index="70" nillable="true" ma:displayName="Loc Approval Comments" ma:default="" ma:internalName="LocComments" ma:readOnly="false">
      <xsd:simpleType>
        <xsd:restriction base="dms:Note"/>
      </xsd:simpleType>
    </xsd:element>
    <xsd:element name="LocLastLocAttemptVersionLookup" ma:index="71" nillable="true" ma:displayName="Loc Last Loc Attempt Version" ma:default="" ma:list="{B116CC8E-FCD3-4331-849C-1BF4DB8052AE}" ma:internalName="LocLastLocAttemptVersionLookup" ma:readOnly="false" ma:showField="LastLocAttemptVersion" ma:web="9d035d7d-02e5-4a00-8b62-9a556aabc7b5">
      <xsd:simpleType>
        <xsd:restriction base="dms:Lookup"/>
      </xsd:simpleType>
    </xsd:element>
    <xsd:element name="LocLastLocAttemptVersionTypeLookup" ma:index="72" nillable="true" ma:displayName="Loc Last Loc Attempt Version Type" ma:default="" ma:list="{B116CC8E-FCD3-4331-849C-1BF4DB8052AE}" ma:internalName="LocLastLocAttemptVersionTypeLookup" ma:readOnly="true" ma:showField="LastLocAttemptVersionType" ma:web="9d035d7d-02e5-4a00-8b62-9a556aabc7b5">
      <xsd:simpleType>
        <xsd:restriction base="dms:Lookup"/>
      </xsd:simpleType>
    </xsd:element>
    <xsd:element name="LocManualTestRequired" ma:index="73" nillable="true" ma:displayName="Loc Manual Test Required" ma:default="" ma:internalName="LocManualTestRequired" ma:readOnly="false">
      <xsd:simpleType>
        <xsd:restriction base="dms:Boolean"/>
      </xsd:simpleType>
    </xsd:element>
    <xsd:element name="LocMarketGroupTiers2" ma:index="74" nillable="true" ma:displayName="Loc Market Group Tiers" ma:internalName="LocMarketGroupTiers2" ma:readOnly="false">
      <xsd:simpleType>
        <xsd:restriction base="dms:Unknown"/>
      </xsd:simpleType>
    </xsd:element>
    <xsd:element name="LocNewPublishedVersionLookup" ma:index="75" nillable="true" ma:displayName="Loc New Published Version Lookup" ma:default="" ma:list="{B116CC8E-FCD3-4331-849C-1BF4DB8052AE}" ma:internalName="LocNewPublishedVersionLookup" ma:readOnly="true" ma:showField="NewPublishedVersion" ma:web="9d035d7d-02e5-4a00-8b62-9a556aabc7b5">
      <xsd:simpleType>
        <xsd:restriction base="dms:Lookup"/>
      </xsd:simpleType>
    </xsd:element>
    <xsd:element name="LocOverallHandbackStatusLookup" ma:index="76" nillable="true" ma:displayName="Loc Overall Handback Status" ma:default="" ma:list="{B116CC8E-FCD3-4331-849C-1BF4DB8052AE}" ma:internalName="LocOverallHandbackStatusLookup" ma:readOnly="true" ma:showField="OverallHandbackStatus" ma:web="9d035d7d-02e5-4a00-8b62-9a556aabc7b5">
      <xsd:simpleType>
        <xsd:restriction base="dms:Lookup"/>
      </xsd:simpleType>
    </xsd:element>
    <xsd:element name="LocOverallLocStatusLookup" ma:index="77" nillable="true" ma:displayName="Loc Overall Localize Status" ma:default="" ma:list="{B116CC8E-FCD3-4331-849C-1BF4DB8052AE}" ma:internalName="LocOverallLocStatusLookup" ma:readOnly="true" ma:showField="OverallLocStatus" ma:web="9d035d7d-02e5-4a00-8b62-9a556aabc7b5">
      <xsd:simpleType>
        <xsd:restriction base="dms:Lookup"/>
      </xsd:simpleType>
    </xsd:element>
    <xsd:element name="LocOverallPreviewStatusLookup" ma:index="78" nillable="true" ma:displayName="Loc Overall Preview Status" ma:default="" ma:list="{B116CC8E-FCD3-4331-849C-1BF4DB8052AE}" ma:internalName="LocOverallPreviewStatusLookup" ma:readOnly="true" ma:showField="OverallPreviewStatus" ma:web="9d035d7d-02e5-4a00-8b62-9a556aabc7b5">
      <xsd:simpleType>
        <xsd:restriction base="dms:Lookup"/>
      </xsd:simpleType>
    </xsd:element>
    <xsd:element name="LocOverallPublishStatusLookup" ma:index="79" nillable="true" ma:displayName="Loc Overall Publish Status" ma:default="" ma:list="{B116CC8E-FCD3-4331-849C-1BF4DB8052AE}" ma:internalName="LocOverallPublishStatusLookup" ma:readOnly="true" ma:showField="OverallPublishStatus" ma:web="9d035d7d-02e5-4a00-8b62-9a556aabc7b5">
      <xsd:simpleType>
        <xsd:restriction base="dms:Lookup"/>
      </xsd:simpleType>
    </xsd:element>
    <xsd:element name="IntlLocPriority" ma:index="80" nillable="true" ma:displayName="Loc Priority" ma:default="" ma:internalName="IntlLocPriority" ma:readOnly="false">
      <xsd:simpleType>
        <xsd:restriction base="dms:Unknown"/>
      </xsd:simpleType>
    </xsd:element>
    <xsd:element name="LocProcessedForHandoffsLookup" ma:index="81" nillable="true" ma:displayName="Loc Processed For Handoffs" ma:default="" ma:list="{B116CC8E-FCD3-4331-849C-1BF4DB8052AE}" ma:internalName="LocProcessedForHandoffsLookup" ma:readOnly="true" ma:showField="ProcessedForHandoffs" ma:web="9d035d7d-02e5-4a00-8b62-9a556aabc7b5">
      <xsd:simpleType>
        <xsd:restriction base="dms:Lookup"/>
      </xsd:simpleType>
    </xsd:element>
    <xsd:element name="LocProcessedForMarketsLookup" ma:index="82" nillable="true" ma:displayName="Loc Processed For Markets" ma:default="" ma:list="{B116CC8E-FCD3-4331-849C-1BF4DB8052AE}" ma:internalName="LocProcessedForMarketsLookup" ma:readOnly="true" ma:showField="ProcessedForMarkets" ma:web="9d035d7d-02e5-4a00-8b62-9a556aabc7b5">
      <xsd:simpleType>
        <xsd:restriction base="dms:Lookup"/>
      </xsd:simpleType>
    </xsd:element>
    <xsd:element name="LocPublishedDependentAssetsLookup" ma:index="83" nillable="true" ma:displayName="Loc Published Dependent Assets" ma:default="" ma:list="{B116CC8E-FCD3-4331-849C-1BF4DB8052AE}" ma:internalName="LocPublishedDependentAssetsLookup" ma:readOnly="true" ma:showField="PublishedDependentAssets" ma:web="9d035d7d-02e5-4a00-8b62-9a556aabc7b5">
      <xsd:simpleType>
        <xsd:restriction base="dms:Lookup"/>
      </xsd:simpleType>
    </xsd:element>
    <xsd:element name="LocPublishedLinkedAssetsLookup" ma:index="84" nillable="true" ma:displayName="Loc Published Linked Assets" ma:default="" ma:list="{B116CC8E-FCD3-4331-849C-1BF4DB8052AE}" ma:internalName="LocPublishedLinkedAssetsLookup" ma:readOnly="true" ma:showField="PublishedLinkedAssets" ma:web="9d035d7d-02e5-4a00-8b62-9a556aabc7b5">
      <xsd:simpleType>
        <xsd:restriction base="dms:Lookup"/>
      </xsd:simpleType>
    </xsd:element>
    <xsd:element name="LocRecommendedHandoff" ma:index="85" nillable="true" ma:displayName="Loc Recommended Handoff" ma:default="" ma:indexed="true" ma:internalName="LocRecommendedHandoff" ma:readOnly="false">
      <xsd:simpleType>
        <xsd:restriction base="dms:Text"/>
      </xsd:simpleType>
    </xsd:element>
    <xsd:element name="LocalizationTagsTaxHTField0" ma:index="87" nillable="true" ma:taxonomy="true" ma:internalName="LocalizationTagsTaxHTField0" ma:taxonomyFieldName="LocalizationTags" ma:displayName="Localization Tags" ma:readOnly="false" ma:default="" ma:fieldId="{c95181ba-569f-436f-adb3-78c3831fea54}" ma:taxonomyMulti="true" ma:sspId="8f79753a-75d3-41f5-8ca3-40b843941b4f" ma:termSetId="5b7703a5-8e8b-4b58-8b31-1cea35331da3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MachineTranslated" ma:index="88" nillable="true" ma:displayName="Machine Translated" ma:default="" ma:internalName="MachineTranslated" ma:readOnly="false">
      <xsd:simpleType>
        <xsd:restriction base="dms:Boolean"/>
      </xsd:simpleType>
    </xsd:element>
    <xsd:element name="Manager" ma:index="89" nillable="true" ma:displayName="Manager" ma:hidden="true" ma:internalName="Manager" ma:readOnly="false">
      <xsd:simpleType>
        <xsd:restriction base="dms:Text"/>
      </xsd:simpleType>
    </xsd:element>
    <xsd:element name="Markets" ma:index="90" nillable="true" ma:displayName="Markets" ma:default="" ma:description="Leave blank to show in all markets" ma:list="{41FC7ADF-4C62-4413-95B2-CDE72C4AD396}" ma:internalName="Markets" ma:readOnly="false" ma:showField="MarketName" ma:web="9d035d7d-02e5-4a00-8b62-9a556aabc7b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Milestone" ma:index="91" nillable="true" ma:displayName="Milestone" ma:default="" ma:internalName="Milestone" ma:readOnly="false">
      <xsd:simpleType>
        <xsd:restriction base="dms:Unknown"/>
      </xsd:simpleType>
    </xsd:element>
    <xsd:element name="TPNamespace" ma:index="94" nillable="true" ma:displayName="Namespace" ma:default="" ma:internalName="TPNamespace">
      <xsd:simpleType>
        <xsd:restriction base="dms:Text"/>
      </xsd:simpleType>
    </xsd:element>
    <xsd:element name="NumericId" ma:index="95" nillable="true" ma:displayName="Numeric ID" ma:default="" ma:indexed="true" ma:internalName="NumericId" ma:readOnly="false">
      <xsd:simpleType>
        <xsd:restriction base="dms:Number"/>
      </xsd:simpleType>
    </xsd:element>
    <xsd:element name="NumOfRatingsLookup" ma:index="96" nillable="true" ma:displayName="NumOfRatings" ma:default="" ma:list="{CD722278-12DA-4BA9-B56C-2624CA46C480}" ma:internalName="NumOfRatingsLookup" ma:readOnly="true" ma:showField="NumOfRatings" ma:web="9d035d7d-02e5-4a00-8b62-9a556aabc7b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OOCacheId" ma:index="97" nillable="true" ma:displayName="OOCacheId" ma:internalName="OOCacheId" ma:readOnly="false">
      <xsd:simpleType>
        <xsd:restriction base="dms:Text"/>
      </xsd:simpleType>
    </xsd:element>
    <xsd:element name="OpenTemplate" ma:index="98" nillable="true" ma:displayName="Open Template" ma:default="true" ma:internalName="OpenTemplate">
      <xsd:simpleType>
        <xsd:restriction base="dms:Boolean"/>
      </xsd:simpleType>
    </xsd:element>
    <xsd:element name="OriginAsset" ma:index="99" nillable="true" ma:displayName="Origin Asset" ma:default="" ma:internalName="OriginAsset" ma:readOnly="false">
      <xsd:simpleType>
        <xsd:restriction base="dms:Text"/>
      </xsd:simpleType>
    </xsd:element>
    <xsd:element name="OriginalRelease" ma:index="100" nillable="true" ma:displayName="Original Release" ma:default="15" ma:internalName="OriginalRelease" ma:readOnly="false">
      <xsd:simpleType>
        <xsd:restriction base="dms:Choice">
          <xsd:enumeration value="14"/>
          <xsd:enumeration value="15"/>
          <xsd:enumeration value="16"/>
        </xsd:restriction>
      </xsd:simpleType>
    </xsd:element>
    <xsd:element name="OriginalSourceMarket" ma:index="101" nillable="true" ma:displayName="Original Source Market Group" ma:default="" ma:internalName="OriginalSourceMarket" ma:readOnly="false">
      <xsd:simpleType>
        <xsd:restriction base="dms:Text"/>
      </xsd:simpleType>
    </xsd:element>
    <xsd:element name="OutputCachingOn" ma:index="102" nillable="true" ma:displayName="Output Caching" ma:default="true" ma:hidden="true" ma:internalName="OutputCachingOn" ma:readOnly="false">
      <xsd:simpleType>
        <xsd:restriction base="dms:Boolean"/>
      </xsd:simpleType>
    </xsd:element>
    <xsd:element name="ParentAssetId" ma:index="103" nillable="true" ma:displayName="Parent Asset Id" ma:default="" ma:internalName="ParentAssetId" ma:readOnly="false">
      <xsd:simpleType>
        <xsd:restriction base="dms:Text"/>
      </xsd:simpleType>
    </xsd:element>
    <xsd:element name="PlannedPubDate" ma:index="104" nillable="true" ma:displayName="Planned Publish Date" ma:default="" ma:indexed="true" ma:internalName="PlannedPubDate" ma:readOnly="false">
      <xsd:simpleType>
        <xsd:restriction base="dms:DateTime"/>
      </xsd:simpleType>
    </xsd:element>
    <xsd:element name="PolicheckWords" ma:index="105" nillable="true" ma:displayName="Policheck Words" ma:default="" ma:internalName="PolicheckWords" ma:readOnly="false">
      <xsd:simpleType>
        <xsd:restriction base="dms:Text"/>
      </xsd:simpleType>
    </xsd:element>
    <xsd:element name="BusinessGroup" ma:index="106" nillable="true" ma:displayName="Product Division Owner" ma:default="" ma:internalName="BusinessGroup" ma:readOnly="false">
      <xsd:simpleType>
        <xsd:restriction base="dms:Unknown"/>
      </xsd:simpleType>
    </xsd:element>
    <xsd:element name="UAProjectedTotalWords" ma:index="107" nillable="true" ma:displayName="Projected Word Count" ma:default="" ma:internalName="UAProjectedTotalWords" ma:readOnly="false">
      <xsd:simpleType>
        <xsd:restriction base="dms:Unknown"/>
      </xsd:simpleType>
    </xsd:element>
    <xsd:element name="Provider" ma:index="108" nillable="true" ma:displayName="Provider" ma:default="" ma:internalName="Provider" ma:readOnly="false">
      <xsd:simpleType>
        <xsd:restriction base="dms:Unknown"/>
      </xsd:simpleType>
    </xsd:element>
    <xsd:element name="Providers" ma:index="109" nillable="true" ma:displayName="Providers" ma:default="" ma:internalName="Providers">
      <xsd:simpleType>
        <xsd:restriction base="dms:Unknown"/>
      </xsd:simpleType>
    </xsd:element>
    <xsd:element name="PublishStatusLookup" ma:index="110" nillable="true" ma:displayName="Publish Status" ma:default="" ma:list="{CD722278-12DA-4BA9-B56C-2624CA46C480}" ma:internalName="PublishStatusLookup" ma:readOnly="false" ma:showField="PublishStatus" ma:web="9d035d7d-02e5-4a00-8b62-9a556aabc7b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PublishTargets" ma:index="111" nillable="true" ma:displayName="Publish Target" ma:default="OfficeOnlineVNext" ma:internalName="PublishTargets" ma:readOnly="false">
      <xsd:simpleType>
        <xsd:restriction base="dms:Unknown"/>
      </xsd:simpleType>
    </xsd:element>
    <xsd:element name="RecommendationsModifier" ma:index="112" nillable="true" ma:displayName="Recommendations Modifier" ma:default="" ma:internalName="RecommendationsModifier" ma:readOnly="false">
      <xsd:simpleType>
        <xsd:restriction base="dms:Number"/>
      </xsd:simpleType>
    </xsd:element>
    <xsd:element name="ArtSampleDocs" ma:index="113" nillable="true" ma:displayName="Sample Docs" ma:default="" ma:hidden="true" ma:internalName="ArtSampleDocs" ma:readOnly="false">
      <xsd:simpleType>
        <xsd:restriction base="dms:Text"/>
      </xsd:simpleType>
    </xsd:element>
    <xsd:element name="ScenarioTagsTaxHTField0" ma:index="115" nillable="true" ma:taxonomy="true" ma:internalName="ScenarioTagsTaxHTField0" ma:taxonomyFieldName="ScenarioTags" ma:displayName="Scenarios" ma:readOnly="false" ma:default="" ma:fieldId="{a34c0026-7bf6-479c-b6e7-24710140ce31}" ma:taxonomyMulti="true" ma:sspId="8f79753a-75d3-41f5-8ca3-40b843941b4f" ma:termSetId="4b7d5f16-e2f2-4fc0-bab3-6e8b931e57d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ShowIn" ma:index="117" nillable="true" ma:displayName="Show In" ma:default="Show everywhere" ma:internalName="ShowIn" ma:readOnly="false">
      <xsd:simpleType>
        <xsd:restriction base="dms:Choice">
          <xsd:enumeration value="Hide on web"/>
          <xsd:enumeration value="On Web no search"/>
          <xsd:enumeration value="Show everywhere"/>
          <xsd:enumeration value="Special use only"/>
        </xsd:restriction>
      </xsd:simpleType>
    </xsd:element>
    <xsd:element name="SourceTitle" ma:index="118" nillable="true" ma:displayName="Source Title" ma:default="" ma:indexed="true" ma:internalName="SourceTitle" ma:readOnly="false">
      <xsd:simpleType>
        <xsd:restriction base="dms:Text"/>
      </xsd:simpleType>
    </xsd:element>
    <xsd:element name="CSXSubmissionDate" ma:index="119" nillable="true" ma:displayName="Submission Date" ma:default="" ma:internalName="CSXSubmissionDate" ma:readOnly="false">
      <xsd:simpleType>
        <xsd:restriction base="dms:DateTime"/>
      </xsd:simpleType>
    </xsd:element>
    <xsd:element name="SubmitterId" ma:index="120" nillable="true" ma:displayName="Submitter ID" ma:default="" ma:internalName="SubmitterId" ma:readOnly="false">
      <xsd:simpleType>
        <xsd:restriction base="dms:Text"/>
      </xsd:simpleType>
    </xsd:element>
    <xsd:element name="TaxCatchAll" ma:index="121" nillable="true" ma:displayName="Taxonomy Catch All Column" ma:hidden="true" ma:list="{0ef119a3-9350-4d50-81f0-e824a5745f43}" ma:internalName="TaxCatchAll" ma:showField="CatchAllData" ma:web="9d035d7d-02e5-4a00-8b62-9a556aabc7b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axCatchAllLabel" ma:index="122" nillable="true" ma:displayName="Taxonomy Catch All Column1" ma:hidden="true" ma:list="{0ef119a3-9350-4d50-81f0-e824a5745f43}" ma:internalName="TaxCatchAllLabel" ma:readOnly="true" ma:showField="CatchAllDataLabel" ma:web="9d035d7d-02e5-4a00-8b62-9a556aabc7b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emplateStatus" ma:index="123" nillable="true" ma:displayName="Template Status" ma:default="" ma:internalName="TemplateStatus">
      <xsd:simpleType>
        <xsd:restriction base="dms:Unknown"/>
      </xsd:simpleType>
    </xsd:element>
    <xsd:element name="TemplateTemplateType" ma:index="124" nillable="true" ma:displayName="Template Type" ma:default="" ma:internalName="TemplateTemplateType">
      <xsd:simpleType>
        <xsd:restriction base="dms:Unknown"/>
      </xsd:simpleType>
    </xsd:element>
    <xsd:element name="ThumbnailAssetId" ma:index="125" nillable="true" ma:displayName="Thumbnail Image Asset" ma:default="" ma:internalName="ThumbnailAssetId" ma:readOnly="false">
      <xsd:simpleType>
        <xsd:restriction base="dms:Text"/>
      </xsd:simpleType>
    </xsd:element>
    <xsd:element name="TimesCloned" ma:index="126" nillable="true" ma:displayName="Times Cloned" ma:default="" ma:internalName="TimesCloned" ma:readOnly="false">
      <xsd:simpleType>
        <xsd:restriction base="dms:Number"/>
      </xsd:simpleType>
    </xsd:element>
    <xsd:element name="TrustLevel" ma:index="128" nillable="true" ma:displayName="Trust Level" ma:default="1 Microsoft Managed Content" ma:internalName="TrustLevel" ma:readOnly="false">
      <xsd:simpleType>
        <xsd:restriction base="dms:Unknown"/>
      </xsd:simpleType>
    </xsd:element>
    <xsd:element name="UALocComments" ma:index="129" nillable="true" ma:displayName="UA Loc Comments" ma:default="" ma:internalName="UALocComments" ma:readOnly="false">
      <xsd:simpleType>
        <xsd:restriction base="dms:Note"/>
      </xsd:simpleType>
    </xsd:element>
    <xsd:element name="UALocRecommendation" ma:index="130" nillable="true" ma:displayName="UA Loc Recommendation" ma:default="Localize" ma:internalName="UALocRecommendation" ma:readOnly="false">
      <xsd:simpleType>
        <xsd:restriction base="dms:Choice">
          <xsd:enumeration value="Localize"/>
          <xsd:enumeration value="Never Localize"/>
          <xsd:enumeration value="Priority Localize"/>
        </xsd:restriction>
      </xsd:simpleType>
    </xsd:element>
    <xsd:element name="UANotes" ma:index="131" nillable="true" ma:displayName="UA Notes" ma:default="" ma:internalName="UANotes" ma:readOnly="false">
      <xsd:simpleType>
        <xsd:restriction base="dms:Note"/>
      </xsd:simpleType>
    </xsd:element>
    <xsd:element name="TPAppVersion" ma:index="132" nillable="true" ma:displayName="Version" ma:default="" ma:internalName="TPAppVersion">
      <xsd:simpleType>
        <xsd:restriction base="dms:Text"/>
      </xsd:simpleType>
    </xsd:element>
    <xsd:element name="VoteCount" ma:index="133" nillable="true" ma:displayName="Vote Count" ma:default="" ma:internalName="VoteCount" ma:readOnly="fals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1e8d559-4d54-460d-ba58-5d5027f88b4d" elementFormDefault="qualified">
    <xsd:import namespace="http://schemas.microsoft.com/office/2006/documentManagement/types"/>
    <xsd:import namespace="http://schemas.microsoft.com/office/infopath/2007/PartnerControls"/>
    <xsd:element name="Description0" ma:index="134" nillable="true" ma:displayName="Description" ma:internalName="Description0">
      <xsd:simpleType>
        <xsd:restriction base="dms:Note"/>
      </xsd:simpleType>
    </xsd:element>
    <xsd:element name="Component" ma:index="135" nillable="true" ma:displayName="Component" ma:internalName="Component">
      <xsd:simpleType>
        <xsd:restriction base="dms:Text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22" ma:displayName="Content Type"/>
        <xsd:element ref="dc:title" minOccurs="0" maxOccurs="1" ma:index="127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7F5391B7-166F-4BC8-9898-FF9804D007D1}">
  <ds:schemaRefs>
    <ds:schemaRef ds:uri="http://schemas.microsoft.com/office/2006/metadata/properties"/>
    <ds:schemaRef ds:uri="http://schemas.microsoft.com/office/infopath/2007/PartnerControls"/>
    <ds:schemaRef ds:uri="9d035d7d-02e5-4a00-8b62-9a556aabc7b5"/>
    <ds:schemaRef ds:uri="91e8d559-4d54-460d-ba58-5d5027f88b4d"/>
  </ds:schemaRefs>
</ds:datastoreItem>
</file>

<file path=customXml/itemProps2.xml><?xml version="1.0" encoding="utf-8"?>
<ds:datastoreItem xmlns:ds="http://schemas.openxmlformats.org/officeDocument/2006/customXml" ds:itemID="{35506D75-8B5A-4F6B-8116-D8C9F8D0760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620AF5D-F2E3-4D3C-8EC7-BECCD1C7E30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d035d7d-02e5-4a00-8b62-9a556aabc7b5"/>
    <ds:schemaRef ds:uri="91e8d559-4d54-460d-ba58-5d5027f88b4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tf02669679</Template>
  <TotalTime>0</TotalTime>
  <Words>26</Words>
  <Application>Microsoft Office PowerPoint</Application>
  <PresentationFormat>Экран (4:3)</PresentationFormat>
  <Paragraphs>7</Paragraphs>
  <Slides>44</Slides>
  <Notes>1</Notes>
  <HiddenSlides>0</HiddenSlides>
  <MMClips>7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44</vt:i4>
      </vt:variant>
    </vt:vector>
  </HeadingPairs>
  <TitlesOfParts>
    <vt:vector size="45" baseType="lpstr">
      <vt:lpstr>tf02669679</vt:lpstr>
      <vt:lpstr>Праздник «Прощание  с   Азбукой»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Manager/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2017-03-20T05:01:17Z</dcterms:created>
  <dcterms:modified xsi:type="dcterms:W3CDTF">2021-04-09T06:38:35Z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0x010100BB2780C3CC07BD4BAA623FF9571645580400D1570604EA743043A2641365C0E91715</vt:lpwstr>
  </property>
  <property fmtid="{D5CDD505-2E9C-101B-9397-08002B2CF9AE}" pid="3" name="ImageGenCounter">
    <vt:i4>0</vt:i4>
  </property>
  <property fmtid="{D5CDD505-2E9C-101B-9397-08002B2CF9AE}" pid="4" name="ImageGenStatus">
    <vt:i4>0</vt:i4>
  </property>
  <property fmtid="{D5CDD505-2E9C-101B-9397-08002B2CF9AE}" pid="5" name="Applications">
    <vt:lpwstr>53;#;#407;#</vt:lpwstr>
  </property>
  <property fmtid="{D5CDD505-2E9C-101B-9397-08002B2CF9AE}" pid="6" name="PolicheckCounter">
    <vt:i4>0</vt:i4>
  </property>
  <property fmtid="{D5CDD505-2E9C-101B-9397-08002B2CF9AE}" pid="7" name="ImageGenTimestamp">
    <vt:filetime>2011-05-30T16:00:39Z</vt:filetime>
  </property>
  <property fmtid="{D5CDD505-2E9C-101B-9397-08002B2CF9AE}" pid="8" name="PolicheckTimestamp">
    <vt:filetime>2011-05-30T16:00:39Z</vt:filetime>
  </property>
  <property fmtid="{D5CDD505-2E9C-101B-9397-08002B2CF9AE}" pid="9" name="PolicheckStatus">
    <vt:i4>0</vt:i4>
  </property>
</Properties>
</file>