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74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05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183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0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48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388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12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8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97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756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84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EB0A1-FA6E-4C64-81F7-EB1E90551A2F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9516D-060E-4F0C-9A35-B7C655D6F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54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089055"/>
            <a:ext cx="9144000" cy="1079926"/>
          </a:xfrm>
        </p:spPr>
        <p:txBody>
          <a:bodyPr>
            <a:noAutofit/>
          </a:bodyPr>
          <a:lstStyle/>
          <a:p>
            <a:r>
              <a:rPr lang="ru-RU" sz="3600" dirty="0"/>
              <a:t>Тема:</a:t>
            </a:r>
          </a:p>
          <a:p>
            <a:r>
              <a:rPr lang="ru-RU" sz="3600" dirty="0"/>
              <a:t>«</a:t>
            </a:r>
            <a:r>
              <a:rPr lang="ru-RU" sz="4400" b="1" dirty="0"/>
              <a:t>Экология и мы</a:t>
            </a:r>
            <a:r>
              <a:rPr lang="ru-RU" sz="3600" dirty="0"/>
              <a:t>»</a:t>
            </a:r>
          </a:p>
          <a:p>
            <a:endParaRPr lang="ru-RU" sz="3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507" y="1030310"/>
            <a:ext cx="5589431" cy="389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869"/>
            <a:ext cx="12191999" cy="68211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Кислотные </a:t>
            </a:r>
            <a:r>
              <a:rPr lang="ru-RU" b="1" dirty="0" err="1" smtClean="0"/>
              <a:t>дожди.Последствия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46" y="1690687"/>
            <a:ext cx="8448541" cy="501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2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10"/>
            <a:ext cx="12191999" cy="6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Способы решения экологических проблем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Эффективная переработка мусора и отходов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1" y="2911697"/>
            <a:ext cx="9259910" cy="359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80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Озеленение городов и планеты в целом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61" y="2318196"/>
            <a:ext cx="7392473" cy="405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3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Переход на экологически безопасное топливо.</a:t>
            </a:r>
          </a:p>
          <a:p>
            <a:r>
              <a:rPr lang="ru-RU" b="1" dirty="0"/>
              <a:t>И</a:t>
            </a:r>
            <a:r>
              <a:rPr lang="ru-RU" b="1" dirty="0" smtClean="0"/>
              <a:t>зобретение </a:t>
            </a:r>
            <a:r>
              <a:rPr lang="ru-RU" b="1" dirty="0"/>
              <a:t>и внедрение новых технологий, позволяющих сократить вредное воздействие на </a:t>
            </a:r>
            <a:r>
              <a:rPr lang="ru-RU" b="1" dirty="0" smtClean="0"/>
              <a:t>природу.</a:t>
            </a:r>
          </a:p>
          <a:p>
            <a:r>
              <a:rPr lang="ru-RU" b="1" dirty="0" err="1" smtClean="0"/>
              <a:t>Контоль</a:t>
            </a:r>
            <a:r>
              <a:rPr lang="ru-RU" b="1" dirty="0" smtClean="0"/>
              <a:t> за состоянием окружающей среды.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265" y="3670479"/>
            <a:ext cx="5435220" cy="301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1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" y="-212501"/>
            <a:ext cx="1218012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b="1" dirty="0" smtClean="0"/>
              <a:t>Экология-дело каждого!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391" y="1825626"/>
            <a:ext cx="5298209" cy="364252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1" y="3387144"/>
            <a:ext cx="3962400" cy="325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5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                                    </a:t>
            </a:r>
            <a:r>
              <a:rPr lang="ru-RU" sz="3200" b="1" dirty="0" smtClean="0"/>
              <a:t>МАДОУ №48 «МАЛЫШ»</a:t>
            </a:r>
          </a:p>
          <a:p>
            <a:pPr marL="0" indent="0" algn="just">
              <a:buNone/>
            </a:pPr>
            <a:r>
              <a:rPr lang="ru-RU" sz="3200" b="1" dirty="0" smtClean="0"/>
              <a:t>                                 Г.ЮЖНО-САХАЛИНСК,2022г.</a:t>
            </a:r>
          </a:p>
          <a:p>
            <a:pPr marL="0" indent="0" algn="just">
              <a:buNone/>
            </a:pPr>
            <a:r>
              <a:rPr lang="ru-RU" sz="3200" b="1" dirty="0" smtClean="0"/>
              <a:t>              ВОСПИТАТЕЛЬ ПОДГОТОВИТЕЛЬНОЙ ГРУППЫ:</a:t>
            </a:r>
          </a:p>
          <a:p>
            <a:pPr marL="0" indent="0" algn="just">
              <a:buNone/>
            </a:pPr>
            <a:r>
              <a:rPr lang="ru-RU" sz="3200" b="1" dirty="0" smtClean="0"/>
              <a:t>                   </a:t>
            </a:r>
          </a:p>
          <a:p>
            <a:pPr marL="0" indent="0" algn="just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              МЕДЖИДОВА ИНЕССА КАМАЛУДИНОВНА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5488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707331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ЦЕЛЬ:</a:t>
            </a:r>
            <a:endParaRPr lang="ru-RU" dirty="0"/>
          </a:p>
          <a:p>
            <a:r>
              <a:rPr lang="ru-RU" b="1" dirty="0" smtClean="0"/>
              <a:t>Ознакомление детей </a:t>
            </a:r>
            <a:r>
              <a:rPr lang="ru-RU" b="1" dirty="0"/>
              <a:t>с  основными экологическими проблемами человечества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Воспитание </a:t>
            </a:r>
            <a:r>
              <a:rPr lang="ru-RU" b="1" dirty="0"/>
              <a:t>чувства личной ответственности за состояние окружающей среды.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58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743854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712" y="1457441"/>
            <a:ext cx="6721699" cy="39001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Одной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 глобальных проблем человечества является постоянно ухудшающееся состояние окружающей его среды, причиной которого является оно само. Взаимодействие человека и природы, которое становится все активнее, привело к нарушениям экосистемы, многие из которых являются необратимыми.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926" y="245483"/>
            <a:ext cx="2996485" cy="29964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003" y="3925332"/>
            <a:ext cx="2506551" cy="25065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29" y="4971245"/>
            <a:ext cx="3230514" cy="20342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672" y="4799508"/>
            <a:ext cx="3119137" cy="223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35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878"/>
            <a:ext cx="12192000" cy="68708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       Основные </a:t>
            </a:r>
            <a:r>
              <a:rPr lang="ru-RU" sz="3600" b="1" dirty="0"/>
              <a:t>экологические проблемы </a:t>
            </a:r>
            <a:r>
              <a:rPr lang="ru-RU" sz="3600" b="1" dirty="0" smtClean="0"/>
              <a:t>человечества: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803163"/>
              </p:ext>
            </p:extLst>
          </p:nvPr>
        </p:nvGraphicFramePr>
        <p:xfrm>
          <a:off x="708338" y="2112134"/>
          <a:ext cx="2356833" cy="1188720"/>
        </p:xfrm>
        <a:graphic>
          <a:graphicData uri="http://schemas.openxmlformats.org/drawingml/2006/table">
            <a:tbl>
              <a:tblPr/>
              <a:tblGrid>
                <a:gridCol w="2356833"/>
              </a:tblGrid>
              <a:tr h="1056069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Загрязнение мирового океана</a:t>
                      </a:r>
                      <a:endParaRPr lang="ru-RU" sz="24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927465"/>
              </p:ext>
            </p:extLst>
          </p:nvPr>
        </p:nvGraphicFramePr>
        <p:xfrm>
          <a:off x="3425781" y="2112134"/>
          <a:ext cx="2369712" cy="1188720"/>
        </p:xfrm>
        <a:graphic>
          <a:graphicData uri="http://schemas.openxmlformats.org/drawingml/2006/table">
            <a:tbl>
              <a:tblPr/>
              <a:tblGrid>
                <a:gridCol w="2369712"/>
              </a:tblGrid>
              <a:tr h="118872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Вырубка лесов</a:t>
                      </a:r>
                      <a:endParaRPr lang="ru-RU" sz="24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42195"/>
              </p:ext>
            </p:extLst>
          </p:nvPr>
        </p:nvGraphicFramePr>
        <p:xfrm>
          <a:off x="6259132" y="2112134"/>
          <a:ext cx="2408350" cy="1188720"/>
        </p:xfrm>
        <a:graphic>
          <a:graphicData uri="http://schemas.openxmlformats.org/drawingml/2006/table">
            <a:tbl>
              <a:tblPr/>
              <a:tblGrid>
                <a:gridCol w="2408350"/>
              </a:tblGrid>
              <a:tr h="118872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Разрушение озонового слоя </a:t>
                      </a:r>
                      <a:endParaRPr lang="ru-RU" sz="24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645408"/>
              </p:ext>
            </p:extLst>
          </p:nvPr>
        </p:nvGraphicFramePr>
        <p:xfrm>
          <a:off x="9131121" y="2112134"/>
          <a:ext cx="2562896" cy="1188720"/>
        </p:xfrm>
        <a:graphic>
          <a:graphicData uri="http://schemas.openxmlformats.org/drawingml/2006/table">
            <a:tbl>
              <a:tblPr/>
              <a:tblGrid>
                <a:gridCol w="2562896"/>
              </a:tblGrid>
              <a:tr h="1188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Засорение атмосферы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880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"/>
            <a:ext cx="12191999" cy="68578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Загрязнение мирового океана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21218" y="1690688"/>
            <a:ext cx="5447762" cy="418207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/>
              <a:t>Сушу и  океан связывают реки, впадающие в моря и несущие различные загрязнители. Не распадающиеся при контакте с почвой </a:t>
            </a:r>
            <a:r>
              <a:rPr lang="ru-RU" b="1" dirty="0" smtClean="0"/>
              <a:t> пластик и химические </a:t>
            </a:r>
            <a:r>
              <a:rPr lang="ru-RU" b="1" dirty="0"/>
              <a:t>вещества, такие как нефтепродукты, нефть, удобрения (особенно нитраты и фосфаты) попадают в реки, а затем в океан. В итоге океан превращается в место сброса этого «коктейля» из питательных веществ и ядов</a:t>
            </a:r>
            <a:r>
              <a:rPr lang="ru-RU" b="1" dirty="0" smtClean="0"/>
              <a:t>.</a:t>
            </a:r>
            <a:r>
              <a:rPr lang="ru-RU" b="1" dirty="0"/>
              <a:t> </a:t>
            </a:r>
            <a:r>
              <a:rPr lang="ru-RU" b="1" dirty="0" smtClean="0"/>
              <a:t>Загрязнение </a:t>
            </a:r>
            <a:r>
              <a:rPr lang="ru-RU" b="1" dirty="0"/>
              <a:t>мирового океана ведет к заражению или гибели морских млекопитающих.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91" y="1212483"/>
            <a:ext cx="3733997" cy="25198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453" y="3781726"/>
            <a:ext cx="4469935" cy="250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24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44"/>
            <a:ext cx="12192000" cy="68301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Вырубка лесов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30047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Леса вырубаются ради добычи полезных ископаемых, получения древесины, при расчистке территории под пастбища, для получения земель сельскохозяйственного </a:t>
            </a:r>
            <a:r>
              <a:rPr lang="ru-RU" b="1" dirty="0" smtClean="0"/>
              <a:t>назначения . Вырубка </a:t>
            </a:r>
            <a:r>
              <a:rPr lang="ru-RU" b="1" dirty="0"/>
              <a:t>лесов приводит к исчезновению диких </a:t>
            </a:r>
            <a:r>
              <a:rPr lang="ru-RU" b="1" dirty="0" smtClean="0"/>
              <a:t>животных, </a:t>
            </a:r>
            <a:r>
              <a:rPr lang="ru-RU" b="1" dirty="0"/>
              <a:t>редких </a:t>
            </a:r>
            <a:r>
              <a:rPr lang="ru-RU" b="1" dirty="0" smtClean="0"/>
              <a:t>растений и </a:t>
            </a:r>
            <a:r>
              <a:rPr lang="ru-RU" b="1" dirty="0"/>
              <a:t>влияет на круговорот воды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163" y="1357170"/>
            <a:ext cx="5274972" cy="352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2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Разрушение озонового слоя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348211" cy="436911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/>
              <a:t>Озон — одна из составляющих стратосферы (слоя атмосферы на высоте 12-50 километров), представляющий собой одну из разновидностей кислорода. Для человека ценность озона заключается в том, что он блокирует часть ультрафиолетовых лучей, защищая всё живое от прямого солнечного излучения</a:t>
            </a:r>
            <a:r>
              <a:rPr lang="ru-RU" b="1" dirty="0" smtClean="0"/>
              <a:t>.</a:t>
            </a:r>
            <a:r>
              <a:rPr lang="ru-RU" b="1" dirty="0"/>
              <a:t>  Среди причин этого явления:</a:t>
            </a:r>
          </a:p>
          <a:p>
            <a:r>
              <a:rPr lang="ru-RU" b="1" dirty="0" smtClean="0"/>
              <a:t> </a:t>
            </a:r>
            <a:r>
              <a:rPr lang="ru-RU" b="1" dirty="0"/>
              <a:t>Запуск ракет и спутников;</a:t>
            </a:r>
          </a:p>
          <a:p>
            <a:r>
              <a:rPr lang="ru-RU" b="1" dirty="0" err="1"/>
              <a:t>Авиаполёты</a:t>
            </a:r>
            <a:r>
              <a:rPr lang="ru-RU" b="1" dirty="0"/>
              <a:t> на высоте от </a:t>
            </a:r>
            <a:r>
              <a:rPr lang="ru-RU" b="1" dirty="0" smtClean="0"/>
              <a:t>12 </a:t>
            </a:r>
            <a:r>
              <a:rPr lang="ru-RU" b="1" dirty="0"/>
              <a:t>километров и выше;</a:t>
            </a:r>
          </a:p>
          <a:p>
            <a:r>
              <a:rPr lang="ru-RU" b="1" dirty="0"/>
              <a:t>Промышленные и бытовые выбросы фреона.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2955">
            <a:off x="7016934" y="2238460"/>
            <a:ext cx="4904695" cy="266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17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191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942" y="276784"/>
            <a:ext cx="8611672" cy="626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3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Засорение атмосферы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825625"/>
            <a:ext cx="6039118" cy="413729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Самая очевидная опасность загрязнения атмосферы — дефицит чистого </a:t>
            </a:r>
            <a:r>
              <a:rPr lang="ru-RU" b="1" dirty="0" err="1" smtClean="0"/>
              <a:t>воздуха,а</a:t>
            </a:r>
            <a:r>
              <a:rPr lang="ru-RU" b="1" dirty="0" smtClean="0"/>
              <a:t> также «кислотные дожди». </a:t>
            </a:r>
            <a:r>
              <a:rPr lang="ru-RU" b="1" dirty="0"/>
              <a:t>Из главных элементов, загрязняющих атмосферу, можно выделить:</a:t>
            </a:r>
          </a:p>
          <a:p>
            <a:r>
              <a:rPr lang="ru-RU" b="1" dirty="0"/>
              <a:t>Выбросы во время деятельности промышленных предприятий;</a:t>
            </a:r>
          </a:p>
          <a:p>
            <a:r>
              <a:rPr lang="ru-RU" b="1" dirty="0"/>
              <a:t>Выхлопы автомобилей и другого транспорта с двигателем внутреннего сгорания;</a:t>
            </a:r>
          </a:p>
          <a:p>
            <a:r>
              <a:rPr lang="ru-RU" b="1" dirty="0"/>
              <a:t>Радиоактивные объекты;</a:t>
            </a:r>
          </a:p>
          <a:p>
            <a:r>
              <a:rPr lang="ru-RU" b="1" dirty="0"/>
              <a:t>Отходы (бытовые и промышленные).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602" y="1857377"/>
            <a:ext cx="4972415" cy="31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9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255</Words>
  <Application>Microsoft Office PowerPoint</Application>
  <PresentationFormat>Широкоэкранный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         Основные экологические проблемы человечества:</vt:lpstr>
      <vt:lpstr>Загрязнение мирового океана</vt:lpstr>
      <vt:lpstr>Вырубка лесов</vt:lpstr>
      <vt:lpstr>Разрушение озонового слоя.</vt:lpstr>
      <vt:lpstr>Презентация PowerPoint</vt:lpstr>
      <vt:lpstr>Засорение атмосферы </vt:lpstr>
      <vt:lpstr>Кислотные дожди.Последствия</vt:lpstr>
      <vt:lpstr>Способы решения экологических проблем:</vt:lpstr>
      <vt:lpstr>Презентация PowerPoint</vt:lpstr>
      <vt:lpstr>Презентация PowerPoint</vt:lpstr>
      <vt:lpstr>             Экология-дело каждого!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Toshiba</dc:creator>
  <cp:lastModifiedBy>Toshiba</cp:lastModifiedBy>
  <cp:revision>19</cp:revision>
  <dcterms:created xsi:type="dcterms:W3CDTF">2022-02-23T10:09:17Z</dcterms:created>
  <dcterms:modified xsi:type="dcterms:W3CDTF">2022-02-25T11:30:03Z</dcterms:modified>
</cp:coreProperties>
</file>