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BA414F-A0BE-4D34-A387-ECB8C3055419}" type="datetimeFigureOut">
              <a:rPr lang="ru-RU" smtClean="0"/>
              <a:t>25.01.2022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29E86BC-6D05-4053-805A-525E1020C12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124744"/>
            <a:ext cx="7848871" cy="4104456"/>
          </a:xfrm>
        </p:spPr>
        <p:txBody>
          <a:bodyPr>
            <a:noAutofit/>
          </a:bodyPr>
          <a:lstStyle/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 smtClean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Аушева Фатима </a:t>
            </a:r>
            <a:r>
              <a:rPr lang="ru-RU" sz="2000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Мухажировна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-учитель истории и обществознания, педагог-организатор, МБОУ «</a:t>
            </a:r>
            <a:r>
              <a:rPr lang="ru-RU" sz="2000" dirty="0" err="1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Русскинская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sz="2000" smtClean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7" y="188640"/>
            <a:ext cx="8568952" cy="1584177"/>
          </a:xfrm>
        </p:spPr>
        <p:txBody>
          <a:bodyPr/>
          <a:lstStyle/>
          <a:p>
            <a:r>
              <a:rPr lang="ru-RU" sz="6000" dirty="0" smtClean="0">
                <a:solidFill>
                  <a:schemeClr val="accent6"/>
                </a:solidFill>
                <a:latin typeface="Monotype Corsiva" panose="03010101010201010101" pitchFamily="66" charset="0"/>
              </a:rPr>
              <a:t>Вторая жизнь пластика</a:t>
            </a:r>
            <a:endParaRPr lang="ru-RU" sz="6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828092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37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5555"/>
            <a:ext cx="5184576" cy="619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Аушева\AppData\Local\Temp\Rar$DIa6812.2031\20220125_1238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553" y="395554"/>
            <a:ext cx="4176464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475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260648"/>
            <a:ext cx="8712968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569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59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118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12967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77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568951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92362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640959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158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" y="142222"/>
            <a:ext cx="3600400" cy="3214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Аушева\AppData\Local\Temp\Rar$DIa6812.560\20220125_13112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6632"/>
            <a:ext cx="2520280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603" y="116632"/>
            <a:ext cx="3384376" cy="6428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66558"/>
            <a:ext cx="3240360" cy="3430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C:\Users\Аушева\Downloads\20220125_13105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153763"/>
            <a:ext cx="2771042" cy="34563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9905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96943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209811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32656"/>
            <a:ext cx="8424936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92394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3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86795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640960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87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5040560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1552" y="13294096"/>
            <a:ext cx="40011152" cy="3000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Аушева\Desktop\фото пластик\20220125_12292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2656"/>
            <a:ext cx="4176464" cy="61206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2567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32427"/>
            <a:ext cx="2817111" cy="3412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01008"/>
            <a:ext cx="2592287" cy="2984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 descr="C:\Users\Аушева\Desktop\фото пластик\IMG-fc45f200432aa960b66c6a8aedefe44c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20" y="764704"/>
            <a:ext cx="3286080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92420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376264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Аушева\AppData\Local\Temp\Rar$DIa6812.49624\IMG-76f8afff4187aba8e4404bac8c3f57d1-V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916" y="170384"/>
            <a:ext cx="2419975" cy="3906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Аушева\AppData\Local\Temp\Rar$DIa6812.4776\IMG-b741fed722625375aca17395136f3731-V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520" y="170384"/>
            <a:ext cx="4176464" cy="6438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48980"/>
            <a:ext cx="2275344" cy="3348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Рисунок 7" descr="C:\Users\Аушева\Desktop\20220125_13105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29" y="3008745"/>
            <a:ext cx="2343150" cy="36003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310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89</TotalTime>
  <Words>19</Words>
  <Application>Microsoft Office PowerPoint</Application>
  <PresentationFormat>Экран (4:3)</PresentationFormat>
  <Paragraphs>13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Воздушный поток</vt:lpstr>
      <vt:lpstr>Вторая жизнь пластика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Вторая жизнь пластика</dc:title>
  <dc:creator>Аушева</dc:creator>
  <cp:lastModifiedBy>Аушева</cp:lastModifiedBy>
  <cp:revision>10</cp:revision>
  <dcterms:created xsi:type="dcterms:W3CDTF">2022-01-25T08:55:45Z</dcterms:created>
  <dcterms:modified xsi:type="dcterms:W3CDTF">2022-01-25T10:28:26Z</dcterms:modified>
</cp:coreProperties>
</file>