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8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74" r:id="rId17"/>
    <p:sldId id="277" r:id="rId18"/>
    <p:sldId id="278" r:id="rId19"/>
    <p:sldId id="280" r:id="rId20"/>
    <p:sldId id="281" r:id="rId21"/>
    <p:sldId id="282" r:id="rId22"/>
    <p:sldId id="283" r:id="rId23"/>
    <p:sldId id="285" r:id="rId24"/>
    <p:sldId id="284" r:id="rId25"/>
    <p:sldId id="28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3411" autoAdjust="0"/>
  </p:normalViewPr>
  <p:slideViewPr>
    <p:cSldViewPr>
      <p:cViewPr>
        <p:scale>
          <a:sx n="50" d="100"/>
          <a:sy n="50" d="100"/>
        </p:scale>
        <p:origin x="-758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1" d="100"/>
          <a:sy n="41" d="100"/>
        </p:scale>
        <p:origin x="-2381" y="-7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B0BAEB-84D5-4E56-B0D2-E349390CF171}" type="doc">
      <dgm:prSet loTypeId="urn:microsoft.com/office/officeart/2005/8/layout/chevron2" loCatId="process" qsTypeId="urn:microsoft.com/office/officeart/2005/8/quickstyle/3d8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60061E3-26CB-4802-B7D1-3E608C20E5E7}">
      <dgm:prSet phldrT="[Текст]"/>
      <dgm:spPr/>
      <dgm:t>
        <a:bodyPr/>
        <a:lstStyle/>
        <a:p>
          <a:endParaRPr lang="ru-RU" dirty="0"/>
        </a:p>
      </dgm:t>
    </dgm:pt>
    <dgm:pt modelId="{CBF81630-EFC9-465E-B5F5-899959D335D5}" type="parTrans" cxnId="{B34DCF3E-D8BA-4451-96CD-19799D45CFD6}">
      <dgm:prSet/>
      <dgm:spPr/>
      <dgm:t>
        <a:bodyPr/>
        <a:lstStyle/>
        <a:p>
          <a:endParaRPr lang="ru-RU"/>
        </a:p>
      </dgm:t>
    </dgm:pt>
    <dgm:pt modelId="{30FBEF17-6727-4DC6-AFAB-580FD44F6BB2}" type="sibTrans" cxnId="{B34DCF3E-D8BA-4451-96CD-19799D45CFD6}">
      <dgm:prSet/>
      <dgm:spPr/>
      <dgm:t>
        <a:bodyPr/>
        <a:lstStyle/>
        <a:p>
          <a:endParaRPr lang="ru-RU"/>
        </a:p>
      </dgm:t>
    </dgm:pt>
    <dgm:pt modelId="{C7C785C0-468A-4ED4-98B1-39546804F62D}">
      <dgm:prSet phldrT="[Текст]"/>
      <dgm:spPr/>
      <dgm:t>
        <a:bodyPr/>
        <a:lstStyle/>
        <a:p>
          <a:r>
            <a:rPr lang="ru-RU" i="1" dirty="0" smtClean="0">
              <a:latin typeface="Arial" pitchFamily="34" charset="0"/>
              <a:cs typeface="Arial" pitchFamily="34" charset="0"/>
            </a:rPr>
            <a:t>Выясним, что такое простое предложение.</a:t>
          </a:r>
          <a:endParaRPr lang="ru-RU" dirty="0"/>
        </a:p>
      </dgm:t>
    </dgm:pt>
    <dgm:pt modelId="{24584008-E4C5-489F-899F-CF4FD4B1130F}" type="parTrans" cxnId="{0AD0519A-B63B-410A-B1F3-4426511DB882}">
      <dgm:prSet/>
      <dgm:spPr/>
      <dgm:t>
        <a:bodyPr/>
        <a:lstStyle/>
        <a:p>
          <a:endParaRPr lang="ru-RU"/>
        </a:p>
      </dgm:t>
    </dgm:pt>
    <dgm:pt modelId="{380BF1E6-B344-4EB4-8206-BD344F66E45B}" type="sibTrans" cxnId="{0AD0519A-B63B-410A-B1F3-4426511DB882}">
      <dgm:prSet/>
      <dgm:spPr/>
      <dgm:t>
        <a:bodyPr/>
        <a:lstStyle/>
        <a:p>
          <a:endParaRPr lang="ru-RU"/>
        </a:p>
      </dgm:t>
    </dgm:pt>
    <dgm:pt modelId="{60F28B0C-1EE9-4675-9CC0-EF8E0A14B109}">
      <dgm:prSet phldrT="[Текст]"/>
      <dgm:spPr/>
      <dgm:t>
        <a:bodyPr/>
        <a:lstStyle/>
        <a:p>
          <a:endParaRPr lang="ru-RU" dirty="0"/>
        </a:p>
      </dgm:t>
    </dgm:pt>
    <dgm:pt modelId="{EEFFB4E9-115A-48A2-BE47-D46363C5EDF5}" type="parTrans" cxnId="{A4054F4F-244B-4A99-8EC7-EEA1C72DE21A}">
      <dgm:prSet/>
      <dgm:spPr/>
      <dgm:t>
        <a:bodyPr/>
        <a:lstStyle/>
        <a:p>
          <a:endParaRPr lang="ru-RU"/>
        </a:p>
      </dgm:t>
    </dgm:pt>
    <dgm:pt modelId="{C4B4D866-DA43-4CDD-BC3B-4588B02567D0}" type="sibTrans" cxnId="{A4054F4F-244B-4A99-8EC7-EEA1C72DE21A}">
      <dgm:prSet/>
      <dgm:spPr/>
      <dgm:t>
        <a:bodyPr/>
        <a:lstStyle/>
        <a:p>
          <a:endParaRPr lang="ru-RU"/>
        </a:p>
      </dgm:t>
    </dgm:pt>
    <dgm:pt modelId="{700D8D79-FD84-48D7-BFA8-DE05DA4312E1}">
      <dgm:prSet phldrT="[Текст]"/>
      <dgm:spPr/>
      <dgm:t>
        <a:bodyPr/>
        <a:lstStyle/>
        <a:p>
          <a:r>
            <a:rPr lang="ru-RU" i="1" dirty="0" smtClean="0">
              <a:latin typeface="Arial" pitchFamily="34" charset="0"/>
              <a:cs typeface="Arial" pitchFamily="34" charset="0"/>
            </a:rPr>
            <a:t>Поговорим о разных видах простых предложений.</a:t>
          </a:r>
          <a:endParaRPr lang="ru-RU" dirty="0"/>
        </a:p>
      </dgm:t>
    </dgm:pt>
    <dgm:pt modelId="{9D154C47-A3A3-4FAD-8B29-FAF0535C631B}" type="parTrans" cxnId="{98396011-CC02-4AAF-AC35-66CF7025ED4B}">
      <dgm:prSet/>
      <dgm:spPr/>
      <dgm:t>
        <a:bodyPr/>
        <a:lstStyle/>
        <a:p>
          <a:endParaRPr lang="ru-RU"/>
        </a:p>
      </dgm:t>
    </dgm:pt>
    <dgm:pt modelId="{BCFC13B3-EC32-41F2-BF23-EDBC37B52C84}" type="sibTrans" cxnId="{98396011-CC02-4AAF-AC35-66CF7025ED4B}">
      <dgm:prSet/>
      <dgm:spPr/>
      <dgm:t>
        <a:bodyPr/>
        <a:lstStyle/>
        <a:p>
          <a:endParaRPr lang="ru-RU"/>
        </a:p>
      </dgm:t>
    </dgm:pt>
    <dgm:pt modelId="{00EEB0E4-48E0-4197-BFE3-BE764D8F21AD}">
      <dgm:prSet phldrT="[Текст]"/>
      <dgm:spPr/>
      <dgm:t>
        <a:bodyPr/>
        <a:lstStyle/>
        <a:p>
          <a:endParaRPr lang="ru-RU" dirty="0"/>
        </a:p>
      </dgm:t>
    </dgm:pt>
    <dgm:pt modelId="{91A13C71-888D-45D1-8A02-F7000A97CA1C}" type="sibTrans" cxnId="{F5930266-8DFA-4CF8-AEBD-C427D529BEFF}">
      <dgm:prSet/>
      <dgm:spPr/>
      <dgm:t>
        <a:bodyPr/>
        <a:lstStyle/>
        <a:p>
          <a:endParaRPr lang="ru-RU"/>
        </a:p>
      </dgm:t>
    </dgm:pt>
    <dgm:pt modelId="{3C1F4221-8AD7-48DA-9513-C2EE67CEA5E6}" type="parTrans" cxnId="{F5930266-8DFA-4CF8-AEBD-C427D529BEFF}">
      <dgm:prSet/>
      <dgm:spPr/>
      <dgm:t>
        <a:bodyPr/>
        <a:lstStyle/>
        <a:p>
          <a:endParaRPr lang="ru-RU"/>
        </a:p>
      </dgm:t>
    </dgm:pt>
    <dgm:pt modelId="{0EBA1B4D-4FEC-4D3D-AD75-94AEE3F6A769}">
      <dgm:prSet/>
      <dgm:spPr/>
      <dgm:t>
        <a:bodyPr/>
        <a:lstStyle/>
        <a:p>
          <a:r>
            <a:rPr lang="ru-RU" i="1" dirty="0" smtClean="0">
              <a:latin typeface="Arial" pitchFamily="34" charset="0"/>
              <a:cs typeface="Arial" pitchFamily="34" charset="0"/>
            </a:rPr>
            <a:t>Вспомним, что такое предложение.</a:t>
          </a:r>
          <a:endParaRPr lang="ru-RU" dirty="0"/>
        </a:p>
      </dgm:t>
    </dgm:pt>
    <dgm:pt modelId="{FE4FB439-A510-481E-9ACC-44162183E60C}" type="parTrans" cxnId="{4D712C41-6CEF-47EC-A141-7493458F0E2F}">
      <dgm:prSet/>
      <dgm:spPr/>
      <dgm:t>
        <a:bodyPr/>
        <a:lstStyle/>
        <a:p>
          <a:endParaRPr lang="ru-RU"/>
        </a:p>
      </dgm:t>
    </dgm:pt>
    <dgm:pt modelId="{86634860-5F16-424A-8D94-FF7E1CC603A7}" type="sibTrans" cxnId="{4D712C41-6CEF-47EC-A141-7493458F0E2F}">
      <dgm:prSet/>
      <dgm:spPr/>
      <dgm:t>
        <a:bodyPr/>
        <a:lstStyle/>
        <a:p>
          <a:endParaRPr lang="ru-RU"/>
        </a:p>
      </dgm:t>
    </dgm:pt>
    <dgm:pt modelId="{97ACB686-32F4-4446-B96C-837672E61364}" type="pres">
      <dgm:prSet presAssocID="{61B0BAEB-84D5-4E56-B0D2-E349390CF171}" presName="linearFlow" presStyleCnt="0">
        <dgm:presLayoutVars>
          <dgm:dir/>
          <dgm:animLvl val="lvl"/>
          <dgm:resizeHandles val="exact"/>
        </dgm:presLayoutVars>
      </dgm:prSet>
      <dgm:spPr/>
    </dgm:pt>
    <dgm:pt modelId="{A33B0E8C-FAF5-4F38-8759-0EBE9C02B728}" type="pres">
      <dgm:prSet presAssocID="{00EEB0E4-48E0-4197-BFE3-BE764D8F21AD}" presName="composite" presStyleCnt="0"/>
      <dgm:spPr/>
    </dgm:pt>
    <dgm:pt modelId="{D2781028-8B65-45B4-89C5-8B48D2BC0F29}" type="pres">
      <dgm:prSet presAssocID="{00EEB0E4-48E0-4197-BFE3-BE764D8F21A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F490C-E836-4003-BBD0-18DEC78B0D2A}" type="pres">
      <dgm:prSet presAssocID="{00EEB0E4-48E0-4197-BFE3-BE764D8F21AD}" presName="descendantText" presStyleLbl="alignAcc1" presStyleIdx="0" presStyleCnt="3">
        <dgm:presLayoutVars>
          <dgm:bulletEnabled val="1"/>
        </dgm:presLayoutVars>
      </dgm:prSet>
      <dgm:spPr/>
    </dgm:pt>
    <dgm:pt modelId="{869AD77B-0561-456E-BB7B-C739BE397472}" type="pres">
      <dgm:prSet presAssocID="{91A13C71-888D-45D1-8A02-F7000A97CA1C}" presName="sp" presStyleCnt="0"/>
      <dgm:spPr/>
    </dgm:pt>
    <dgm:pt modelId="{88475E72-BA80-42AD-AF26-EADFBC7D71E4}" type="pres">
      <dgm:prSet presAssocID="{F60061E3-26CB-4802-B7D1-3E608C20E5E7}" presName="composite" presStyleCnt="0"/>
      <dgm:spPr/>
    </dgm:pt>
    <dgm:pt modelId="{2D7BC896-49E3-4C7A-9371-5422AB1C7BA4}" type="pres">
      <dgm:prSet presAssocID="{F60061E3-26CB-4802-B7D1-3E608C20E5E7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36798F0F-060C-4FCE-B678-B0C93DCED5C5}" type="pres">
      <dgm:prSet presAssocID="{F60061E3-26CB-4802-B7D1-3E608C20E5E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EA5366-D418-4C8D-9989-4C535379417A}" type="pres">
      <dgm:prSet presAssocID="{30FBEF17-6727-4DC6-AFAB-580FD44F6BB2}" presName="sp" presStyleCnt="0"/>
      <dgm:spPr/>
    </dgm:pt>
    <dgm:pt modelId="{77748AE3-9D1F-4B8C-95BA-4EBAF50D66C2}" type="pres">
      <dgm:prSet presAssocID="{60F28B0C-1EE9-4675-9CC0-EF8E0A14B109}" presName="composite" presStyleCnt="0"/>
      <dgm:spPr/>
    </dgm:pt>
    <dgm:pt modelId="{37D46CD5-A40A-4C5F-A8BE-1330C7338782}" type="pres">
      <dgm:prSet presAssocID="{60F28B0C-1EE9-4675-9CC0-EF8E0A14B109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0821DCC2-3CEB-4774-91AE-61D3A7B5256E}" type="pres">
      <dgm:prSet presAssocID="{60F28B0C-1EE9-4675-9CC0-EF8E0A14B10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396011-CC02-4AAF-AC35-66CF7025ED4B}" srcId="{60F28B0C-1EE9-4675-9CC0-EF8E0A14B109}" destId="{700D8D79-FD84-48D7-BFA8-DE05DA4312E1}" srcOrd="0" destOrd="0" parTransId="{9D154C47-A3A3-4FAD-8B29-FAF0535C631B}" sibTransId="{BCFC13B3-EC32-41F2-BF23-EDBC37B52C84}"/>
    <dgm:cxn modelId="{551A6AB5-6C22-478C-9FC4-56608A9604C0}" type="presOf" srcId="{700D8D79-FD84-48D7-BFA8-DE05DA4312E1}" destId="{0821DCC2-3CEB-4774-91AE-61D3A7B5256E}" srcOrd="0" destOrd="0" presId="urn:microsoft.com/office/officeart/2005/8/layout/chevron2"/>
    <dgm:cxn modelId="{E0DF24A3-9505-48BA-92F0-3C67811CEF91}" type="presOf" srcId="{60F28B0C-1EE9-4675-9CC0-EF8E0A14B109}" destId="{37D46CD5-A40A-4C5F-A8BE-1330C7338782}" srcOrd="0" destOrd="0" presId="urn:microsoft.com/office/officeart/2005/8/layout/chevron2"/>
    <dgm:cxn modelId="{4D712C41-6CEF-47EC-A141-7493458F0E2F}" srcId="{00EEB0E4-48E0-4197-BFE3-BE764D8F21AD}" destId="{0EBA1B4D-4FEC-4D3D-AD75-94AEE3F6A769}" srcOrd="0" destOrd="0" parTransId="{FE4FB439-A510-481E-9ACC-44162183E60C}" sibTransId="{86634860-5F16-424A-8D94-FF7E1CC603A7}"/>
    <dgm:cxn modelId="{B34DCF3E-D8BA-4451-96CD-19799D45CFD6}" srcId="{61B0BAEB-84D5-4E56-B0D2-E349390CF171}" destId="{F60061E3-26CB-4802-B7D1-3E608C20E5E7}" srcOrd="1" destOrd="0" parTransId="{CBF81630-EFC9-465E-B5F5-899959D335D5}" sibTransId="{30FBEF17-6727-4DC6-AFAB-580FD44F6BB2}"/>
    <dgm:cxn modelId="{FF4EE1AE-9289-4D83-AEE0-D7C48D06E8B2}" type="presOf" srcId="{61B0BAEB-84D5-4E56-B0D2-E349390CF171}" destId="{97ACB686-32F4-4446-B96C-837672E61364}" srcOrd="0" destOrd="0" presId="urn:microsoft.com/office/officeart/2005/8/layout/chevron2"/>
    <dgm:cxn modelId="{F4F02650-A7EA-4D21-8F62-019EFAA94DCF}" type="presOf" srcId="{C7C785C0-468A-4ED4-98B1-39546804F62D}" destId="{36798F0F-060C-4FCE-B678-B0C93DCED5C5}" srcOrd="0" destOrd="0" presId="urn:microsoft.com/office/officeart/2005/8/layout/chevron2"/>
    <dgm:cxn modelId="{E87A2774-BCBB-4E53-BFF3-9D8D992762D9}" type="presOf" srcId="{00EEB0E4-48E0-4197-BFE3-BE764D8F21AD}" destId="{D2781028-8B65-45B4-89C5-8B48D2BC0F29}" srcOrd="0" destOrd="0" presId="urn:microsoft.com/office/officeart/2005/8/layout/chevron2"/>
    <dgm:cxn modelId="{A4054F4F-244B-4A99-8EC7-EEA1C72DE21A}" srcId="{61B0BAEB-84D5-4E56-B0D2-E349390CF171}" destId="{60F28B0C-1EE9-4675-9CC0-EF8E0A14B109}" srcOrd="2" destOrd="0" parTransId="{EEFFB4E9-115A-48A2-BE47-D46363C5EDF5}" sibTransId="{C4B4D866-DA43-4CDD-BC3B-4588B02567D0}"/>
    <dgm:cxn modelId="{0AD0519A-B63B-410A-B1F3-4426511DB882}" srcId="{F60061E3-26CB-4802-B7D1-3E608C20E5E7}" destId="{C7C785C0-468A-4ED4-98B1-39546804F62D}" srcOrd="0" destOrd="0" parTransId="{24584008-E4C5-489F-899F-CF4FD4B1130F}" sibTransId="{380BF1E6-B344-4EB4-8206-BD344F66E45B}"/>
    <dgm:cxn modelId="{F19E4EFB-C12E-4863-8B2D-73AA82E72E85}" type="presOf" srcId="{0EBA1B4D-4FEC-4D3D-AD75-94AEE3F6A769}" destId="{E5CF490C-E836-4003-BBD0-18DEC78B0D2A}" srcOrd="0" destOrd="0" presId="urn:microsoft.com/office/officeart/2005/8/layout/chevron2"/>
    <dgm:cxn modelId="{81F51B44-1C0E-43BA-A2D5-5A28CC44F755}" type="presOf" srcId="{F60061E3-26CB-4802-B7D1-3E608C20E5E7}" destId="{2D7BC896-49E3-4C7A-9371-5422AB1C7BA4}" srcOrd="0" destOrd="0" presId="urn:microsoft.com/office/officeart/2005/8/layout/chevron2"/>
    <dgm:cxn modelId="{F5930266-8DFA-4CF8-AEBD-C427D529BEFF}" srcId="{61B0BAEB-84D5-4E56-B0D2-E349390CF171}" destId="{00EEB0E4-48E0-4197-BFE3-BE764D8F21AD}" srcOrd="0" destOrd="0" parTransId="{3C1F4221-8AD7-48DA-9513-C2EE67CEA5E6}" sibTransId="{91A13C71-888D-45D1-8A02-F7000A97CA1C}"/>
    <dgm:cxn modelId="{3AEE40D4-3F7C-4BA8-84BE-2D44CA377E60}" type="presParOf" srcId="{97ACB686-32F4-4446-B96C-837672E61364}" destId="{A33B0E8C-FAF5-4F38-8759-0EBE9C02B728}" srcOrd="0" destOrd="0" presId="urn:microsoft.com/office/officeart/2005/8/layout/chevron2"/>
    <dgm:cxn modelId="{605D429D-0449-4806-B0A0-CC6773D18CAE}" type="presParOf" srcId="{A33B0E8C-FAF5-4F38-8759-0EBE9C02B728}" destId="{D2781028-8B65-45B4-89C5-8B48D2BC0F29}" srcOrd="0" destOrd="0" presId="urn:microsoft.com/office/officeart/2005/8/layout/chevron2"/>
    <dgm:cxn modelId="{710FA8B7-8CE2-48DD-93C8-EEEB10175D8E}" type="presParOf" srcId="{A33B0E8C-FAF5-4F38-8759-0EBE9C02B728}" destId="{E5CF490C-E836-4003-BBD0-18DEC78B0D2A}" srcOrd="1" destOrd="0" presId="urn:microsoft.com/office/officeart/2005/8/layout/chevron2"/>
    <dgm:cxn modelId="{095A3C77-4C7C-4B8A-A4F0-8D9D82C0A953}" type="presParOf" srcId="{97ACB686-32F4-4446-B96C-837672E61364}" destId="{869AD77B-0561-456E-BB7B-C739BE397472}" srcOrd="1" destOrd="0" presId="urn:microsoft.com/office/officeart/2005/8/layout/chevron2"/>
    <dgm:cxn modelId="{529E6939-6F41-4C69-A45F-F4A464601256}" type="presParOf" srcId="{97ACB686-32F4-4446-B96C-837672E61364}" destId="{88475E72-BA80-42AD-AF26-EADFBC7D71E4}" srcOrd="2" destOrd="0" presId="urn:microsoft.com/office/officeart/2005/8/layout/chevron2"/>
    <dgm:cxn modelId="{86C3DA24-6D9E-46FF-B9C2-7B140922C2D1}" type="presParOf" srcId="{88475E72-BA80-42AD-AF26-EADFBC7D71E4}" destId="{2D7BC896-49E3-4C7A-9371-5422AB1C7BA4}" srcOrd="0" destOrd="0" presId="urn:microsoft.com/office/officeart/2005/8/layout/chevron2"/>
    <dgm:cxn modelId="{4F3B0297-09B6-4AA7-995F-627C0E7D5676}" type="presParOf" srcId="{88475E72-BA80-42AD-AF26-EADFBC7D71E4}" destId="{36798F0F-060C-4FCE-B678-B0C93DCED5C5}" srcOrd="1" destOrd="0" presId="urn:microsoft.com/office/officeart/2005/8/layout/chevron2"/>
    <dgm:cxn modelId="{A20444C1-DCB7-4ED6-8F54-078892887EF1}" type="presParOf" srcId="{97ACB686-32F4-4446-B96C-837672E61364}" destId="{29EA5366-D418-4C8D-9989-4C535379417A}" srcOrd="3" destOrd="0" presId="urn:microsoft.com/office/officeart/2005/8/layout/chevron2"/>
    <dgm:cxn modelId="{6F4799B8-5487-4AA5-8373-EA43BAABD813}" type="presParOf" srcId="{97ACB686-32F4-4446-B96C-837672E61364}" destId="{77748AE3-9D1F-4B8C-95BA-4EBAF50D66C2}" srcOrd="4" destOrd="0" presId="urn:microsoft.com/office/officeart/2005/8/layout/chevron2"/>
    <dgm:cxn modelId="{2124D2A5-C898-478A-BFFF-A3D254D47C55}" type="presParOf" srcId="{77748AE3-9D1F-4B8C-95BA-4EBAF50D66C2}" destId="{37D46CD5-A40A-4C5F-A8BE-1330C7338782}" srcOrd="0" destOrd="0" presId="urn:microsoft.com/office/officeart/2005/8/layout/chevron2"/>
    <dgm:cxn modelId="{CF3A13AE-33E7-470D-9DA4-0093AA457E62}" type="presParOf" srcId="{77748AE3-9D1F-4B8C-95BA-4EBAF50D66C2}" destId="{0821DCC2-3CEB-4774-91AE-61D3A7B5256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5BDC26-1F31-4E7C-914A-FF24F930B32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B1B886-C454-45C6-B6B9-6650FEC6AA28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	По форме главного члена односоставные предложения делятся на две основные группы: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1441445-F6A2-4D42-861E-92119639A543}" type="parTrans" cxnId="{55A20F1F-BB15-42A8-BE8D-E347DE22E64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9825C821-AA93-40BD-98F0-F545165E8CB1}" type="sibTrans" cxnId="{55A20F1F-BB15-42A8-BE8D-E347DE22E64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04888C14-AC7A-4782-9A86-F432EA139321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с главным членом – сказуемым;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C1131923-768B-49E7-AA09-B761B25656EB}" type="parTrans" cxnId="{EBEB8448-B867-48BD-ADE7-DD9546CE491C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D6457958-7FF8-48DD-9C21-5C129CEE4CB9}" type="sibTrans" cxnId="{EBEB8448-B867-48BD-ADE7-DD9546CE491C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8FC5EC19-1337-4B8B-8CB6-12857B8FCD7B}">
      <dgm:prSet phldrT="[Текст]" custT="1"/>
      <dgm:spPr/>
      <dgm:t>
        <a:bodyPr/>
        <a:lstStyle/>
        <a:p>
          <a:pPr algn="ctr"/>
          <a:r>
            <a:rPr lang="ru-RU" sz="2000" dirty="0" smtClean="0">
              <a:latin typeface="Arial" pitchFamily="34" charset="0"/>
              <a:cs typeface="Arial" pitchFamily="34" charset="0"/>
            </a:rPr>
            <a:t>Односоставные предложения могут быть </a:t>
          </a:r>
          <a:r>
            <a:rPr lang="ru-RU" sz="2000" b="1" i="1" dirty="0" smtClean="0">
              <a:latin typeface="Arial" pitchFamily="34" charset="0"/>
              <a:cs typeface="Arial" pitchFamily="34" charset="0"/>
            </a:rPr>
            <a:t>нераспространёнными и распространёнными</a:t>
          </a:r>
          <a:r>
            <a:rPr lang="ru-RU" sz="2000" dirty="0" smtClean="0">
              <a:latin typeface="Arial" pitchFamily="34" charset="0"/>
              <a:cs typeface="Arial" pitchFamily="34" charset="0"/>
            </a:rPr>
            <a:t>.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FA09519-E770-41E3-8025-ED036E9FCDA9}" type="parTrans" cxnId="{CE976095-F777-4F0C-923D-E810122E31D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74AE61D-20E9-487A-B9BA-5BAA0F677A47}" type="sibTrans" cxnId="{CE976095-F777-4F0C-923D-E810122E31D4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00D42088-6E78-44AA-A668-6EBF5F2091B9}">
      <dgm:prSet phldrT="[Текст]" custT="1"/>
      <dgm:spPr/>
      <dgm:t>
        <a:bodyPr/>
        <a:lstStyle/>
        <a:p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2B49E9C-71A3-41DB-91F4-DD15EAE876A9}" type="parTrans" cxnId="{B4755193-E7C8-40C1-BD0A-7483E66E1556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37C14A67-D91B-4E5A-86FB-781FA8D2EC13}" type="sibTrans" cxnId="{B4755193-E7C8-40C1-BD0A-7483E66E1556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3AEEEA66-A8A8-4D45-AE43-9E69D7BC7F0C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с главным членом – подлежащим;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C23C6E6-50C6-4ED3-8BC6-806637AC5F3E}" type="parTrans" cxnId="{6BA7AECD-FCA2-4A68-AD57-0C56E883A21B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EEFB4112-0CA1-4033-82C0-8E7C1A1E6F1E}" type="sibTrans" cxnId="{6BA7AECD-FCA2-4A68-AD57-0C56E883A21B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32D48AF9-DB30-442D-A229-C0D43FD09176}" type="pres">
      <dgm:prSet presAssocID="{025BDC26-1F31-4E7C-914A-FF24F930B3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D77A05-FF97-45B4-8B17-205C0CB5D244}" type="pres">
      <dgm:prSet presAssocID="{8CB1B886-C454-45C6-B6B9-6650FEC6AA2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28E65F-8A43-4CB1-863E-AE95F18F804E}" type="pres">
      <dgm:prSet presAssocID="{8CB1B886-C454-45C6-B6B9-6650FEC6AA28}" presName="childText" presStyleLbl="revTx" presStyleIdx="0" presStyleCnt="2" custLinFactNeighborX="-893" custLinFactNeighborY="3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439D6-F4DF-40D5-BEED-98A9195CAF14}" type="pres">
      <dgm:prSet presAssocID="{8FC5EC19-1337-4B8B-8CB6-12857B8FCD7B}" presName="parentText" presStyleLbl="node1" presStyleIdx="1" presStyleCnt="2" custLinFactNeighborY="165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7B92A4-EE1C-4C4D-88D7-9683EAD91009}" type="pres">
      <dgm:prSet presAssocID="{8FC5EC19-1337-4B8B-8CB6-12857B8FCD7B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755193-E7C8-40C1-BD0A-7483E66E1556}" srcId="{8FC5EC19-1337-4B8B-8CB6-12857B8FCD7B}" destId="{00D42088-6E78-44AA-A668-6EBF5F2091B9}" srcOrd="0" destOrd="0" parTransId="{22B49E9C-71A3-41DB-91F4-DD15EAE876A9}" sibTransId="{37C14A67-D91B-4E5A-86FB-781FA8D2EC13}"/>
    <dgm:cxn modelId="{EBEB8448-B867-48BD-ADE7-DD9546CE491C}" srcId="{8CB1B886-C454-45C6-B6B9-6650FEC6AA28}" destId="{04888C14-AC7A-4782-9A86-F432EA139321}" srcOrd="0" destOrd="0" parTransId="{C1131923-768B-49E7-AA09-B761B25656EB}" sibTransId="{D6457958-7FF8-48DD-9C21-5C129CEE4CB9}"/>
    <dgm:cxn modelId="{CF1C292C-D9F5-4A4C-9DE0-03AAEC9F7477}" type="presOf" srcId="{04888C14-AC7A-4782-9A86-F432EA139321}" destId="{3028E65F-8A43-4CB1-863E-AE95F18F804E}" srcOrd="0" destOrd="0" presId="urn:microsoft.com/office/officeart/2005/8/layout/vList2"/>
    <dgm:cxn modelId="{7D33C3C0-80CB-48B4-BB94-F30138D677B6}" type="presOf" srcId="{00D42088-6E78-44AA-A668-6EBF5F2091B9}" destId="{007B92A4-EE1C-4C4D-88D7-9683EAD91009}" srcOrd="0" destOrd="0" presId="urn:microsoft.com/office/officeart/2005/8/layout/vList2"/>
    <dgm:cxn modelId="{55A20F1F-BB15-42A8-BE8D-E347DE22E644}" srcId="{025BDC26-1F31-4E7C-914A-FF24F930B324}" destId="{8CB1B886-C454-45C6-B6B9-6650FEC6AA28}" srcOrd="0" destOrd="0" parTransId="{61441445-F6A2-4D42-861E-92119639A543}" sibTransId="{9825C821-AA93-40BD-98F0-F545165E8CB1}"/>
    <dgm:cxn modelId="{BB3B988C-F4CD-47EF-8009-A02BEB9C133C}" type="presOf" srcId="{8CB1B886-C454-45C6-B6B9-6650FEC6AA28}" destId="{29D77A05-FF97-45B4-8B17-205C0CB5D244}" srcOrd="0" destOrd="0" presId="urn:microsoft.com/office/officeart/2005/8/layout/vList2"/>
    <dgm:cxn modelId="{6BA7AECD-FCA2-4A68-AD57-0C56E883A21B}" srcId="{8CB1B886-C454-45C6-B6B9-6650FEC6AA28}" destId="{3AEEEA66-A8A8-4D45-AE43-9E69D7BC7F0C}" srcOrd="1" destOrd="0" parTransId="{5C23C6E6-50C6-4ED3-8BC6-806637AC5F3E}" sibTransId="{EEFB4112-0CA1-4033-82C0-8E7C1A1E6F1E}"/>
    <dgm:cxn modelId="{68D371A6-0C33-4F23-824D-E87540DC3261}" type="presOf" srcId="{8FC5EC19-1337-4B8B-8CB6-12857B8FCD7B}" destId="{051439D6-F4DF-40D5-BEED-98A9195CAF14}" srcOrd="0" destOrd="0" presId="urn:microsoft.com/office/officeart/2005/8/layout/vList2"/>
    <dgm:cxn modelId="{ED2293D2-F606-403D-AF06-F5BDC1494BB0}" type="presOf" srcId="{3AEEEA66-A8A8-4D45-AE43-9E69D7BC7F0C}" destId="{3028E65F-8A43-4CB1-863E-AE95F18F804E}" srcOrd="0" destOrd="1" presId="urn:microsoft.com/office/officeart/2005/8/layout/vList2"/>
    <dgm:cxn modelId="{D2A818C3-86E0-4CFB-94F2-AAF70D930C9C}" type="presOf" srcId="{025BDC26-1F31-4E7C-914A-FF24F930B324}" destId="{32D48AF9-DB30-442D-A229-C0D43FD09176}" srcOrd="0" destOrd="0" presId="urn:microsoft.com/office/officeart/2005/8/layout/vList2"/>
    <dgm:cxn modelId="{CE976095-F777-4F0C-923D-E810122E31D4}" srcId="{025BDC26-1F31-4E7C-914A-FF24F930B324}" destId="{8FC5EC19-1337-4B8B-8CB6-12857B8FCD7B}" srcOrd="1" destOrd="0" parTransId="{0FA09519-E770-41E3-8025-ED036E9FCDA9}" sibTransId="{474AE61D-20E9-487A-B9BA-5BAA0F677A47}"/>
    <dgm:cxn modelId="{577E28C4-A6EF-4C85-AA38-5BEC7B090335}" type="presParOf" srcId="{32D48AF9-DB30-442D-A229-C0D43FD09176}" destId="{29D77A05-FF97-45B4-8B17-205C0CB5D244}" srcOrd="0" destOrd="0" presId="urn:microsoft.com/office/officeart/2005/8/layout/vList2"/>
    <dgm:cxn modelId="{5B42B266-9CDC-4B82-999C-9BE3A82EA060}" type="presParOf" srcId="{32D48AF9-DB30-442D-A229-C0D43FD09176}" destId="{3028E65F-8A43-4CB1-863E-AE95F18F804E}" srcOrd="1" destOrd="0" presId="urn:microsoft.com/office/officeart/2005/8/layout/vList2"/>
    <dgm:cxn modelId="{23298033-E5FA-4E4F-A164-EA38E6B4EFDF}" type="presParOf" srcId="{32D48AF9-DB30-442D-A229-C0D43FD09176}" destId="{051439D6-F4DF-40D5-BEED-98A9195CAF14}" srcOrd="2" destOrd="0" presId="urn:microsoft.com/office/officeart/2005/8/layout/vList2"/>
    <dgm:cxn modelId="{34687C9A-B3EB-4510-9B27-30BAC25837C4}" type="presParOf" srcId="{32D48AF9-DB30-442D-A229-C0D43FD09176}" destId="{007B92A4-EE1C-4C4D-88D7-9683EAD9100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B2D96A-5067-403D-85C8-19F6CC2C7755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CB8C34-9918-4BA2-86EE-339EA03DDF6C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</a:rPr>
            <a:t>Односоставные предложения с главным членом – сказуемым</a:t>
          </a:r>
          <a:endParaRPr lang="ru-RU" dirty="0">
            <a:solidFill>
              <a:srgbClr val="FFFF00"/>
            </a:solidFill>
          </a:endParaRPr>
        </a:p>
      </dgm:t>
    </dgm:pt>
    <dgm:pt modelId="{7FC55C81-4138-4D15-9044-990F7A68740F}" type="parTrans" cxnId="{42D9013A-85D4-472D-B191-334D9A36EFFB}">
      <dgm:prSet/>
      <dgm:spPr/>
      <dgm:t>
        <a:bodyPr/>
        <a:lstStyle/>
        <a:p>
          <a:endParaRPr lang="ru-RU"/>
        </a:p>
      </dgm:t>
    </dgm:pt>
    <dgm:pt modelId="{4B3AC439-194F-4E7F-8152-D1D777777C66}" type="sibTrans" cxnId="{42D9013A-85D4-472D-B191-334D9A36EFFB}">
      <dgm:prSet/>
      <dgm:spPr/>
      <dgm:t>
        <a:bodyPr/>
        <a:lstStyle/>
        <a:p>
          <a:endParaRPr lang="ru-RU"/>
        </a:p>
      </dgm:t>
    </dgm:pt>
    <dgm:pt modelId="{67C632E5-D590-469A-B16F-FE054BA6295C}">
      <dgm:prSet phldrT="[Текст]" custT="1"/>
      <dgm:spPr/>
      <dgm:t>
        <a:bodyPr/>
        <a:lstStyle/>
        <a:p>
          <a:r>
            <a:rPr lang="ru-RU" sz="2800" dirty="0" smtClean="0">
              <a:latin typeface="Arial" pitchFamily="34" charset="0"/>
              <a:cs typeface="Arial" pitchFamily="34" charset="0"/>
            </a:rPr>
            <a:t>определённо-личные</a:t>
          </a:r>
          <a:endParaRPr lang="ru-RU" sz="2800" dirty="0">
            <a:latin typeface="Arial" pitchFamily="34" charset="0"/>
            <a:cs typeface="Arial" pitchFamily="34" charset="0"/>
          </a:endParaRPr>
        </a:p>
      </dgm:t>
    </dgm:pt>
    <dgm:pt modelId="{C381101F-D747-4949-B7BB-06FB1FE3F7A5}" type="parTrans" cxnId="{EDDA4883-C3CE-4FAB-8DDC-9E5C69E5964D}">
      <dgm:prSet/>
      <dgm:spPr/>
      <dgm:t>
        <a:bodyPr/>
        <a:lstStyle/>
        <a:p>
          <a:endParaRPr lang="ru-RU"/>
        </a:p>
      </dgm:t>
    </dgm:pt>
    <dgm:pt modelId="{49960710-B4E3-4FB1-A3FF-6AE836C2AC8D}" type="sibTrans" cxnId="{EDDA4883-C3CE-4FAB-8DDC-9E5C69E5964D}">
      <dgm:prSet/>
      <dgm:spPr/>
      <dgm:t>
        <a:bodyPr/>
        <a:lstStyle/>
        <a:p>
          <a:endParaRPr lang="ru-RU"/>
        </a:p>
      </dgm:t>
    </dgm:pt>
    <dgm:pt modelId="{13380EE7-A111-4A22-833D-4B83ED3935EC}">
      <dgm:prSet phldrT="[Текст]" custT="1"/>
      <dgm:spPr/>
      <dgm:t>
        <a:bodyPr/>
        <a:lstStyle/>
        <a:p>
          <a:r>
            <a:rPr lang="ru-RU" sz="2800" dirty="0" smtClean="0">
              <a:latin typeface="Arial" pitchFamily="34" charset="0"/>
              <a:cs typeface="Arial" pitchFamily="34" charset="0"/>
            </a:rPr>
            <a:t>неопределённо-личные</a:t>
          </a:r>
        </a:p>
      </dgm:t>
    </dgm:pt>
    <dgm:pt modelId="{E4DB491E-3BB7-4990-B0F2-1B5EBC522BE4}" type="parTrans" cxnId="{171C16CF-FDDA-48B3-B962-6F3A17B20F63}">
      <dgm:prSet/>
      <dgm:spPr/>
      <dgm:t>
        <a:bodyPr/>
        <a:lstStyle/>
        <a:p>
          <a:endParaRPr lang="ru-RU"/>
        </a:p>
      </dgm:t>
    </dgm:pt>
    <dgm:pt modelId="{130918B4-22A3-41DB-B86D-6426277844F5}" type="sibTrans" cxnId="{171C16CF-FDDA-48B3-B962-6F3A17B20F63}">
      <dgm:prSet/>
      <dgm:spPr/>
      <dgm:t>
        <a:bodyPr/>
        <a:lstStyle/>
        <a:p>
          <a:endParaRPr lang="ru-RU"/>
        </a:p>
      </dgm:t>
    </dgm:pt>
    <dgm:pt modelId="{207CB2B6-727E-4C09-A8C1-B463413E3D6D}">
      <dgm:prSet phldrT="[Текст]" custT="1"/>
      <dgm:spPr/>
      <dgm:t>
        <a:bodyPr/>
        <a:lstStyle/>
        <a:p>
          <a:r>
            <a:rPr lang="ru-RU" sz="2800" dirty="0" smtClean="0">
              <a:latin typeface="Arial" pitchFamily="34" charset="0"/>
              <a:cs typeface="Arial" pitchFamily="34" charset="0"/>
            </a:rPr>
            <a:t>обобщенно-личные</a:t>
          </a:r>
        </a:p>
      </dgm:t>
    </dgm:pt>
    <dgm:pt modelId="{4B63C9FD-36ED-4B1D-8D4E-72744CB48EA1}" type="parTrans" cxnId="{F129606A-8451-4F53-AD8A-073C197B0367}">
      <dgm:prSet/>
      <dgm:spPr/>
      <dgm:t>
        <a:bodyPr/>
        <a:lstStyle/>
        <a:p>
          <a:endParaRPr lang="ru-RU"/>
        </a:p>
      </dgm:t>
    </dgm:pt>
    <dgm:pt modelId="{A127737B-2C95-46DD-B070-EF8B815812F3}" type="sibTrans" cxnId="{F129606A-8451-4F53-AD8A-073C197B0367}">
      <dgm:prSet/>
      <dgm:spPr/>
      <dgm:t>
        <a:bodyPr/>
        <a:lstStyle/>
        <a:p>
          <a:endParaRPr lang="ru-RU"/>
        </a:p>
      </dgm:t>
    </dgm:pt>
    <dgm:pt modelId="{ECF9C460-3463-43A8-9ED1-AE735BF5811C}">
      <dgm:prSet phldrT="[Текст]" custT="1"/>
      <dgm:spPr/>
      <dgm:t>
        <a:bodyPr/>
        <a:lstStyle/>
        <a:p>
          <a:r>
            <a:rPr lang="ru-RU" sz="2800" dirty="0" smtClean="0">
              <a:latin typeface="Arial" pitchFamily="34" charset="0"/>
              <a:cs typeface="Arial" pitchFamily="34" charset="0"/>
            </a:rPr>
            <a:t>безличные</a:t>
          </a:r>
          <a:r>
            <a:rPr lang="ru-RU" sz="2100" dirty="0" smtClean="0"/>
            <a:t> </a:t>
          </a:r>
          <a:endParaRPr lang="ru-RU" sz="2100" dirty="0"/>
        </a:p>
      </dgm:t>
    </dgm:pt>
    <dgm:pt modelId="{67DD5B7F-9345-457E-A3E1-C9ADC9B10814}" type="parTrans" cxnId="{092965CA-66F9-4738-973F-91C4A5A16E92}">
      <dgm:prSet/>
      <dgm:spPr/>
      <dgm:t>
        <a:bodyPr/>
        <a:lstStyle/>
        <a:p>
          <a:endParaRPr lang="ru-RU"/>
        </a:p>
      </dgm:t>
    </dgm:pt>
    <dgm:pt modelId="{083AF420-6DD3-4120-B103-B1B3F7981C6F}" type="sibTrans" cxnId="{092965CA-66F9-4738-973F-91C4A5A16E92}">
      <dgm:prSet/>
      <dgm:spPr/>
      <dgm:t>
        <a:bodyPr/>
        <a:lstStyle/>
        <a:p>
          <a:endParaRPr lang="ru-RU"/>
        </a:p>
      </dgm:t>
    </dgm:pt>
    <dgm:pt modelId="{8F6BB73E-6CE5-44FC-B05E-16C052E60DA8}" type="pres">
      <dgm:prSet presAssocID="{7AB2D96A-5067-403D-85C8-19F6CC2C775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A98C96-F2B6-423F-B0C5-D481A290D9D0}" type="pres">
      <dgm:prSet presAssocID="{7AB2D96A-5067-403D-85C8-19F6CC2C7755}" presName="matrix" presStyleCnt="0"/>
      <dgm:spPr/>
    </dgm:pt>
    <dgm:pt modelId="{4B045A27-2EAE-4D6A-B1DE-5C28520F0D1F}" type="pres">
      <dgm:prSet presAssocID="{7AB2D96A-5067-403D-85C8-19F6CC2C7755}" presName="tile1" presStyleLbl="node1" presStyleIdx="0" presStyleCnt="4"/>
      <dgm:spPr/>
      <dgm:t>
        <a:bodyPr/>
        <a:lstStyle/>
        <a:p>
          <a:endParaRPr lang="ru-RU"/>
        </a:p>
      </dgm:t>
    </dgm:pt>
    <dgm:pt modelId="{5DCDBC91-D76D-458A-B2ED-6096BE1B0DA8}" type="pres">
      <dgm:prSet presAssocID="{7AB2D96A-5067-403D-85C8-19F6CC2C775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F2147-AF88-4C6C-BE13-EF766A103860}" type="pres">
      <dgm:prSet presAssocID="{7AB2D96A-5067-403D-85C8-19F6CC2C7755}" presName="tile2" presStyleLbl="node1" presStyleIdx="1" presStyleCnt="4"/>
      <dgm:spPr/>
      <dgm:t>
        <a:bodyPr/>
        <a:lstStyle/>
        <a:p>
          <a:endParaRPr lang="ru-RU"/>
        </a:p>
      </dgm:t>
    </dgm:pt>
    <dgm:pt modelId="{75DF83AC-4AD2-4230-9541-F64CBF04EFDC}" type="pres">
      <dgm:prSet presAssocID="{7AB2D96A-5067-403D-85C8-19F6CC2C775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43B13C-5978-4BD3-9EDD-346688FA685E}" type="pres">
      <dgm:prSet presAssocID="{7AB2D96A-5067-403D-85C8-19F6CC2C7755}" presName="tile3" presStyleLbl="node1" presStyleIdx="2" presStyleCnt="4"/>
      <dgm:spPr/>
      <dgm:t>
        <a:bodyPr/>
        <a:lstStyle/>
        <a:p>
          <a:endParaRPr lang="ru-RU"/>
        </a:p>
      </dgm:t>
    </dgm:pt>
    <dgm:pt modelId="{A2C5BE21-17C2-4184-B136-109C5E90D391}" type="pres">
      <dgm:prSet presAssocID="{7AB2D96A-5067-403D-85C8-19F6CC2C775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EEAB33-B005-4541-A490-8B25FCF6EE41}" type="pres">
      <dgm:prSet presAssocID="{7AB2D96A-5067-403D-85C8-19F6CC2C7755}" presName="tile4" presStyleLbl="node1" presStyleIdx="3" presStyleCnt="4"/>
      <dgm:spPr/>
      <dgm:t>
        <a:bodyPr/>
        <a:lstStyle/>
        <a:p>
          <a:endParaRPr lang="ru-RU"/>
        </a:p>
      </dgm:t>
    </dgm:pt>
    <dgm:pt modelId="{ADC4D121-DB90-4617-A3FE-339F3F99386A}" type="pres">
      <dgm:prSet presAssocID="{7AB2D96A-5067-403D-85C8-19F6CC2C775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18929-D4D0-406D-8DF6-08F97BB1DAD8}" type="pres">
      <dgm:prSet presAssocID="{7AB2D96A-5067-403D-85C8-19F6CC2C7755}" presName="centerTile" presStyleLbl="fgShp" presStyleIdx="0" presStyleCnt="1" custScaleX="149660" custScaleY="12923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42D9013A-85D4-472D-B191-334D9A36EFFB}" srcId="{7AB2D96A-5067-403D-85C8-19F6CC2C7755}" destId="{96CB8C34-9918-4BA2-86EE-339EA03DDF6C}" srcOrd="0" destOrd="0" parTransId="{7FC55C81-4138-4D15-9044-990F7A68740F}" sibTransId="{4B3AC439-194F-4E7F-8152-D1D777777C66}"/>
    <dgm:cxn modelId="{B2680E52-803C-4337-8CF2-A177FF82AA89}" type="presOf" srcId="{13380EE7-A111-4A22-833D-4B83ED3935EC}" destId="{75DF83AC-4AD2-4230-9541-F64CBF04EFDC}" srcOrd="1" destOrd="0" presId="urn:microsoft.com/office/officeart/2005/8/layout/matrix1"/>
    <dgm:cxn modelId="{F129606A-8451-4F53-AD8A-073C197B0367}" srcId="{96CB8C34-9918-4BA2-86EE-339EA03DDF6C}" destId="{207CB2B6-727E-4C09-A8C1-B463413E3D6D}" srcOrd="2" destOrd="0" parTransId="{4B63C9FD-36ED-4B1D-8D4E-72744CB48EA1}" sibTransId="{A127737B-2C95-46DD-B070-EF8B815812F3}"/>
    <dgm:cxn modelId="{9C3D6195-9A8B-4765-99E2-6AE1C64211EA}" type="presOf" srcId="{207CB2B6-727E-4C09-A8C1-B463413E3D6D}" destId="{4443B13C-5978-4BD3-9EDD-346688FA685E}" srcOrd="0" destOrd="0" presId="urn:microsoft.com/office/officeart/2005/8/layout/matrix1"/>
    <dgm:cxn modelId="{AD917EFA-85B7-4088-AAFF-F2F1CA610AC1}" type="presOf" srcId="{ECF9C460-3463-43A8-9ED1-AE735BF5811C}" destId="{ADC4D121-DB90-4617-A3FE-339F3F99386A}" srcOrd="1" destOrd="0" presId="urn:microsoft.com/office/officeart/2005/8/layout/matrix1"/>
    <dgm:cxn modelId="{79358029-BE79-475D-A05A-8B235DE83219}" type="presOf" srcId="{7AB2D96A-5067-403D-85C8-19F6CC2C7755}" destId="{8F6BB73E-6CE5-44FC-B05E-16C052E60DA8}" srcOrd="0" destOrd="0" presId="urn:microsoft.com/office/officeart/2005/8/layout/matrix1"/>
    <dgm:cxn modelId="{5CF96035-F2BE-4C14-A88D-72898165C717}" type="presOf" srcId="{ECF9C460-3463-43A8-9ED1-AE735BF5811C}" destId="{73EEAB33-B005-4541-A490-8B25FCF6EE41}" srcOrd="0" destOrd="0" presId="urn:microsoft.com/office/officeart/2005/8/layout/matrix1"/>
    <dgm:cxn modelId="{8461D387-2764-4968-87FD-ADE4CBE8B795}" type="presOf" srcId="{13380EE7-A111-4A22-833D-4B83ED3935EC}" destId="{0D2F2147-AF88-4C6C-BE13-EF766A103860}" srcOrd="0" destOrd="0" presId="urn:microsoft.com/office/officeart/2005/8/layout/matrix1"/>
    <dgm:cxn modelId="{CD61C056-3723-4F78-B205-60828B8E84A1}" type="presOf" srcId="{67C632E5-D590-469A-B16F-FE054BA6295C}" destId="{5DCDBC91-D76D-458A-B2ED-6096BE1B0DA8}" srcOrd="1" destOrd="0" presId="urn:microsoft.com/office/officeart/2005/8/layout/matrix1"/>
    <dgm:cxn modelId="{6A445493-2E96-4641-AD5D-E4AD14890570}" type="presOf" srcId="{96CB8C34-9918-4BA2-86EE-339EA03DDF6C}" destId="{6F718929-D4D0-406D-8DF6-08F97BB1DAD8}" srcOrd="0" destOrd="0" presId="urn:microsoft.com/office/officeart/2005/8/layout/matrix1"/>
    <dgm:cxn modelId="{092965CA-66F9-4738-973F-91C4A5A16E92}" srcId="{96CB8C34-9918-4BA2-86EE-339EA03DDF6C}" destId="{ECF9C460-3463-43A8-9ED1-AE735BF5811C}" srcOrd="3" destOrd="0" parTransId="{67DD5B7F-9345-457E-A3E1-C9ADC9B10814}" sibTransId="{083AF420-6DD3-4120-B103-B1B3F7981C6F}"/>
    <dgm:cxn modelId="{EDDA4883-C3CE-4FAB-8DDC-9E5C69E5964D}" srcId="{96CB8C34-9918-4BA2-86EE-339EA03DDF6C}" destId="{67C632E5-D590-469A-B16F-FE054BA6295C}" srcOrd="0" destOrd="0" parTransId="{C381101F-D747-4949-B7BB-06FB1FE3F7A5}" sibTransId="{49960710-B4E3-4FB1-A3FF-6AE836C2AC8D}"/>
    <dgm:cxn modelId="{20AD9DCC-14F2-47DC-95FE-24A071E1DB4C}" type="presOf" srcId="{207CB2B6-727E-4C09-A8C1-B463413E3D6D}" destId="{A2C5BE21-17C2-4184-B136-109C5E90D391}" srcOrd="1" destOrd="0" presId="urn:microsoft.com/office/officeart/2005/8/layout/matrix1"/>
    <dgm:cxn modelId="{9E8709EB-B05A-4DB3-9D94-F7A5118E3D02}" type="presOf" srcId="{67C632E5-D590-469A-B16F-FE054BA6295C}" destId="{4B045A27-2EAE-4D6A-B1DE-5C28520F0D1F}" srcOrd="0" destOrd="0" presId="urn:microsoft.com/office/officeart/2005/8/layout/matrix1"/>
    <dgm:cxn modelId="{171C16CF-FDDA-48B3-B962-6F3A17B20F63}" srcId="{96CB8C34-9918-4BA2-86EE-339EA03DDF6C}" destId="{13380EE7-A111-4A22-833D-4B83ED3935EC}" srcOrd="1" destOrd="0" parTransId="{E4DB491E-3BB7-4990-B0F2-1B5EBC522BE4}" sibTransId="{130918B4-22A3-41DB-B86D-6426277844F5}"/>
    <dgm:cxn modelId="{B626741E-4726-4CAD-AD80-ECC177685DE5}" type="presParOf" srcId="{8F6BB73E-6CE5-44FC-B05E-16C052E60DA8}" destId="{CAA98C96-F2B6-423F-B0C5-D481A290D9D0}" srcOrd="0" destOrd="0" presId="urn:microsoft.com/office/officeart/2005/8/layout/matrix1"/>
    <dgm:cxn modelId="{8BAD471F-B018-47B6-A4C6-DDF184E1F768}" type="presParOf" srcId="{CAA98C96-F2B6-423F-B0C5-D481A290D9D0}" destId="{4B045A27-2EAE-4D6A-B1DE-5C28520F0D1F}" srcOrd="0" destOrd="0" presId="urn:microsoft.com/office/officeart/2005/8/layout/matrix1"/>
    <dgm:cxn modelId="{C9F83FE6-36F2-4AF7-AA71-FC8A9CA35FE6}" type="presParOf" srcId="{CAA98C96-F2B6-423F-B0C5-D481A290D9D0}" destId="{5DCDBC91-D76D-458A-B2ED-6096BE1B0DA8}" srcOrd="1" destOrd="0" presId="urn:microsoft.com/office/officeart/2005/8/layout/matrix1"/>
    <dgm:cxn modelId="{953EBF11-FE4D-4138-BD3A-C4071FC16610}" type="presParOf" srcId="{CAA98C96-F2B6-423F-B0C5-D481A290D9D0}" destId="{0D2F2147-AF88-4C6C-BE13-EF766A103860}" srcOrd="2" destOrd="0" presId="urn:microsoft.com/office/officeart/2005/8/layout/matrix1"/>
    <dgm:cxn modelId="{48E9E14A-F168-4A7A-9323-8024364B8609}" type="presParOf" srcId="{CAA98C96-F2B6-423F-B0C5-D481A290D9D0}" destId="{75DF83AC-4AD2-4230-9541-F64CBF04EFDC}" srcOrd="3" destOrd="0" presId="urn:microsoft.com/office/officeart/2005/8/layout/matrix1"/>
    <dgm:cxn modelId="{7A1197D1-9D5A-4078-BDE5-D1D8E3145135}" type="presParOf" srcId="{CAA98C96-F2B6-423F-B0C5-D481A290D9D0}" destId="{4443B13C-5978-4BD3-9EDD-346688FA685E}" srcOrd="4" destOrd="0" presId="urn:microsoft.com/office/officeart/2005/8/layout/matrix1"/>
    <dgm:cxn modelId="{3A9C781A-B5AC-4D5B-88AB-F498A7CD40C8}" type="presParOf" srcId="{CAA98C96-F2B6-423F-B0C5-D481A290D9D0}" destId="{A2C5BE21-17C2-4184-B136-109C5E90D391}" srcOrd="5" destOrd="0" presId="urn:microsoft.com/office/officeart/2005/8/layout/matrix1"/>
    <dgm:cxn modelId="{B02B412B-6445-4547-8BA6-BDFFFDA94649}" type="presParOf" srcId="{CAA98C96-F2B6-423F-B0C5-D481A290D9D0}" destId="{73EEAB33-B005-4541-A490-8B25FCF6EE41}" srcOrd="6" destOrd="0" presId="urn:microsoft.com/office/officeart/2005/8/layout/matrix1"/>
    <dgm:cxn modelId="{43A176E2-C199-41B3-BA64-3B741A1971C5}" type="presParOf" srcId="{CAA98C96-F2B6-423F-B0C5-D481A290D9D0}" destId="{ADC4D121-DB90-4617-A3FE-339F3F99386A}" srcOrd="7" destOrd="0" presId="urn:microsoft.com/office/officeart/2005/8/layout/matrix1"/>
    <dgm:cxn modelId="{30C3E617-B216-4376-ACB0-2BEDEE7AB5A9}" type="presParOf" srcId="{8F6BB73E-6CE5-44FC-B05E-16C052E60DA8}" destId="{6F718929-D4D0-406D-8DF6-08F97BB1DAD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DCA5E9-D427-4C2C-9B16-3CF0EFB99707}" type="doc">
      <dgm:prSet loTypeId="urn:microsoft.com/office/officeart/2005/8/layout/radial5" loCatId="cycle" qsTypeId="urn:microsoft.com/office/officeart/2005/8/quickstyle/simple2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2624B1A3-E1FA-4D5F-BABC-6B3205AAD788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rPr>
            <a:t>Простое глагольное сказуемое может быть выражено:</a:t>
          </a:r>
          <a:endParaRPr lang="ru-RU" sz="1600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gm:t>
    </dgm:pt>
    <dgm:pt modelId="{F34FF6AC-A7E8-4E5B-B39F-BF514A6E986C}" type="parTrans" cxnId="{AAC99082-28FB-4F55-80DC-4D333B384CC7}">
      <dgm:prSet/>
      <dgm:spPr/>
      <dgm:t>
        <a:bodyPr/>
        <a:lstStyle/>
        <a:p>
          <a:endParaRPr lang="ru-RU"/>
        </a:p>
      </dgm:t>
    </dgm:pt>
    <dgm:pt modelId="{EFC616BA-728E-46EF-9CFD-86F2A1784F98}" type="sibTrans" cxnId="{AAC99082-28FB-4F55-80DC-4D333B384CC7}">
      <dgm:prSet/>
      <dgm:spPr/>
      <dgm:t>
        <a:bodyPr/>
        <a:lstStyle/>
        <a:p>
          <a:endParaRPr lang="ru-RU"/>
        </a:p>
      </dgm:t>
    </dgm:pt>
    <dgm:pt modelId="{D3BB6C4C-7C53-4915-ACB9-70AA02AAC7DA}">
      <dgm:prSet phldrT="[Текст]" custT="1"/>
      <dgm:spPr/>
      <dgm:t>
        <a:bodyPr/>
        <a:lstStyle/>
        <a:p>
          <a:r>
            <a:rPr lang="ru-RU" sz="1600" dirty="0" smtClean="0">
              <a:latin typeface="Arial" pitchFamily="34" charset="0"/>
              <a:cs typeface="Arial" pitchFamily="34" charset="0"/>
            </a:rPr>
            <a:t>Безличным глаголом</a:t>
          </a:r>
          <a:endParaRPr lang="ru-RU" sz="1600" dirty="0">
            <a:latin typeface="Arial" pitchFamily="34" charset="0"/>
            <a:cs typeface="Arial" pitchFamily="34" charset="0"/>
          </a:endParaRPr>
        </a:p>
      </dgm:t>
    </dgm:pt>
    <dgm:pt modelId="{310F084E-9D5C-4E87-AF0C-186EE38508FE}" type="parTrans" cxnId="{6EA1E835-18CD-49F6-8EBF-5F15D227A358}">
      <dgm:prSet custT="1"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6803E0E0-C92A-483A-A983-CC61DEA99197}" type="sibTrans" cxnId="{6EA1E835-18CD-49F6-8EBF-5F15D227A358}">
      <dgm:prSet/>
      <dgm:spPr/>
      <dgm:t>
        <a:bodyPr/>
        <a:lstStyle/>
        <a:p>
          <a:endParaRPr lang="ru-RU"/>
        </a:p>
      </dgm:t>
    </dgm:pt>
    <dgm:pt modelId="{80211E45-F452-4082-9E03-9B53B721E5B1}">
      <dgm:prSet phldrT="[Текст]" custT="1"/>
      <dgm:spPr/>
      <dgm:t>
        <a:bodyPr/>
        <a:lstStyle/>
        <a:p>
          <a:r>
            <a:rPr lang="ru-RU" sz="1600" dirty="0" smtClean="0">
              <a:latin typeface="Arial" pitchFamily="34" charset="0"/>
              <a:cs typeface="Arial" pitchFamily="34" charset="0"/>
            </a:rPr>
            <a:t>Безличной формой глагола </a:t>
          </a:r>
          <a:r>
            <a:rPr lang="ru-RU" sz="1600" i="1" dirty="0" smtClean="0">
              <a:latin typeface="Arial" pitchFamily="34" charset="0"/>
              <a:cs typeface="Arial" pitchFamily="34" charset="0"/>
            </a:rPr>
            <a:t>БЫТЬ </a:t>
          </a:r>
          <a:r>
            <a:rPr lang="ru-RU" sz="1600" dirty="0" smtClean="0">
              <a:latin typeface="Arial" pitchFamily="34" charset="0"/>
              <a:cs typeface="Arial" pitchFamily="34" charset="0"/>
            </a:rPr>
            <a:t> в отрицательных предложениях, словом </a:t>
          </a:r>
          <a:r>
            <a:rPr lang="ru-RU" sz="1600" i="1" dirty="0" smtClean="0">
              <a:latin typeface="Arial" pitchFamily="34" charset="0"/>
              <a:cs typeface="Arial" pitchFamily="34" charset="0"/>
            </a:rPr>
            <a:t>НЕТ</a:t>
          </a:r>
          <a:endParaRPr lang="ru-RU" sz="1600" i="1" dirty="0">
            <a:latin typeface="Arial" pitchFamily="34" charset="0"/>
            <a:cs typeface="Arial" pitchFamily="34" charset="0"/>
          </a:endParaRPr>
        </a:p>
      </dgm:t>
    </dgm:pt>
    <dgm:pt modelId="{2A7DC748-46EA-4F1B-BBF3-184712132304}" type="parTrans" cxnId="{9CDA7EB9-B75A-4303-83F2-D1D7E89D5517}">
      <dgm:prSet custT="1"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49607197-7DFC-475D-85E2-3982B8FA0C1E}" type="sibTrans" cxnId="{9CDA7EB9-B75A-4303-83F2-D1D7E89D5517}">
      <dgm:prSet/>
      <dgm:spPr/>
      <dgm:t>
        <a:bodyPr/>
        <a:lstStyle/>
        <a:p>
          <a:endParaRPr lang="ru-RU"/>
        </a:p>
      </dgm:t>
    </dgm:pt>
    <dgm:pt modelId="{CBD5AEA4-B11B-499E-BF47-C67A5D47837A}">
      <dgm:prSet/>
      <dgm:spPr/>
      <dgm:t>
        <a:bodyPr/>
        <a:lstStyle/>
        <a:p>
          <a:endParaRPr lang="ru-RU"/>
        </a:p>
      </dgm:t>
    </dgm:pt>
    <dgm:pt modelId="{295FA0B3-AF9D-4134-8057-82E763116DFA}" type="parTrans" cxnId="{4B9031AD-7AFB-4509-ACFB-65A8F9B1BFAF}">
      <dgm:prSet/>
      <dgm:spPr/>
      <dgm:t>
        <a:bodyPr/>
        <a:lstStyle/>
        <a:p>
          <a:endParaRPr lang="ru-RU"/>
        </a:p>
      </dgm:t>
    </dgm:pt>
    <dgm:pt modelId="{DE49A249-02E5-4FDD-B627-3D6341A69D88}" type="sibTrans" cxnId="{4B9031AD-7AFB-4509-ACFB-65A8F9B1BFAF}">
      <dgm:prSet/>
      <dgm:spPr/>
      <dgm:t>
        <a:bodyPr/>
        <a:lstStyle/>
        <a:p>
          <a:endParaRPr lang="ru-RU"/>
        </a:p>
      </dgm:t>
    </dgm:pt>
    <dgm:pt modelId="{F71ECE9D-E141-4B03-AF8A-7687E2D1C4C3}">
      <dgm:prSet phldrT="[Текст]" phldr="1"/>
      <dgm:spPr/>
      <dgm:t>
        <a:bodyPr/>
        <a:lstStyle/>
        <a:p>
          <a:endParaRPr lang="ru-RU" sz="1600" dirty="0">
            <a:latin typeface="Arial" pitchFamily="34" charset="0"/>
            <a:cs typeface="Arial" pitchFamily="34" charset="0"/>
          </a:endParaRPr>
        </a:p>
      </dgm:t>
    </dgm:pt>
    <dgm:pt modelId="{5DBBAE3F-AF4B-4E60-AC37-0DBCFB3D52E0}" type="parTrans" cxnId="{25684449-C984-4F18-ADB3-AB2820A589A0}">
      <dgm:prSet/>
      <dgm:spPr/>
      <dgm:t>
        <a:bodyPr/>
        <a:lstStyle/>
        <a:p>
          <a:endParaRPr lang="ru-RU"/>
        </a:p>
      </dgm:t>
    </dgm:pt>
    <dgm:pt modelId="{B137646E-3F39-4854-AEA8-797ECED9530B}" type="sibTrans" cxnId="{25684449-C984-4F18-ADB3-AB2820A589A0}">
      <dgm:prSet/>
      <dgm:spPr/>
      <dgm:t>
        <a:bodyPr/>
        <a:lstStyle/>
        <a:p>
          <a:endParaRPr lang="ru-RU"/>
        </a:p>
      </dgm:t>
    </dgm:pt>
    <dgm:pt modelId="{39BF747F-AD79-4474-A576-B9361D280543}">
      <dgm:prSet custT="1"/>
      <dgm:spPr/>
      <dgm:t>
        <a:bodyPr/>
        <a:lstStyle/>
        <a:p>
          <a:r>
            <a:rPr lang="ru-RU" sz="1600" dirty="0" smtClean="0">
              <a:latin typeface="Arial" pitchFamily="34" charset="0"/>
              <a:cs typeface="Arial" pitchFamily="34" charset="0"/>
            </a:rPr>
            <a:t>Неопределённой формой глагола      </a:t>
          </a:r>
          <a:endParaRPr lang="ru-RU" sz="1600" dirty="0">
            <a:latin typeface="Arial" pitchFamily="34" charset="0"/>
            <a:cs typeface="Arial" pitchFamily="34" charset="0"/>
          </a:endParaRPr>
        </a:p>
      </dgm:t>
    </dgm:pt>
    <dgm:pt modelId="{4302BE32-0253-462C-AF51-2F35D886814A}" type="parTrans" cxnId="{F4569B83-99CC-4111-A5A9-6BD568C702B8}">
      <dgm:prSet custT="1"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9ADE011-2581-40F6-9EF1-2BB158BFF694}" type="sibTrans" cxnId="{F4569B83-99CC-4111-A5A9-6BD568C702B8}">
      <dgm:prSet/>
      <dgm:spPr/>
      <dgm:t>
        <a:bodyPr/>
        <a:lstStyle/>
        <a:p>
          <a:endParaRPr lang="ru-RU"/>
        </a:p>
      </dgm:t>
    </dgm:pt>
    <dgm:pt modelId="{3107B4BF-6B67-4263-B9C3-8777ACAAE015}">
      <dgm:prSet custT="1"/>
      <dgm:spPr/>
      <dgm:t>
        <a:bodyPr/>
        <a:lstStyle/>
        <a:p>
          <a:r>
            <a:rPr lang="ru-RU" sz="1600" dirty="0" smtClean="0">
              <a:latin typeface="Arial" pitchFamily="34" charset="0"/>
              <a:cs typeface="Arial" pitchFamily="34" charset="0"/>
            </a:rPr>
            <a:t>Безличной формой личного глагола    </a:t>
          </a:r>
        </a:p>
      </dgm:t>
    </dgm:pt>
    <dgm:pt modelId="{3F5CBD96-876E-47BE-B950-137A7AA0564F}" type="parTrans" cxnId="{9F2C2792-69F9-40AB-8132-89258683DC84}">
      <dgm:prSet/>
      <dgm:spPr/>
      <dgm:t>
        <a:bodyPr/>
        <a:lstStyle/>
        <a:p>
          <a:endParaRPr lang="ru-RU"/>
        </a:p>
      </dgm:t>
    </dgm:pt>
    <dgm:pt modelId="{75190C95-CE80-4A3E-B6CA-974EA2C844AF}" type="sibTrans" cxnId="{9F2C2792-69F9-40AB-8132-89258683DC84}">
      <dgm:prSet/>
      <dgm:spPr/>
      <dgm:t>
        <a:bodyPr/>
        <a:lstStyle/>
        <a:p>
          <a:endParaRPr lang="ru-RU"/>
        </a:p>
      </dgm:t>
    </dgm:pt>
    <dgm:pt modelId="{5427D086-CB5E-4517-B522-395F041C3DF8}" type="pres">
      <dgm:prSet presAssocID="{2CDCA5E9-D427-4C2C-9B16-3CF0EFB9970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153DE-8157-4D14-8843-65646B5819A0}" type="pres">
      <dgm:prSet presAssocID="{2624B1A3-E1FA-4D5F-BABC-6B3205AAD788}" presName="centerShape" presStyleLbl="node0" presStyleIdx="0" presStyleCnt="1" custScaleX="160447" custScaleY="160447"/>
      <dgm:spPr/>
      <dgm:t>
        <a:bodyPr/>
        <a:lstStyle/>
        <a:p>
          <a:endParaRPr lang="ru-RU"/>
        </a:p>
      </dgm:t>
    </dgm:pt>
    <dgm:pt modelId="{5931DCB1-0300-4972-A7A9-C80319DD1D9C}" type="pres">
      <dgm:prSet presAssocID="{310F084E-9D5C-4E87-AF0C-186EE38508FE}" presName="parTrans" presStyleLbl="sibTrans2D1" presStyleIdx="0" presStyleCnt="4"/>
      <dgm:spPr/>
      <dgm:t>
        <a:bodyPr/>
        <a:lstStyle/>
        <a:p>
          <a:endParaRPr lang="ru-RU"/>
        </a:p>
      </dgm:t>
    </dgm:pt>
    <dgm:pt modelId="{45FB61B3-AB91-49A8-BC07-5657D83F6CFD}" type="pres">
      <dgm:prSet presAssocID="{310F084E-9D5C-4E87-AF0C-186EE38508FE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54ED9B1E-152E-44BF-965E-481F42F0E5AE}" type="pres">
      <dgm:prSet presAssocID="{D3BB6C4C-7C53-4915-ACB9-70AA02AAC7DA}" presName="node" presStyleLbl="node1" presStyleIdx="0" presStyleCnt="4" custScaleX="109947" custScaleY="894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6127E-4424-4399-9608-A3DA5ABAE945}" type="pres">
      <dgm:prSet presAssocID="{2A7DC748-46EA-4F1B-BBF3-184712132304}" presName="parTrans" presStyleLbl="sibTrans2D1" presStyleIdx="1" presStyleCnt="4"/>
      <dgm:spPr/>
      <dgm:t>
        <a:bodyPr/>
        <a:lstStyle/>
        <a:p>
          <a:endParaRPr lang="ru-RU"/>
        </a:p>
      </dgm:t>
    </dgm:pt>
    <dgm:pt modelId="{58ACE99A-941F-40CB-8A01-22CCCFC85956}" type="pres">
      <dgm:prSet presAssocID="{2A7DC748-46EA-4F1B-BBF3-184712132304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676C60B5-A8AA-4B8D-A1C8-E0A5F0C8F624}" type="pres">
      <dgm:prSet presAssocID="{80211E45-F452-4082-9E03-9B53B721E5B1}" presName="node" presStyleLbl="node1" presStyleIdx="1" presStyleCnt="4" custScaleX="145513" custScaleY="142278" custRadScaleRad="128075" custRadScaleInc="-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85A66D-A363-4F97-8FFC-4A56FF01E05A}" type="pres">
      <dgm:prSet presAssocID="{3F5CBD96-876E-47BE-B950-137A7AA0564F}" presName="parTrans" presStyleLbl="sibTrans2D1" presStyleIdx="2" presStyleCnt="4"/>
      <dgm:spPr/>
      <dgm:t>
        <a:bodyPr/>
        <a:lstStyle/>
        <a:p>
          <a:endParaRPr lang="ru-RU"/>
        </a:p>
      </dgm:t>
    </dgm:pt>
    <dgm:pt modelId="{CB41A790-392F-49FE-9B87-01E44F5B5A8F}" type="pres">
      <dgm:prSet presAssocID="{3F5CBD96-876E-47BE-B950-137A7AA0564F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8D91D475-2420-47E5-95A0-AC3CA8FE1E8D}" type="pres">
      <dgm:prSet presAssocID="{3107B4BF-6B67-4263-B9C3-8777ACAAE015}" presName="node" presStyleLbl="node1" presStyleIdx="2" presStyleCnt="4" custScaleX="117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FADC1-1C0F-43CE-BD85-DD7B164AEDD5}" type="pres">
      <dgm:prSet presAssocID="{4302BE32-0253-462C-AF51-2F35D886814A}" presName="parTrans" presStyleLbl="sibTrans2D1" presStyleIdx="3" presStyleCnt="4" custLinFactNeighborX="-14984" custLinFactNeighborY="-448"/>
      <dgm:spPr/>
      <dgm:t>
        <a:bodyPr/>
        <a:lstStyle/>
        <a:p>
          <a:endParaRPr lang="ru-RU"/>
        </a:p>
      </dgm:t>
    </dgm:pt>
    <dgm:pt modelId="{864131AA-C2C3-42CB-947A-9F9D8DE087D2}" type="pres">
      <dgm:prSet presAssocID="{4302BE32-0253-462C-AF51-2F35D886814A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1B5C0300-E1E6-485A-BFC6-10B3CC4F91FB}" type="pres">
      <dgm:prSet presAssocID="{39BF747F-AD79-4474-A576-B9361D280543}" presName="node" presStyleLbl="node1" presStyleIdx="3" presStyleCnt="4" custScaleX="131561" custScaleY="134296" custRadScaleRad="1209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4665D5-955C-4989-A460-89C26A40CD00}" type="presOf" srcId="{39BF747F-AD79-4474-A576-B9361D280543}" destId="{1B5C0300-E1E6-485A-BFC6-10B3CC4F91FB}" srcOrd="0" destOrd="0" presId="urn:microsoft.com/office/officeart/2005/8/layout/radial5"/>
    <dgm:cxn modelId="{C3578256-7AF8-42A9-832E-E0417995AA9C}" type="presOf" srcId="{2624B1A3-E1FA-4D5F-BABC-6B3205AAD788}" destId="{D5E153DE-8157-4D14-8843-65646B5819A0}" srcOrd="0" destOrd="0" presId="urn:microsoft.com/office/officeart/2005/8/layout/radial5"/>
    <dgm:cxn modelId="{4E680122-E42A-49D8-A324-3650ED07DC9B}" type="presOf" srcId="{3F5CBD96-876E-47BE-B950-137A7AA0564F}" destId="{0D85A66D-A363-4F97-8FFC-4A56FF01E05A}" srcOrd="0" destOrd="0" presId="urn:microsoft.com/office/officeart/2005/8/layout/radial5"/>
    <dgm:cxn modelId="{941E33A0-C465-45F0-920F-90C5BA83417C}" type="presOf" srcId="{2CDCA5E9-D427-4C2C-9B16-3CF0EFB99707}" destId="{5427D086-CB5E-4517-B522-395F041C3DF8}" srcOrd="0" destOrd="0" presId="urn:microsoft.com/office/officeart/2005/8/layout/radial5"/>
    <dgm:cxn modelId="{9098B398-8766-45A9-9026-7C1E8AAC0D15}" type="presOf" srcId="{D3BB6C4C-7C53-4915-ACB9-70AA02AAC7DA}" destId="{54ED9B1E-152E-44BF-965E-481F42F0E5AE}" srcOrd="0" destOrd="0" presId="urn:microsoft.com/office/officeart/2005/8/layout/radial5"/>
    <dgm:cxn modelId="{D2A7B54D-6D6B-4E14-B550-FCB86228FA15}" type="presOf" srcId="{2A7DC748-46EA-4F1B-BBF3-184712132304}" destId="{58ACE99A-941F-40CB-8A01-22CCCFC85956}" srcOrd="1" destOrd="0" presId="urn:microsoft.com/office/officeart/2005/8/layout/radial5"/>
    <dgm:cxn modelId="{B965A8C6-9A2A-481A-8808-11476628B0F4}" type="presOf" srcId="{310F084E-9D5C-4E87-AF0C-186EE38508FE}" destId="{45FB61B3-AB91-49A8-BC07-5657D83F6CFD}" srcOrd="1" destOrd="0" presId="urn:microsoft.com/office/officeart/2005/8/layout/radial5"/>
    <dgm:cxn modelId="{9F2C2792-69F9-40AB-8132-89258683DC84}" srcId="{2624B1A3-E1FA-4D5F-BABC-6B3205AAD788}" destId="{3107B4BF-6B67-4263-B9C3-8777ACAAE015}" srcOrd="2" destOrd="0" parTransId="{3F5CBD96-876E-47BE-B950-137A7AA0564F}" sibTransId="{75190C95-CE80-4A3E-B6CA-974EA2C844AF}"/>
    <dgm:cxn modelId="{25684449-C984-4F18-ADB3-AB2820A589A0}" srcId="{2CDCA5E9-D427-4C2C-9B16-3CF0EFB99707}" destId="{F71ECE9D-E141-4B03-AF8A-7687E2D1C4C3}" srcOrd="2" destOrd="0" parTransId="{5DBBAE3F-AF4B-4E60-AC37-0DBCFB3D52E0}" sibTransId="{B137646E-3F39-4854-AEA8-797ECED9530B}"/>
    <dgm:cxn modelId="{6EA1E835-18CD-49F6-8EBF-5F15D227A358}" srcId="{2624B1A3-E1FA-4D5F-BABC-6B3205AAD788}" destId="{D3BB6C4C-7C53-4915-ACB9-70AA02AAC7DA}" srcOrd="0" destOrd="0" parTransId="{310F084E-9D5C-4E87-AF0C-186EE38508FE}" sibTransId="{6803E0E0-C92A-483A-A983-CC61DEA99197}"/>
    <dgm:cxn modelId="{C4F47A81-E56E-4558-B870-BF6CAA85AF51}" type="presOf" srcId="{3F5CBD96-876E-47BE-B950-137A7AA0564F}" destId="{CB41A790-392F-49FE-9B87-01E44F5B5A8F}" srcOrd="1" destOrd="0" presId="urn:microsoft.com/office/officeart/2005/8/layout/radial5"/>
    <dgm:cxn modelId="{EB7AF593-EE3D-48A4-BF86-703F92C471CF}" type="presOf" srcId="{3107B4BF-6B67-4263-B9C3-8777ACAAE015}" destId="{8D91D475-2420-47E5-95A0-AC3CA8FE1E8D}" srcOrd="0" destOrd="0" presId="urn:microsoft.com/office/officeart/2005/8/layout/radial5"/>
    <dgm:cxn modelId="{8E8AFCAB-9E9F-4961-9A4E-4F03D7F6C5CB}" type="presOf" srcId="{80211E45-F452-4082-9E03-9B53B721E5B1}" destId="{676C60B5-A8AA-4B8D-A1C8-E0A5F0C8F624}" srcOrd="0" destOrd="0" presId="urn:microsoft.com/office/officeart/2005/8/layout/radial5"/>
    <dgm:cxn modelId="{83FD1254-413C-4E5C-8269-8157F4280D77}" type="presOf" srcId="{310F084E-9D5C-4E87-AF0C-186EE38508FE}" destId="{5931DCB1-0300-4972-A7A9-C80319DD1D9C}" srcOrd="0" destOrd="0" presId="urn:microsoft.com/office/officeart/2005/8/layout/radial5"/>
    <dgm:cxn modelId="{4B9031AD-7AFB-4509-ACFB-65A8F9B1BFAF}" srcId="{2CDCA5E9-D427-4C2C-9B16-3CF0EFB99707}" destId="{CBD5AEA4-B11B-499E-BF47-C67A5D47837A}" srcOrd="1" destOrd="0" parTransId="{295FA0B3-AF9D-4134-8057-82E763116DFA}" sibTransId="{DE49A249-02E5-4FDD-B627-3D6341A69D88}"/>
    <dgm:cxn modelId="{E9B9B5B7-8135-48F4-9BEB-45F5019340D8}" type="presOf" srcId="{4302BE32-0253-462C-AF51-2F35D886814A}" destId="{749FADC1-1C0F-43CE-BD85-DD7B164AEDD5}" srcOrd="0" destOrd="0" presId="urn:microsoft.com/office/officeart/2005/8/layout/radial5"/>
    <dgm:cxn modelId="{9CDA7EB9-B75A-4303-83F2-D1D7E89D5517}" srcId="{2624B1A3-E1FA-4D5F-BABC-6B3205AAD788}" destId="{80211E45-F452-4082-9E03-9B53B721E5B1}" srcOrd="1" destOrd="0" parTransId="{2A7DC748-46EA-4F1B-BBF3-184712132304}" sibTransId="{49607197-7DFC-475D-85E2-3982B8FA0C1E}"/>
    <dgm:cxn modelId="{AAC99082-28FB-4F55-80DC-4D333B384CC7}" srcId="{2CDCA5E9-D427-4C2C-9B16-3CF0EFB99707}" destId="{2624B1A3-E1FA-4D5F-BABC-6B3205AAD788}" srcOrd="0" destOrd="0" parTransId="{F34FF6AC-A7E8-4E5B-B39F-BF514A6E986C}" sibTransId="{EFC616BA-728E-46EF-9CFD-86F2A1784F98}"/>
    <dgm:cxn modelId="{B8ABEC13-C261-4B51-A3B0-53F1AED5D386}" type="presOf" srcId="{2A7DC748-46EA-4F1B-BBF3-184712132304}" destId="{33A6127E-4424-4399-9608-A3DA5ABAE945}" srcOrd="0" destOrd="0" presId="urn:microsoft.com/office/officeart/2005/8/layout/radial5"/>
    <dgm:cxn modelId="{8A398757-A778-4382-A362-67E918C89EBA}" type="presOf" srcId="{4302BE32-0253-462C-AF51-2F35D886814A}" destId="{864131AA-C2C3-42CB-947A-9F9D8DE087D2}" srcOrd="1" destOrd="0" presId="urn:microsoft.com/office/officeart/2005/8/layout/radial5"/>
    <dgm:cxn modelId="{F4569B83-99CC-4111-A5A9-6BD568C702B8}" srcId="{2624B1A3-E1FA-4D5F-BABC-6B3205AAD788}" destId="{39BF747F-AD79-4474-A576-B9361D280543}" srcOrd="3" destOrd="0" parTransId="{4302BE32-0253-462C-AF51-2F35D886814A}" sibTransId="{A9ADE011-2581-40F6-9EF1-2BB158BFF694}"/>
    <dgm:cxn modelId="{D99E2256-97C6-4BDA-8611-8A6890843BD4}" type="presParOf" srcId="{5427D086-CB5E-4517-B522-395F041C3DF8}" destId="{D5E153DE-8157-4D14-8843-65646B5819A0}" srcOrd="0" destOrd="0" presId="urn:microsoft.com/office/officeart/2005/8/layout/radial5"/>
    <dgm:cxn modelId="{CB89FE49-93AD-4B2A-B3DE-EA0D24D8141D}" type="presParOf" srcId="{5427D086-CB5E-4517-B522-395F041C3DF8}" destId="{5931DCB1-0300-4972-A7A9-C80319DD1D9C}" srcOrd="1" destOrd="0" presId="urn:microsoft.com/office/officeart/2005/8/layout/radial5"/>
    <dgm:cxn modelId="{13B85E3B-AA61-4FDC-A2B2-62B75E7C738C}" type="presParOf" srcId="{5931DCB1-0300-4972-A7A9-C80319DD1D9C}" destId="{45FB61B3-AB91-49A8-BC07-5657D83F6CFD}" srcOrd="0" destOrd="0" presId="urn:microsoft.com/office/officeart/2005/8/layout/radial5"/>
    <dgm:cxn modelId="{411AD72D-CFF8-4555-A830-BB3E18D18880}" type="presParOf" srcId="{5427D086-CB5E-4517-B522-395F041C3DF8}" destId="{54ED9B1E-152E-44BF-965E-481F42F0E5AE}" srcOrd="2" destOrd="0" presId="urn:microsoft.com/office/officeart/2005/8/layout/radial5"/>
    <dgm:cxn modelId="{B6F8B66E-10AA-4E01-996D-41F98EB45D7B}" type="presParOf" srcId="{5427D086-CB5E-4517-B522-395F041C3DF8}" destId="{33A6127E-4424-4399-9608-A3DA5ABAE945}" srcOrd="3" destOrd="0" presId="urn:microsoft.com/office/officeart/2005/8/layout/radial5"/>
    <dgm:cxn modelId="{39187168-B6A3-47D4-A538-0CCE226E5760}" type="presParOf" srcId="{33A6127E-4424-4399-9608-A3DA5ABAE945}" destId="{58ACE99A-941F-40CB-8A01-22CCCFC85956}" srcOrd="0" destOrd="0" presId="urn:microsoft.com/office/officeart/2005/8/layout/radial5"/>
    <dgm:cxn modelId="{BC80BB1F-1E36-41B5-B325-FD0E376E2074}" type="presParOf" srcId="{5427D086-CB5E-4517-B522-395F041C3DF8}" destId="{676C60B5-A8AA-4B8D-A1C8-E0A5F0C8F624}" srcOrd="4" destOrd="0" presId="urn:microsoft.com/office/officeart/2005/8/layout/radial5"/>
    <dgm:cxn modelId="{BC617353-B4ED-4DD3-9E69-C9A05906E97E}" type="presParOf" srcId="{5427D086-CB5E-4517-B522-395F041C3DF8}" destId="{0D85A66D-A363-4F97-8FFC-4A56FF01E05A}" srcOrd="5" destOrd="0" presId="urn:microsoft.com/office/officeart/2005/8/layout/radial5"/>
    <dgm:cxn modelId="{4153B1EE-D795-4A23-B931-342727574E61}" type="presParOf" srcId="{0D85A66D-A363-4F97-8FFC-4A56FF01E05A}" destId="{CB41A790-392F-49FE-9B87-01E44F5B5A8F}" srcOrd="0" destOrd="0" presId="urn:microsoft.com/office/officeart/2005/8/layout/radial5"/>
    <dgm:cxn modelId="{E184FB82-A6BC-4D36-AABC-724159C530FE}" type="presParOf" srcId="{5427D086-CB5E-4517-B522-395F041C3DF8}" destId="{8D91D475-2420-47E5-95A0-AC3CA8FE1E8D}" srcOrd="6" destOrd="0" presId="urn:microsoft.com/office/officeart/2005/8/layout/radial5"/>
    <dgm:cxn modelId="{43FA796C-5DD0-4803-B2E3-3CFB960057DE}" type="presParOf" srcId="{5427D086-CB5E-4517-B522-395F041C3DF8}" destId="{749FADC1-1C0F-43CE-BD85-DD7B164AEDD5}" srcOrd="7" destOrd="0" presId="urn:microsoft.com/office/officeart/2005/8/layout/radial5"/>
    <dgm:cxn modelId="{363EE5CD-4654-4365-AA16-5710C9A17735}" type="presParOf" srcId="{749FADC1-1C0F-43CE-BD85-DD7B164AEDD5}" destId="{864131AA-C2C3-42CB-947A-9F9D8DE087D2}" srcOrd="0" destOrd="0" presId="urn:microsoft.com/office/officeart/2005/8/layout/radial5"/>
    <dgm:cxn modelId="{2F6838E1-F059-41A1-AA08-9E088259D497}" type="presParOf" srcId="{5427D086-CB5E-4517-B522-395F041C3DF8}" destId="{1B5C0300-E1E6-485A-BFC6-10B3CC4F91FB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DCA5E9-D427-4C2C-9B16-3CF0EFB99707}" type="doc">
      <dgm:prSet loTypeId="urn:microsoft.com/office/officeart/2005/8/layout/radial5" loCatId="cycle" qsTypeId="urn:microsoft.com/office/officeart/2005/8/quickstyle/simple2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2624B1A3-E1FA-4D5F-BABC-6B3205AAD788}">
      <dgm:prSet phldrT="[Текст]" custT="1"/>
      <dgm:spPr/>
      <dgm:t>
        <a:bodyPr/>
        <a:lstStyle/>
        <a:p>
          <a:r>
            <a:rPr lang="ru-RU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rPr>
            <a:t>Составное сказуемое </a:t>
          </a:r>
          <a:endParaRPr lang="ru-RU" sz="2400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gm:t>
    </dgm:pt>
    <dgm:pt modelId="{F34FF6AC-A7E8-4E5B-B39F-BF514A6E986C}" type="parTrans" cxnId="{AAC99082-28FB-4F55-80DC-4D333B384CC7}">
      <dgm:prSet/>
      <dgm:spPr/>
      <dgm:t>
        <a:bodyPr/>
        <a:lstStyle/>
        <a:p>
          <a:endParaRPr lang="ru-RU"/>
        </a:p>
      </dgm:t>
    </dgm:pt>
    <dgm:pt modelId="{EFC616BA-728E-46EF-9CFD-86F2A1784F98}" type="sibTrans" cxnId="{AAC99082-28FB-4F55-80DC-4D333B384CC7}">
      <dgm:prSet/>
      <dgm:spPr/>
      <dgm:t>
        <a:bodyPr/>
        <a:lstStyle/>
        <a:p>
          <a:endParaRPr lang="ru-RU"/>
        </a:p>
      </dgm:t>
    </dgm:pt>
    <dgm:pt modelId="{80211E45-F452-4082-9E03-9B53B721E5B1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Именное</a:t>
          </a:r>
        </a:p>
      </dgm:t>
    </dgm:pt>
    <dgm:pt modelId="{2A7DC748-46EA-4F1B-BBF3-184712132304}" type="parTrans" cxnId="{9CDA7EB9-B75A-4303-83F2-D1D7E89D5517}">
      <dgm:prSet custT="1"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49607197-7DFC-475D-85E2-3982B8FA0C1E}" type="sibTrans" cxnId="{9CDA7EB9-B75A-4303-83F2-D1D7E89D5517}">
      <dgm:prSet/>
      <dgm:spPr/>
      <dgm:t>
        <a:bodyPr/>
        <a:lstStyle/>
        <a:p>
          <a:endParaRPr lang="ru-RU"/>
        </a:p>
      </dgm:t>
    </dgm:pt>
    <dgm:pt modelId="{CBD5AEA4-B11B-499E-BF47-C67A5D47837A}">
      <dgm:prSet/>
      <dgm:spPr/>
      <dgm:t>
        <a:bodyPr/>
        <a:lstStyle/>
        <a:p>
          <a:endParaRPr lang="ru-RU"/>
        </a:p>
      </dgm:t>
    </dgm:pt>
    <dgm:pt modelId="{295FA0B3-AF9D-4134-8057-82E763116DFA}" type="parTrans" cxnId="{4B9031AD-7AFB-4509-ACFB-65A8F9B1BFAF}">
      <dgm:prSet/>
      <dgm:spPr/>
      <dgm:t>
        <a:bodyPr/>
        <a:lstStyle/>
        <a:p>
          <a:endParaRPr lang="ru-RU"/>
        </a:p>
      </dgm:t>
    </dgm:pt>
    <dgm:pt modelId="{DE49A249-02E5-4FDD-B627-3D6341A69D88}" type="sibTrans" cxnId="{4B9031AD-7AFB-4509-ACFB-65A8F9B1BFAF}">
      <dgm:prSet/>
      <dgm:spPr/>
      <dgm:t>
        <a:bodyPr/>
        <a:lstStyle/>
        <a:p>
          <a:endParaRPr lang="ru-RU"/>
        </a:p>
      </dgm:t>
    </dgm:pt>
    <dgm:pt modelId="{F71ECE9D-E141-4B03-AF8A-7687E2D1C4C3}">
      <dgm:prSet phldrT="[Текст]" phldr="1"/>
      <dgm:spPr/>
      <dgm:t>
        <a:bodyPr/>
        <a:lstStyle/>
        <a:p>
          <a:endParaRPr lang="ru-RU" sz="1600" dirty="0">
            <a:latin typeface="Arial" pitchFamily="34" charset="0"/>
            <a:cs typeface="Arial" pitchFamily="34" charset="0"/>
          </a:endParaRPr>
        </a:p>
      </dgm:t>
    </dgm:pt>
    <dgm:pt modelId="{5DBBAE3F-AF4B-4E60-AC37-0DBCFB3D52E0}" type="parTrans" cxnId="{25684449-C984-4F18-ADB3-AB2820A589A0}">
      <dgm:prSet/>
      <dgm:spPr/>
      <dgm:t>
        <a:bodyPr/>
        <a:lstStyle/>
        <a:p>
          <a:endParaRPr lang="ru-RU"/>
        </a:p>
      </dgm:t>
    </dgm:pt>
    <dgm:pt modelId="{B137646E-3F39-4854-AEA8-797ECED9530B}" type="sibTrans" cxnId="{25684449-C984-4F18-ADB3-AB2820A589A0}">
      <dgm:prSet/>
      <dgm:spPr/>
      <dgm:t>
        <a:bodyPr/>
        <a:lstStyle/>
        <a:p>
          <a:endParaRPr lang="ru-RU"/>
        </a:p>
      </dgm:t>
    </dgm:pt>
    <dgm:pt modelId="{39BF747F-AD79-4474-A576-B9361D280543}">
      <dgm:prSet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Глагольное</a:t>
          </a:r>
          <a:r>
            <a:rPr lang="ru-RU" sz="2000" dirty="0" smtClean="0">
              <a:latin typeface="Arial" pitchFamily="34" charset="0"/>
              <a:cs typeface="Arial" pitchFamily="34" charset="0"/>
            </a:rPr>
            <a:t>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4302BE32-0253-462C-AF51-2F35D886814A}" type="parTrans" cxnId="{F4569B83-99CC-4111-A5A9-6BD568C702B8}">
      <dgm:prSet custT="1"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9ADE011-2581-40F6-9EF1-2BB158BFF694}" type="sibTrans" cxnId="{F4569B83-99CC-4111-A5A9-6BD568C702B8}">
      <dgm:prSet/>
      <dgm:spPr/>
      <dgm:t>
        <a:bodyPr/>
        <a:lstStyle/>
        <a:p>
          <a:endParaRPr lang="ru-RU"/>
        </a:p>
      </dgm:t>
    </dgm:pt>
    <dgm:pt modelId="{5427D086-CB5E-4517-B522-395F041C3DF8}" type="pres">
      <dgm:prSet presAssocID="{2CDCA5E9-D427-4C2C-9B16-3CF0EFB9970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153DE-8157-4D14-8843-65646B5819A0}" type="pres">
      <dgm:prSet presAssocID="{2624B1A3-E1FA-4D5F-BABC-6B3205AAD788}" presName="centerShape" presStyleLbl="node0" presStyleIdx="0" presStyleCnt="1" custScaleX="151395" custScaleY="124238" custLinFactNeighborX="2441" custLinFactNeighborY="-43573"/>
      <dgm:spPr/>
      <dgm:t>
        <a:bodyPr/>
        <a:lstStyle/>
        <a:p>
          <a:endParaRPr lang="ru-RU"/>
        </a:p>
      </dgm:t>
    </dgm:pt>
    <dgm:pt modelId="{33A6127E-4424-4399-9608-A3DA5ABAE945}" type="pres">
      <dgm:prSet presAssocID="{2A7DC748-46EA-4F1B-BBF3-184712132304}" presName="parTrans" presStyleLbl="sibTrans2D1" presStyleIdx="0" presStyleCnt="2"/>
      <dgm:spPr/>
      <dgm:t>
        <a:bodyPr/>
        <a:lstStyle/>
        <a:p>
          <a:endParaRPr lang="ru-RU"/>
        </a:p>
      </dgm:t>
    </dgm:pt>
    <dgm:pt modelId="{58ACE99A-941F-40CB-8A01-22CCCFC85956}" type="pres">
      <dgm:prSet presAssocID="{2A7DC748-46EA-4F1B-BBF3-184712132304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676C60B5-A8AA-4B8D-A1C8-E0A5F0C8F624}" type="pres">
      <dgm:prSet presAssocID="{80211E45-F452-4082-9E03-9B53B721E5B1}" presName="node" presStyleLbl="node1" presStyleIdx="0" presStyleCnt="2" custScaleX="115871" custScaleY="76960" custRadScaleRad="115486" custRadScaleInc="791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FADC1-1C0F-43CE-BD85-DD7B164AEDD5}" type="pres">
      <dgm:prSet presAssocID="{4302BE32-0253-462C-AF51-2F35D886814A}" presName="parTrans" presStyleLbl="sibTrans2D1" presStyleIdx="1" presStyleCnt="2" custLinFactNeighborX="-14984" custLinFactNeighborY="-448"/>
      <dgm:spPr/>
      <dgm:t>
        <a:bodyPr/>
        <a:lstStyle/>
        <a:p>
          <a:endParaRPr lang="ru-RU"/>
        </a:p>
      </dgm:t>
    </dgm:pt>
    <dgm:pt modelId="{864131AA-C2C3-42CB-947A-9F9D8DE087D2}" type="pres">
      <dgm:prSet presAssocID="{4302BE32-0253-462C-AF51-2F35D886814A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1B5C0300-E1E6-485A-BFC6-10B3CC4F91FB}" type="pres">
      <dgm:prSet presAssocID="{39BF747F-AD79-4474-A576-B9361D280543}" presName="node" presStyleLbl="node1" presStyleIdx="1" presStyleCnt="2" custScaleX="121906" custScaleY="79926" custRadScaleRad="111825" custRadScaleInc="120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569B83-99CC-4111-A5A9-6BD568C702B8}" srcId="{2624B1A3-E1FA-4D5F-BABC-6B3205AAD788}" destId="{39BF747F-AD79-4474-A576-B9361D280543}" srcOrd="1" destOrd="0" parTransId="{4302BE32-0253-462C-AF51-2F35D886814A}" sibTransId="{A9ADE011-2581-40F6-9EF1-2BB158BFF694}"/>
    <dgm:cxn modelId="{12E9FD6E-0702-4AA9-8860-F070F8F81220}" type="presOf" srcId="{4302BE32-0253-462C-AF51-2F35D886814A}" destId="{749FADC1-1C0F-43CE-BD85-DD7B164AEDD5}" srcOrd="0" destOrd="0" presId="urn:microsoft.com/office/officeart/2005/8/layout/radial5"/>
    <dgm:cxn modelId="{25684449-C984-4F18-ADB3-AB2820A589A0}" srcId="{2CDCA5E9-D427-4C2C-9B16-3CF0EFB99707}" destId="{F71ECE9D-E141-4B03-AF8A-7687E2D1C4C3}" srcOrd="2" destOrd="0" parTransId="{5DBBAE3F-AF4B-4E60-AC37-0DBCFB3D52E0}" sibTransId="{B137646E-3F39-4854-AEA8-797ECED9530B}"/>
    <dgm:cxn modelId="{4B9031AD-7AFB-4509-ACFB-65A8F9B1BFAF}" srcId="{2CDCA5E9-D427-4C2C-9B16-3CF0EFB99707}" destId="{CBD5AEA4-B11B-499E-BF47-C67A5D47837A}" srcOrd="1" destOrd="0" parTransId="{295FA0B3-AF9D-4134-8057-82E763116DFA}" sibTransId="{DE49A249-02E5-4FDD-B627-3D6341A69D88}"/>
    <dgm:cxn modelId="{B6B9FA55-1E66-4016-96F0-BBBC792BEC72}" type="presOf" srcId="{39BF747F-AD79-4474-A576-B9361D280543}" destId="{1B5C0300-E1E6-485A-BFC6-10B3CC4F91FB}" srcOrd="0" destOrd="0" presId="urn:microsoft.com/office/officeart/2005/8/layout/radial5"/>
    <dgm:cxn modelId="{55D42472-7413-4C50-87AE-400465B55475}" type="presOf" srcId="{4302BE32-0253-462C-AF51-2F35D886814A}" destId="{864131AA-C2C3-42CB-947A-9F9D8DE087D2}" srcOrd="1" destOrd="0" presId="urn:microsoft.com/office/officeart/2005/8/layout/radial5"/>
    <dgm:cxn modelId="{AAC99082-28FB-4F55-80DC-4D333B384CC7}" srcId="{2CDCA5E9-D427-4C2C-9B16-3CF0EFB99707}" destId="{2624B1A3-E1FA-4D5F-BABC-6B3205AAD788}" srcOrd="0" destOrd="0" parTransId="{F34FF6AC-A7E8-4E5B-B39F-BF514A6E986C}" sibTransId="{EFC616BA-728E-46EF-9CFD-86F2A1784F98}"/>
    <dgm:cxn modelId="{54D0F49F-287A-4BBE-A27B-F4F3EDDAA711}" type="presOf" srcId="{2A7DC748-46EA-4F1B-BBF3-184712132304}" destId="{33A6127E-4424-4399-9608-A3DA5ABAE945}" srcOrd="0" destOrd="0" presId="urn:microsoft.com/office/officeart/2005/8/layout/radial5"/>
    <dgm:cxn modelId="{EDC92028-FE38-4AFE-BEFB-EF2D544B873A}" type="presOf" srcId="{2A7DC748-46EA-4F1B-BBF3-184712132304}" destId="{58ACE99A-941F-40CB-8A01-22CCCFC85956}" srcOrd="1" destOrd="0" presId="urn:microsoft.com/office/officeart/2005/8/layout/radial5"/>
    <dgm:cxn modelId="{8A2C8D05-69CF-4C36-A545-866BA182FE2C}" type="presOf" srcId="{2CDCA5E9-D427-4C2C-9B16-3CF0EFB99707}" destId="{5427D086-CB5E-4517-B522-395F041C3DF8}" srcOrd="0" destOrd="0" presId="urn:microsoft.com/office/officeart/2005/8/layout/radial5"/>
    <dgm:cxn modelId="{9DA62DE0-92E2-4BA9-AC65-B5B0160341BC}" type="presOf" srcId="{80211E45-F452-4082-9E03-9B53B721E5B1}" destId="{676C60B5-A8AA-4B8D-A1C8-E0A5F0C8F624}" srcOrd="0" destOrd="0" presId="urn:microsoft.com/office/officeart/2005/8/layout/radial5"/>
    <dgm:cxn modelId="{9CDA7EB9-B75A-4303-83F2-D1D7E89D5517}" srcId="{2624B1A3-E1FA-4D5F-BABC-6B3205AAD788}" destId="{80211E45-F452-4082-9E03-9B53B721E5B1}" srcOrd="0" destOrd="0" parTransId="{2A7DC748-46EA-4F1B-BBF3-184712132304}" sibTransId="{49607197-7DFC-475D-85E2-3982B8FA0C1E}"/>
    <dgm:cxn modelId="{2EFF27A2-9D0D-4D13-950C-80B49930E13E}" type="presOf" srcId="{2624B1A3-E1FA-4D5F-BABC-6B3205AAD788}" destId="{D5E153DE-8157-4D14-8843-65646B5819A0}" srcOrd="0" destOrd="0" presId="urn:microsoft.com/office/officeart/2005/8/layout/radial5"/>
    <dgm:cxn modelId="{91A1E0E1-A083-4B77-B334-141A69C9BB6D}" type="presParOf" srcId="{5427D086-CB5E-4517-B522-395F041C3DF8}" destId="{D5E153DE-8157-4D14-8843-65646B5819A0}" srcOrd="0" destOrd="0" presId="urn:microsoft.com/office/officeart/2005/8/layout/radial5"/>
    <dgm:cxn modelId="{764DD4E4-5013-4363-AD49-BF6092BA2CD4}" type="presParOf" srcId="{5427D086-CB5E-4517-B522-395F041C3DF8}" destId="{33A6127E-4424-4399-9608-A3DA5ABAE945}" srcOrd="1" destOrd="0" presId="urn:microsoft.com/office/officeart/2005/8/layout/radial5"/>
    <dgm:cxn modelId="{44674B8C-D8A1-40A6-B1FE-90FAD4CF070A}" type="presParOf" srcId="{33A6127E-4424-4399-9608-A3DA5ABAE945}" destId="{58ACE99A-941F-40CB-8A01-22CCCFC85956}" srcOrd="0" destOrd="0" presId="urn:microsoft.com/office/officeart/2005/8/layout/radial5"/>
    <dgm:cxn modelId="{786FCB15-4914-4293-B2F8-B843CC4BE252}" type="presParOf" srcId="{5427D086-CB5E-4517-B522-395F041C3DF8}" destId="{676C60B5-A8AA-4B8D-A1C8-E0A5F0C8F624}" srcOrd="2" destOrd="0" presId="urn:microsoft.com/office/officeart/2005/8/layout/radial5"/>
    <dgm:cxn modelId="{B32CFC44-90CD-4C5F-ACAE-837B5CD53CAB}" type="presParOf" srcId="{5427D086-CB5E-4517-B522-395F041C3DF8}" destId="{749FADC1-1C0F-43CE-BD85-DD7B164AEDD5}" srcOrd="3" destOrd="0" presId="urn:microsoft.com/office/officeart/2005/8/layout/radial5"/>
    <dgm:cxn modelId="{6608B0EF-FA0F-4C86-A787-B15DCA3D7266}" type="presParOf" srcId="{749FADC1-1C0F-43CE-BD85-DD7B164AEDD5}" destId="{864131AA-C2C3-42CB-947A-9F9D8DE087D2}" srcOrd="0" destOrd="0" presId="urn:microsoft.com/office/officeart/2005/8/layout/radial5"/>
    <dgm:cxn modelId="{DE05CD1E-935E-4CFA-9F83-D137271DB21A}" type="presParOf" srcId="{5427D086-CB5E-4517-B522-395F041C3DF8}" destId="{1B5C0300-E1E6-485A-BFC6-10B3CC4F91FB}" srcOrd="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E5D246-00D0-4818-9665-438EB38F224A}" type="doc">
      <dgm:prSet loTypeId="urn:microsoft.com/office/officeart/2005/8/layout/chevron2" loCatId="list" qsTypeId="urn:microsoft.com/office/officeart/2005/8/quickstyle/3d8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AA66248-6E8A-4EC4-881B-E55A423A5FB8}">
      <dgm:prSet phldrT="[Текст]"/>
      <dgm:spPr/>
      <dgm:t>
        <a:bodyPr/>
        <a:lstStyle/>
        <a:p>
          <a:endParaRPr lang="ru-RU" dirty="0"/>
        </a:p>
      </dgm:t>
    </dgm:pt>
    <dgm:pt modelId="{EB7C5456-060A-46BC-96AD-53D7B69014E5}" type="parTrans" cxnId="{7D4B7C73-332E-432A-9AA2-5F33005BB886}">
      <dgm:prSet/>
      <dgm:spPr/>
      <dgm:t>
        <a:bodyPr/>
        <a:lstStyle/>
        <a:p>
          <a:endParaRPr lang="ru-RU"/>
        </a:p>
      </dgm:t>
    </dgm:pt>
    <dgm:pt modelId="{6C455F0A-0D89-4768-8C1F-52E54C19F62E}" type="sibTrans" cxnId="{7D4B7C73-332E-432A-9AA2-5F33005BB886}">
      <dgm:prSet/>
      <dgm:spPr/>
      <dgm:t>
        <a:bodyPr/>
        <a:lstStyle/>
        <a:p>
          <a:endParaRPr lang="ru-RU"/>
        </a:p>
      </dgm:t>
    </dgm:pt>
    <dgm:pt modelId="{CA7BDA12-73CB-4E70-B67A-52CF7B79AA5B}">
      <dgm:prSet phldrT="[Текст]"/>
      <dgm:spPr/>
      <dgm:t>
        <a:bodyPr/>
        <a:lstStyle/>
        <a:p>
          <a:r>
            <a:rPr lang="ru-RU" dirty="0" smtClean="0"/>
            <a:t>Выучить теоретический материал лекции.</a:t>
          </a:r>
          <a:endParaRPr lang="ru-RU" dirty="0"/>
        </a:p>
      </dgm:t>
    </dgm:pt>
    <dgm:pt modelId="{727138BE-8BCD-4C43-A317-877AFA835207}" type="parTrans" cxnId="{7D198293-2A66-4925-9226-084396EBCF23}">
      <dgm:prSet/>
      <dgm:spPr/>
      <dgm:t>
        <a:bodyPr/>
        <a:lstStyle/>
        <a:p>
          <a:endParaRPr lang="ru-RU"/>
        </a:p>
      </dgm:t>
    </dgm:pt>
    <dgm:pt modelId="{0E83A262-508B-4064-A020-04E868B484A4}" type="sibTrans" cxnId="{7D198293-2A66-4925-9226-084396EBCF23}">
      <dgm:prSet/>
      <dgm:spPr/>
      <dgm:t>
        <a:bodyPr/>
        <a:lstStyle/>
        <a:p>
          <a:endParaRPr lang="ru-RU"/>
        </a:p>
      </dgm:t>
    </dgm:pt>
    <dgm:pt modelId="{5313F5B2-9D94-4CE1-BD25-1FF00EFB42BC}">
      <dgm:prSet phldrT="[Текст]"/>
      <dgm:spPr/>
      <dgm:t>
        <a:bodyPr/>
        <a:lstStyle/>
        <a:p>
          <a:endParaRPr lang="ru-RU" dirty="0"/>
        </a:p>
      </dgm:t>
    </dgm:pt>
    <dgm:pt modelId="{D63FFFAD-1B53-4940-8533-D236D073C650}" type="parTrans" cxnId="{ACE98B98-C135-4718-8127-7BD21127690C}">
      <dgm:prSet/>
      <dgm:spPr/>
      <dgm:t>
        <a:bodyPr/>
        <a:lstStyle/>
        <a:p>
          <a:endParaRPr lang="ru-RU"/>
        </a:p>
      </dgm:t>
    </dgm:pt>
    <dgm:pt modelId="{9BA1478E-DB04-456C-A552-B2272BD0B31B}" type="sibTrans" cxnId="{ACE98B98-C135-4718-8127-7BD21127690C}">
      <dgm:prSet/>
      <dgm:spPr/>
      <dgm:t>
        <a:bodyPr/>
        <a:lstStyle/>
        <a:p>
          <a:endParaRPr lang="ru-RU"/>
        </a:p>
      </dgm:t>
    </dgm:pt>
    <dgm:pt modelId="{895C3022-A46C-4014-A00E-12597599C709}">
      <dgm:prSet/>
      <dgm:spPr/>
      <dgm:t>
        <a:bodyPr/>
        <a:lstStyle/>
        <a:p>
          <a:r>
            <a:rPr lang="ru-RU" smtClean="0"/>
            <a:t>Списать предложения, подчеркнуть основу, дать характеристику  предложения.</a:t>
          </a:r>
          <a:endParaRPr lang="ru-RU"/>
        </a:p>
      </dgm:t>
    </dgm:pt>
    <dgm:pt modelId="{43F8EB9C-AE87-4D4D-90EF-ADE4F92789FA}" type="parTrans" cxnId="{C8021375-45B3-4E0B-9841-62E37DB10386}">
      <dgm:prSet/>
      <dgm:spPr/>
      <dgm:t>
        <a:bodyPr/>
        <a:lstStyle/>
        <a:p>
          <a:endParaRPr lang="ru-RU"/>
        </a:p>
      </dgm:t>
    </dgm:pt>
    <dgm:pt modelId="{A5FB4CF5-17F5-4B1E-B7A1-AB64A8B1E4AC}" type="sibTrans" cxnId="{C8021375-45B3-4E0B-9841-62E37DB10386}">
      <dgm:prSet/>
      <dgm:spPr/>
      <dgm:t>
        <a:bodyPr/>
        <a:lstStyle/>
        <a:p>
          <a:endParaRPr lang="ru-RU"/>
        </a:p>
      </dgm:t>
    </dgm:pt>
    <dgm:pt modelId="{AC432814-E119-4155-8566-E37A34D1EB2D}" type="pres">
      <dgm:prSet presAssocID="{FBE5D246-00D0-4818-9665-438EB38F224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BD995C-D5FE-4097-965E-EF60A5EA39CE}" type="pres">
      <dgm:prSet presAssocID="{EAA66248-6E8A-4EC4-881B-E55A423A5FB8}" presName="composite" presStyleCnt="0"/>
      <dgm:spPr/>
    </dgm:pt>
    <dgm:pt modelId="{03E3783D-49BF-4D8D-8F8D-AEE3C5F78632}" type="pres">
      <dgm:prSet presAssocID="{EAA66248-6E8A-4EC4-881B-E55A423A5FB8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6CD71C-92DB-46E0-BBEA-A325C06CDE97}" type="pres">
      <dgm:prSet presAssocID="{EAA66248-6E8A-4EC4-881B-E55A423A5FB8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F9A9E-49E1-4333-8978-578074A725E4}" type="pres">
      <dgm:prSet presAssocID="{6C455F0A-0D89-4768-8C1F-52E54C19F62E}" presName="sp" presStyleCnt="0"/>
      <dgm:spPr/>
    </dgm:pt>
    <dgm:pt modelId="{F5DB1F00-B817-4063-96F7-05DB380F6CCD}" type="pres">
      <dgm:prSet presAssocID="{5313F5B2-9D94-4CE1-BD25-1FF00EFB42BC}" presName="composite" presStyleCnt="0"/>
      <dgm:spPr/>
    </dgm:pt>
    <dgm:pt modelId="{C5B1F281-7B2E-47BA-9E58-1BFD2089B7A2}" type="pres">
      <dgm:prSet presAssocID="{5313F5B2-9D94-4CE1-BD25-1FF00EFB42BC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B67014-066B-4526-8E7B-6A2DFB5C9066}" type="pres">
      <dgm:prSet presAssocID="{5313F5B2-9D94-4CE1-BD25-1FF00EFB42BC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021375-45B3-4E0B-9841-62E37DB10386}" srcId="{5313F5B2-9D94-4CE1-BD25-1FF00EFB42BC}" destId="{895C3022-A46C-4014-A00E-12597599C709}" srcOrd="0" destOrd="0" parTransId="{43F8EB9C-AE87-4D4D-90EF-ADE4F92789FA}" sibTransId="{A5FB4CF5-17F5-4B1E-B7A1-AB64A8B1E4AC}"/>
    <dgm:cxn modelId="{71CBEE5D-2A8A-4275-8F83-4F603D8915A2}" type="presOf" srcId="{895C3022-A46C-4014-A00E-12597599C709}" destId="{E5B67014-066B-4526-8E7B-6A2DFB5C9066}" srcOrd="0" destOrd="0" presId="urn:microsoft.com/office/officeart/2005/8/layout/chevron2"/>
    <dgm:cxn modelId="{7D4B7C73-332E-432A-9AA2-5F33005BB886}" srcId="{FBE5D246-00D0-4818-9665-438EB38F224A}" destId="{EAA66248-6E8A-4EC4-881B-E55A423A5FB8}" srcOrd="0" destOrd="0" parTransId="{EB7C5456-060A-46BC-96AD-53D7B69014E5}" sibTransId="{6C455F0A-0D89-4768-8C1F-52E54C19F62E}"/>
    <dgm:cxn modelId="{F6FB6C8E-70FD-4308-8CA2-CCC7726C31CF}" type="presOf" srcId="{CA7BDA12-73CB-4E70-B67A-52CF7B79AA5B}" destId="{D66CD71C-92DB-46E0-BBEA-A325C06CDE97}" srcOrd="0" destOrd="0" presId="urn:microsoft.com/office/officeart/2005/8/layout/chevron2"/>
    <dgm:cxn modelId="{EE899A4C-2D38-4CD9-8B77-C16211ECB04A}" type="presOf" srcId="{5313F5B2-9D94-4CE1-BD25-1FF00EFB42BC}" destId="{C5B1F281-7B2E-47BA-9E58-1BFD2089B7A2}" srcOrd="0" destOrd="0" presId="urn:microsoft.com/office/officeart/2005/8/layout/chevron2"/>
    <dgm:cxn modelId="{DFC6D835-4748-4548-B16F-E791BF602583}" type="presOf" srcId="{EAA66248-6E8A-4EC4-881B-E55A423A5FB8}" destId="{03E3783D-49BF-4D8D-8F8D-AEE3C5F78632}" srcOrd="0" destOrd="0" presId="urn:microsoft.com/office/officeart/2005/8/layout/chevron2"/>
    <dgm:cxn modelId="{ACE98B98-C135-4718-8127-7BD21127690C}" srcId="{FBE5D246-00D0-4818-9665-438EB38F224A}" destId="{5313F5B2-9D94-4CE1-BD25-1FF00EFB42BC}" srcOrd="1" destOrd="0" parTransId="{D63FFFAD-1B53-4940-8533-D236D073C650}" sibTransId="{9BA1478E-DB04-456C-A552-B2272BD0B31B}"/>
    <dgm:cxn modelId="{1B0364E4-E579-4A97-BBD6-97496D2B88AF}" type="presOf" srcId="{FBE5D246-00D0-4818-9665-438EB38F224A}" destId="{AC432814-E119-4155-8566-E37A34D1EB2D}" srcOrd="0" destOrd="0" presId="urn:microsoft.com/office/officeart/2005/8/layout/chevron2"/>
    <dgm:cxn modelId="{7D198293-2A66-4925-9226-084396EBCF23}" srcId="{EAA66248-6E8A-4EC4-881B-E55A423A5FB8}" destId="{CA7BDA12-73CB-4E70-B67A-52CF7B79AA5B}" srcOrd="0" destOrd="0" parTransId="{727138BE-8BCD-4C43-A317-877AFA835207}" sibTransId="{0E83A262-508B-4064-A020-04E868B484A4}"/>
    <dgm:cxn modelId="{4CFE099F-9A67-4CE4-A6A9-C385F5FA09C1}" type="presParOf" srcId="{AC432814-E119-4155-8566-E37A34D1EB2D}" destId="{E8BD995C-D5FE-4097-965E-EF60A5EA39CE}" srcOrd="0" destOrd="0" presId="urn:microsoft.com/office/officeart/2005/8/layout/chevron2"/>
    <dgm:cxn modelId="{694415B9-DED5-46F4-B955-9ACAAA5CAF30}" type="presParOf" srcId="{E8BD995C-D5FE-4097-965E-EF60A5EA39CE}" destId="{03E3783D-49BF-4D8D-8F8D-AEE3C5F78632}" srcOrd="0" destOrd="0" presId="urn:microsoft.com/office/officeart/2005/8/layout/chevron2"/>
    <dgm:cxn modelId="{8927276B-BEB8-4666-8AAB-6C2F48B9CDBB}" type="presParOf" srcId="{E8BD995C-D5FE-4097-965E-EF60A5EA39CE}" destId="{D66CD71C-92DB-46E0-BBEA-A325C06CDE97}" srcOrd="1" destOrd="0" presId="urn:microsoft.com/office/officeart/2005/8/layout/chevron2"/>
    <dgm:cxn modelId="{D11C1E6C-7224-40E8-BF48-B576415906F7}" type="presParOf" srcId="{AC432814-E119-4155-8566-E37A34D1EB2D}" destId="{A14F9A9E-49E1-4333-8978-578074A725E4}" srcOrd="1" destOrd="0" presId="urn:microsoft.com/office/officeart/2005/8/layout/chevron2"/>
    <dgm:cxn modelId="{694E424A-C145-410C-9CFF-83D0659751F7}" type="presParOf" srcId="{AC432814-E119-4155-8566-E37A34D1EB2D}" destId="{F5DB1F00-B817-4063-96F7-05DB380F6CCD}" srcOrd="2" destOrd="0" presId="urn:microsoft.com/office/officeart/2005/8/layout/chevron2"/>
    <dgm:cxn modelId="{5AE4A7F5-7FAB-40DB-9A37-12DFA17F7172}" type="presParOf" srcId="{F5DB1F00-B817-4063-96F7-05DB380F6CCD}" destId="{C5B1F281-7B2E-47BA-9E58-1BFD2089B7A2}" srcOrd="0" destOrd="0" presId="urn:microsoft.com/office/officeart/2005/8/layout/chevron2"/>
    <dgm:cxn modelId="{8903C1A2-CECC-4120-AA74-A72B0AC4CD3F}" type="presParOf" srcId="{F5DB1F00-B817-4063-96F7-05DB380F6CCD}" destId="{E5B67014-066B-4526-8E7B-6A2DFB5C906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2781028-8B65-45B4-89C5-8B48D2BC0F29}">
      <dsp:nvSpPr>
        <dsp:cNvPr id="0" name=""/>
        <dsp:cNvSpPr/>
      </dsp:nvSpPr>
      <dsp:spPr>
        <a:xfrm rot="5400000">
          <a:off x="-247800" y="249367"/>
          <a:ext cx="1652003" cy="115640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 rot="5400000">
        <a:off x="-247800" y="249367"/>
        <a:ext cx="1652003" cy="1156402"/>
      </dsp:txXfrm>
    </dsp:sp>
    <dsp:sp modelId="{E5CF490C-E836-4003-BBD0-18DEC78B0D2A}">
      <dsp:nvSpPr>
        <dsp:cNvPr id="0" name=""/>
        <dsp:cNvSpPr/>
      </dsp:nvSpPr>
      <dsp:spPr>
        <a:xfrm rot="5400000">
          <a:off x="4184704" y="-3026734"/>
          <a:ext cx="1073802" cy="713040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i="1" kern="1200" dirty="0" smtClean="0">
              <a:latin typeface="Arial" pitchFamily="34" charset="0"/>
              <a:cs typeface="Arial" pitchFamily="34" charset="0"/>
            </a:rPr>
            <a:t>Вспомним, что такое предложение.</a:t>
          </a:r>
          <a:endParaRPr lang="ru-RU" sz="3400" kern="1200" dirty="0"/>
        </a:p>
      </dsp:txBody>
      <dsp:txXfrm rot="5400000">
        <a:off x="4184704" y="-3026734"/>
        <a:ext cx="1073802" cy="7130405"/>
      </dsp:txXfrm>
    </dsp:sp>
    <dsp:sp modelId="{2D7BC896-49E3-4C7A-9371-5422AB1C7BA4}">
      <dsp:nvSpPr>
        <dsp:cNvPr id="0" name=""/>
        <dsp:cNvSpPr/>
      </dsp:nvSpPr>
      <dsp:spPr>
        <a:xfrm rot="5400000">
          <a:off x="-247800" y="1707814"/>
          <a:ext cx="1652003" cy="115640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 rot="5400000">
        <a:off x="-247800" y="1707814"/>
        <a:ext cx="1652003" cy="1156402"/>
      </dsp:txXfrm>
    </dsp:sp>
    <dsp:sp modelId="{36798F0F-060C-4FCE-B678-B0C93DCED5C5}">
      <dsp:nvSpPr>
        <dsp:cNvPr id="0" name=""/>
        <dsp:cNvSpPr/>
      </dsp:nvSpPr>
      <dsp:spPr>
        <a:xfrm rot="5400000">
          <a:off x="4184704" y="-1568287"/>
          <a:ext cx="1073802" cy="713040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i="1" kern="1200" dirty="0" smtClean="0">
              <a:latin typeface="Arial" pitchFamily="34" charset="0"/>
              <a:cs typeface="Arial" pitchFamily="34" charset="0"/>
            </a:rPr>
            <a:t>Выясним, что такое простое предложение.</a:t>
          </a:r>
          <a:endParaRPr lang="ru-RU" sz="3400" kern="1200" dirty="0"/>
        </a:p>
      </dsp:txBody>
      <dsp:txXfrm rot="5400000">
        <a:off x="4184704" y="-1568287"/>
        <a:ext cx="1073802" cy="7130405"/>
      </dsp:txXfrm>
    </dsp:sp>
    <dsp:sp modelId="{37D46CD5-A40A-4C5F-A8BE-1330C7338782}">
      <dsp:nvSpPr>
        <dsp:cNvPr id="0" name=""/>
        <dsp:cNvSpPr/>
      </dsp:nvSpPr>
      <dsp:spPr>
        <a:xfrm rot="5400000">
          <a:off x="-247800" y="3166262"/>
          <a:ext cx="1652003" cy="1156402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 rot="5400000">
        <a:off x="-247800" y="3166262"/>
        <a:ext cx="1652003" cy="1156402"/>
      </dsp:txXfrm>
    </dsp:sp>
    <dsp:sp modelId="{0821DCC2-3CEB-4774-91AE-61D3A7B5256E}">
      <dsp:nvSpPr>
        <dsp:cNvPr id="0" name=""/>
        <dsp:cNvSpPr/>
      </dsp:nvSpPr>
      <dsp:spPr>
        <a:xfrm rot="5400000">
          <a:off x="4184704" y="-109839"/>
          <a:ext cx="1073802" cy="713040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i="1" kern="1200" dirty="0" smtClean="0">
              <a:latin typeface="Arial" pitchFamily="34" charset="0"/>
              <a:cs typeface="Arial" pitchFamily="34" charset="0"/>
            </a:rPr>
            <a:t>Поговорим о разных видах простых предложений.</a:t>
          </a:r>
          <a:endParaRPr lang="ru-RU" sz="3400" kern="1200" dirty="0"/>
        </a:p>
      </dsp:txBody>
      <dsp:txXfrm rot="5400000">
        <a:off x="4184704" y="-109839"/>
        <a:ext cx="1073802" cy="713040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D77A05-FF97-45B4-8B17-205C0CB5D244}">
      <dsp:nvSpPr>
        <dsp:cNvPr id="0" name=""/>
        <dsp:cNvSpPr/>
      </dsp:nvSpPr>
      <dsp:spPr>
        <a:xfrm>
          <a:off x="0" y="28534"/>
          <a:ext cx="8001056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	По форме главного члена односоставные предложения делятся на две основные группы: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0" y="28534"/>
        <a:ext cx="8001056" cy="1216800"/>
      </dsp:txXfrm>
    </dsp:sp>
    <dsp:sp modelId="{3028E65F-8A43-4CB1-863E-AE95F18F804E}">
      <dsp:nvSpPr>
        <dsp:cNvPr id="0" name=""/>
        <dsp:cNvSpPr/>
      </dsp:nvSpPr>
      <dsp:spPr>
        <a:xfrm>
          <a:off x="0" y="1285878"/>
          <a:ext cx="8001056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3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с главным членом – сказуемым;</a:t>
          </a:r>
          <a:endParaRPr lang="ru-RU" sz="20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с главным членом – подлежащим;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0" y="1285878"/>
        <a:ext cx="8001056" cy="1076400"/>
      </dsp:txXfrm>
    </dsp:sp>
    <dsp:sp modelId="{051439D6-F4DF-40D5-BEED-98A9195CAF14}">
      <dsp:nvSpPr>
        <dsp:cNvPr id="0" name=""/>
        <dsp:cNvSpPr/>
      </dsp:nvSpPr>
      <dsp:spPr>
        <a:xfrm>
          <a:off x="0" y="2500331"/>
          <a:ext cx="8001056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Односоставные предложения могут быть </a:t>
          </a:r>
          <a:r>
            <a:rPr lang="ru-RU" sz="2000" b="1" i="1" kern="1200" dirty="0" smtClean="0">
              <a:latin typeface="Arial" pitchFamily="34" charset="0"/>
              <a:cs typeface="Arial" pitchFamily="34" charset="0"/>
            </a:rPr>
            <a:t>нераспространёнными и распространёнными</a:t>
          </a:r>
          <a:r>
            <a:rPr lang="ru-RU" sz="2000" kern="1200" dirty="0" smtClean="0">
              <a:latin typeface="Arial" pitchFamily="34" charset="0"/>
              <a:cs typeface="Arial" pitchFamily="34" charset="0"/>
            </a:rPr>
            <a:t>. 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0" y="2500331"/>
        <a:ext cx="8001056" cy="1216800"/>
      </dsp:txXfrm>
    </dsp:sp>
    <dsp:sp modelId="{007B92A4-EE1C-4C4D-88D7-9683EAD91009}">
      <dsp:nvSpPr>
        <dsp:cNvPr id="0" name=""/>
        <dsp:cNvSpPr/>
      </dsp:nvSpPr>
      <dsp:spPr>
        <a:xfrm>
          <a:off x="0" y="3538535"/>
          <a:ext cx="8001056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3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0" y="3538535"/>
        <a:ext cx="8001056" cy="10764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045A27-2EAE-4D6A-B1DE-5C28520F0D1F}">
      <dsp:nvSpPr>
        <dsp:cNvPr id="0" name=""/>
        <dsp:cNvSpPr/>
      </dsp:nvSpPr>
      <dsp:spPr>
        <a:xfrm rot="16200000">
          <a:off x="589363" y="-589363"/>
          <a:ext cx="2321735" cy="350046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itchFamily="34" charset="0"/>
              <a:cs typeface="Arial" pitchFamily="34" charset="0"/>
            </a:rPr>
            <a:t>определённо-личные</a:t>
          </a:r>
          <a:endParaRPr lang="ru-RU" sz="2800" kern="1200" dirty="0">
            <a:latin typeface="Arial" pitchFamily="34" charset="0"/>
            <a:cs typeface="Arial" pitchFamily="34" charset="0"/>
          </a:endParaRPr>
        </a:p>
      </dsp:txBody>
      <dsp:txXfrm rot="16200000">
        <a:off x="879580" y="-879580"/>
        <a:ext cx="1741301" cy="3500462"/>
      </dsp:txXfrm>
    </dsp:sp>
    <dsp:sp modelId="{0D2F2147-AF88-4C6C-BE13-EF766A103860}">
      <dsp:nvSpPr>
        <dsp:cNvPr id="0" name=""/>
        <dsp:cNvSpPr/>
      </dsp:nvSpPr>
      <dsp:spPr>
        <a:xfrm>
          <a:off x="3500462" y="0"/>
          <a:ext cx="3500462" cy="232173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itchFamily="34" charset="0"/>
              <a:cs typeface="Arial" pitchFamily="34" charset="0"/>
            </a:rPr>
            <a:t>неопределённо-личные</a:t>
          </a:r>
        </a:p>
      </dsp:txBody>
      <dsp:txXfrm>
        <a:off x="3500462" y="0"/>
        <a:ext cx="3500462" cy="1741301"/>
      </dsp:txXfrm>
    </dsp:sp>
    <dsp:sp modelId="{4443B13C-5978-4BD3-9EDD-346688FA685E}">
      <dsp:nvSpPr>
        <dsp:cNvPr id="0" name=""/>
        <dsp:cNvSpPr/>
      </dsp:nvSpPr>
      <dsp:spPr>
        <a:xfrm rot="10800000">
          <a:off x="0" y="2321735"/>
          <a:ext cx="3500462" cy="232173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itchFamily="34" charset="0"/>
              <a:cs typeface="Arial" pitchFamily="34" charset="0"/>
            </a:rPr>
            <a:t>обобщенно-личные</a:t>
          </a:r>
        </a:p>
      </dsp:txBody>
      <dsp:txXfrm rot="10800000">
        <a:off x="0" y="2902168"/>
        <a:ext cx="3500462" cy="1741301"/>
      </dsp:txXfrm>
    </dsp:sp>
    <dsp:sp modelId="{73EEAB33-B005-4541-A490-8B25FCF6EE41}">
      <dsp:nvSpPr>
        <dsp:cNvPr id="0" name=""/>
        <dsp:cNvSpPr/>
      </dsp:nvSpPr>
      <dsp:spPr>
        <a:xfrm rot="5400000">
          <a:off x="4089825" y="1732371"/>
          <a:ext cx="2321735" cy="350046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itchFamily="34" charset="0"/>
              <a:cs typeface="Arial" pitchFamily="34" charset="0"/>
            </a:rPr>
            <a:t>безличные</a:t>
          </a:r>
          <a:r>
            <a:rPr lang="ru-RU" sz="2100" kern="1200" dirty="0" smtClean="0"/>
            <a:t> </a:t>
          </a:r>
          <a:endParaRPr lang="ru-RU" sz="2100" kern="1200" dirty="0"/>
        </a:p>
      </dsp:txBody>
      <dsp:txXfrm rot="5400000">
        <a:off x="4380042" y="2022588"/>
        <a:ext cx="1741301" cy="3500462"/>
      </dsp:txXfrm>
    </dsp:sp>
    <dsp:sp modelId="{6F718929-D4D0-406D-8DF6-08F97BB1DAD8}">
      <dsp:nvSpPr>
        <dsp:cNvPr id="0" name=""/>
        <dsp:cNvSpPr/>
      </dsp:nvSpPr>
      <dsp:spPr>
        <a:xfrm>
          <a:off x="1928824" y="1571634"/>
          <a:ext cx="3143274" cy="15002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rgbClr val="FFFF00"/>
              </a:solidFill>
            </a:rPr>
            <a:t>Односоставные предложения с главным членом – сказуемым</a:t>
          </a:r>
          <a:endParaRPr lang="ru-RU" sz="2100" kern="1200" dirty="0">
            <a:solidFill>
              <a:srgbClr val="FFFF00"/>
            </a:solidFill>
          </a:endParaRPr>
        </a:p>
      </dsp:txBody>
      <dsp:txXfrm>
        <a:off x="1928824" y="1571634"/>
        <a:ext cx="3143274" cy="15002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E153DE-8157-4D14-8843-65646B5819A0}">
      <dsp:nvSpPr>
        <dsp:cNvPr id="0" name=""/>
        <dsp:cNvSpPr/>
      </dsp:nvSpPr>
      <dsp:spPr>
        <a:xfrm>
          <a:off x="3062014" y="1934134"/>
          <a:ext cx="2894137" cy="2894137"/>
        </a:xfrm>
        <a:prstGeom prst="ellipse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8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rPr>
            <a:t>Простое глагольное сказуемое может быть выражено:</a:t>
          </a:r>
          <a:endParaRPr lang="ru-RU" sz="1600" kern="1200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sp:txBody>
      <dsp:txXfrm>
        <a:off x="3062014" y="1934134"/>
        <a:ext cx="2894137" cy="2894137"/>
      </dsp:txXfrm>
    </dsp:sp>
    <dsp:sp modelId="{5931DCB1-0300-4972-A7A9-C80319DD1D9C}">
      <dsp:nvSpPr>
        <dsp:cNvPr id="0" name=""/>
        <dsp:cNvSpPr/>
      </dsp:nvSpPr>
      <dsp:spPr>
        <a:xfrm rot="16200000">
          <a:off x="4437352" y="1496208"/>
          <a:ext cx="143461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>
            <a:latin typeface="Arial" pitchFamily="34" charset="0"/>
            <a:cs typeface="Arial" pitchFamily="34" charset="0"/>
          </a:endParaRPr>
        </a:p>
      </dsp:txBody>
      <dsp:txXfrm rot="16200000">
        <a:off x="4437352" y="1496208"/>
        <a:ext cx="143461" cy="613290"/>
      </dsp:txXfrm>
    </dsp:sp>
    <dsp:sp modelId="{54ED9B1E-152E-44BF-965E-481F42F0E5AE}">
      <dsp:nvSpPr>
        <dsp:cNvPr id="0" name=""/>
        <dsp:cNvSpPr/>
      </dsp:nvSpPr>
      <dsp:spPr>
        <a:xfrm>
          <a:off x="3517473" y="50840"/>
          <a:ext cx="1983220" cy="1612612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cs typeface="Arial" pitchFamily="34" charset="0"/>
            </a:rPr>
            <a:t>Безличным глаголом</a:t>
          </a:r>
          <a:endParaRPr lang="ru-RU" sz="1600" kern="1200" dirty="0">
            <a:latin typeface="Arial" pitchFamily="34" charset="0"/>
            <a:cs typeface="Arial" pitchFamily="34" charset="0"/>
          </a:endParaRPr>
        </a:p>
      </dsp:txBody>
      <dsp:txXfrm>
        <a:off x="3517473" y="50840"/>
        <a:ext cx="1983220" cy="1612612"/>
      </dsp:txXfrm>
    </dsp:sp>
    <dsp:sp modelId="{33A6127E-4424-4399-9608-A3DA5ABAE945}">
      <dsp:nvSpPr>
        <dsp:cNvPr id="0" name=""/>
        <dsp:cNvSpPr/>
      </dsp:nvSpPr>
      <dsp:spPr>
        <a:xfrm rot="21599433">
          <a:off x="6060264" y="3074281"/>
          <a:ext cx="250815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43676"/>
            <a:satOff val="-11032"/>
            <a:lumOff val="13582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43676"/>
              <a:satOff val="-11032"/>
              <a:lumOff val="13582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>
            <a:latin typeface="Arial" pitchFamily="34" charset="0"/>
            <a:cs typeface="Arial" pitchFamily="34" charset="0"/>
          </a:endParaRPr>
        </a:p>
      </dsp:txBody>
      <dsp:txXfrm rot="21599433">
        <a:off x="6060264" y="3074281"/>
        <a:ext cx="250815" cy="613290"/>
      </dsp:txXfrm>
    </dsp:sp>
    <dsp:sp modelId="{676C60B5-A8AA-4B8D-A1C8-E0A5F0C8F624}">
      <dsp:nvSpPr>
        <dsp:cNvPr id="0" name=""/>
        <dsp:cNvSpPr/>
      </dsp:nvSpPr>
      <dsp:spPr>
        <a:xfrm>
          <a:off x="6429389" y="2097467"/>
          <a:ext cx="2624758" cy="256640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13333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cs typeface="Arial" pitchFamily="34" charset="0"/>
            </a:rPr>
            <a:t>Безличной формой глагола </a:t>
          </a:r>
          <a:r>
            <a:rPr lang="ru-RU" sz="1600" i="1" kern="1200" dirty="0" smtClean="0">
              <a:latin typeface="Arial" pitchFamily="34" charset="0"/>
              <a:cs typeface="Arial" pitchFamily="34" charset="0"/>
            </a:rPr>
            <a:t>БЫТЬ </a:t>
          </a:r>
          <a:r>
            <a:rPr lang="ru-RU" sz="1600" kern="1200" dirty="0" smtClean="0">
              <a:latin typeface="Arial" pitchFamily="34" charset="0"/>
              <a:cs typeface="Arial" pitchFamily="34" charset="0"/>
            </a:rPr>
            <a:t> в отрицательных предложениях, словом </a:t>
          </a:r>
          <a:r>
            <a:rPr lang="ru-RU" sz="1600" i="1" kern="1200" dirty="0" smtClean="0">
              <a:latin typeface="Arial" pitchFamily="34" charset="0"/>
              <a:cs typeface="Arial" pitchFamily="34" charset="0"/>
            </a:rPr>
            <a:t>НЕТ</a:t>
          </a:r>
          <a:endParaRPr lang="ru-RU" sz="1600" i="1" kern="1200" dirty="0">
            <a:latin typeface="Arial" pitchFamily="34" charset="0"/>
            <a:cs typeface="Arial" pitchFamily="34" charset="0"/>
          </a:endParaRPr>
        </a:p>
      </dsp:txBody>
      <dsp:txXfrm>
        <a:off x="6429389" y="2097467"/>
        <a:ext cx="2624758" cy="2566406"/>
      </dsp:txXfrm>
    </dsp:sp>
    <dsp:sp modelId="{0D85A66D-A363-4F97-8FFC-4A56FF01E05A}">
      <dsp:nvSpPr>
        <dsp:cNvPr id="0" name=""/>
        <dsp:cNvSpPr/>
      </dsp:nvSpPr>
      <dsp:spPr>
        <a:xfrm rot="5400000">
          <a:off x="4462684" y="4606545"/>
          <a:ext cx="92797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87353"/>
            <a:satOff val="-22065"/>
            <a:lumOff val="27165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87353"/>
              <a:satOff val="-22065"/>
              <a:lumOff val="27165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5400000">
        <a:off x="4462684" y="4606545"/>
        <a:ext cx="92797" cy="613290"/>
      </dsp:txXfrm>
    </dsp:sp>
    <dsp:sp modelId="{8D91D475-2420-47E5-95A0-AC3CA8FE1E8D}">
      <dsp:nvSpPr>
        <dsp:cNvPr id="0" name=""/>
        <dsp:cNvSpPr/>
      </dsp:nvSpPr>
      <dsp:spPr>
        <a:xfrm>
          <a:off x="3446033" y="5003362"/>
          <a:ext cx="2126099" cy="180379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26667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cs typeface="Arial" pitchFamily="34" charset="0"/>
            </a:rPr>
            <a:t>Безличной формой личного глагола    </a:t>
          </a:r>
        </a:p>
      </dsp:txBody>
      <dsp:txXfrm>
        <a:off x="3446033" y="5003362"/>
        <a:ext cx="2126099" cy="1803796"/>
      </dsp:txXfrm>
    </dsp:sp>
    <dsp:sp modelId="{749FADC1-1C0F-43CE-BD85-DD7B164AEDD5}">
      <dsp:nvSpPr>
        <dsp:cNvPr id="0" name=""/>
        <dsp:cNvSpPr/>
      </dsp:nvSpPr>
      <dsp:spPr>
        <a:xfrm rot="10800000">
          <a:off x="2714612" y="3071810"/>
          <a:ext cx="221991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131029"/>
            <a:satOff val="-33097"/>
            <a:lumOff val="4074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131029"/>
              <a:satOff val="-33097"/>
              <a:lumOff val="4074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>
            <a:latin typeface="Arial" pitchFamily="34" charset="0"/>
            <a:cs typeface="Arial" pitchFamily="34" charset="0"/>
          </a:endParaRPr>
        </a:p>
      </dsp:txBody>
      <dsp:txXfrm rot="10800000">
        <a:off x="2714612" y="3071810"/>
        <a:ext cx="221991" cy="613290"/>
      </dsp:txXfrm>
    </dsp:sp>
    <dsp:sp modelId="{1B5C0300-E1E6-485A-BFC6-10B3CC4F91FB}">
      <dsp:nvSpPr>
        <dsp:cNvPr id="0" name=""/>
        <dsp:cNvSpPr/>
      </dsp:nvSpPr>
      <dsp:spPr>
        <a:xfrm>
          <a:off x="270068" y="2169990"/>
          <a:ext cx="2373093" cy="2422427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4000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cs typeface="Arial" pitchFamily="34" charset="0"/>
            </a:rPr>
            <a:t>Неопределённой формой глагола      </a:t>
          </a:r>
          <a:endParaRPr lang="ru-RU" sz="1600" kern="1200" dirty="0">
            <a:latin typeface="Arial" pitchFamily="34" charset="0"/>
            <a:cs typeface="Arial" pitchFamily="34" charset="0"/>
          </a:endParaRPr>
        </a:p>
      </dsp:txBody>
      <dsp:txXfrm>
        <a:off x="270068" y="2169990"/>
        <a:ext cx="2373093" cy="242242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E153DE-8157-4D14-8843-65646B5819A0}">
      <dsp:nvSpPr>
        <dsp:cNvPr id="0" name=""/>
        <dsp:cNvSpPr/>
      </dsp:nvSpPr>
      <dsp:spPr>
        <a:xfrm>
          <a:off x="3500427" y="236397"/>
          <a:ext cx="2389500" cy="1960876"/>
        </a:xfrm>
        <a:prstGeom prst="ellipse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8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rPr>
            <a:t>Составное сказуемое </a:t>
          </a:r>
          <a:endParaRPr lang="ru-RU" sz="2400" kern="1200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sp:txBody>
      <dsp:txXfrm>
        <a:off x="3500427" y="236397"/>
        <a:ext cx="2389500" cy="1960876"/>
      </dsp:txXfrm>
    </dsp:sp>
    <dsp:sp modelId="{33A6127E-4424-4399-9608-A3DA5ABAE945}">
      <dsp:nvSpPr>
        <dsp:cNvPr id="0" name=""/>
        <dsp:cNvSpPr/>
      </dsp:nvSpPr>
      <dsp:spPr>
        <a:xfrm rot="1536045">
          <a:off x="5871655" y="1580473"/>
          <a:ext cx="444933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>
            <a:latin typeface="Arial" pitchFamily="34" charset="0"/>
            <a:cs typeface="Arial" pitchFamily="34" charset="0"/>
          </a:endParaRPr>
        </a:p>
      </dsp:txBody>
      <dsp:txXfrm rot="1536045">
        <a:off x="5871655" y="1580473"/>
        <a:ext cx="444933" cy="613290"/>
      </dsp:txXfrm>
    </dsp:sp>
    <dsp:sp modelId="{676C60B5-A8AA-4B8D-A1C8-E0A5F0C8F624}">
      <dsp:nvSpPr>
        <dsp:cNvPr id="0" name=""/>
        <dsp:cNvSpPr/>
      </dsp:nvSpPr>
      <dsp:spPr>
        <a:xfrm>
          <a:off x="6286506" y="1785912"/>
          <a:ext cx="2090077" cy="1388202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Именное</a:t>
          </a:r>
        </a:p>
      </dsp:txBody>
      <dsp:txXfrm>
        <a:off x="6286506" y="1785912"/>
        <a:ext cx="2090077" cy="1388202"/>
      </dsp:txXfrm>
    </dsp:sp>
    <dsp:sp modelId="{749FADC1-1C0F-43CE-BD85-DD7B164AEDD5}">
      <dsp:nvSpPr>
        <dsp:cNvPr id="0" name=""/>
        <dsp:cNvSpPr/>
      </dsp:nvSpPr>
      <dsp:spPr>
        <a:xfrm rot="9313204">
          <a:off x="2915747" y="1579348"/>
          <a:ext cx="498513" cy="6132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131029"/>
            <a:satOff val="-33097"/>
            <a:lumOff val="4074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shade val="90000"/>
              <a:hueOff val="131029"/>
              <a:satOff val="-33097"/>
              <a:lumOff val="4074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>
            <a:latin typeface="Arial" pitchFamily="34" charset="0"/>
            <a:cs typeface="Arial" pitchFamily="34" charset="0"/>
          </a:endParaRPr>
        </a:p>
      </dsp:txBody>
      <dsp:txXfrm rot="9313204">
        <a:off x="2915747" y="1579348"/>
        <a:ext cx="498513" cy="613290"/>
      </dsp:txXfrm>
    </dsp:sp>
    <dsp:sp modelId="{1B5C0300-E1E6-485A-BFC6-10B3CC4F91FB}">
      <dsp:nvSpPr>
        <dsp:cNvPr id="0" name=""/>
        <dsp:cNvSpPr/>
      </dsp:nvSpPr>
      <dsp:spPr>
        <a:xfrm>
          <a:off x="801449" y="1785926"/>
          <a:ext cx="2198936" cy="1441702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4000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Глагольное</a:t>
          </a:r>
          <a:r>
            <a:rPr lang="ru-RU" sz="2000" kern="1200" dirty="0" smtClean="0">
              <a:latin typeface="Arial" pitchFamily="34" charset="0"/>
              <a:cs typeface="Arial" pitchFamily="34" charset="0"/>
            </a:rPr>
            <a:t> 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801449" y="1785926"/>
        <a:ext cx="2198936" cy="144170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E3783D-49BF-4D8D-8F8D-AEE3C5F78632}">
      <dsp:nvSpPr>
        <dsp:cNvPr id="0" name=""/>
        <dsp:cNvSpPr/>
      </dsp:nvSpPr>
      <dsp:spPr>
        <a:xfrm rot="5400000">
          <a:off x="-433504" y="434558"/>
          <a:ext cx="2890029" cy="202302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600" kern="1200" dirty="0"/>
        </a:p>
      </dsp:txBody>
      <dsp:txXfrm rot="5400000">
        <a:off x="-433504" y="434558"/>
        <a:ext cx="2890029" cy="2023020"/>
      </dsp:txXfrm>
    </dsp:sp>
    <dsp:sp modelId="{D66CD71C-92DB-46E0-BBEA-A325C06CDE97}">
      <dsp:nvSpPr>
        <dsp:cNvPr id="0" name=""/>
        <dsp:cNvSpPr/>
      </dsp:nvSpPr>
      <dsp:spPr>
        <a:xfrm rot="5400000">
          <a:off x="3965621" y="-1941547"/>
          <a:ext cx="1878519" cy="57637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Выучить теоретический материал лекции.</a:t>
          </a:r>
          <a:endParaRPr lang="ru-RU" sz="2900" kern="1200" dirty="0"/>
        </a:p>
      </dsp:txBody>
      <dsp:txXfrm rot="5400000">
        <a:off x="3965621" y="-1941547"/>
        <a:ext cx="1878519" cy="5763721"/>
      </dsp:txXfrm>
    </dsp:sp>
    <dsp:sp modelId="{C5B1F281-7B2E-47BA-9E58-1BFD2089B7A2}">
      <dsp:nvSpPr>
        <dsp:cNvPr id="0" name=""/>
        <dsp:cNvSpPr/>
      </dsp:nvSpPr>
      <dsp:spPr>
        <a:xfrm rot="5400000">
          <a:off x="-433504" y="3043146"/>
          <a:ext cx="2890029" cy="2023020"/>
        </a:xfrm>
        <a:prstGeom prst="chevron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-838123"/>
              <a:satOff val="-9658"/>
              <a:lumOff val="2159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600" kern="1200" dirty="0"/>
        </a:p>
      </dsp:txBody>
      <dsp:txXfrm rot="5400000">
        <a:off x="-433504" y="3043146"/>
        <a:ext cx="2890029" cy="2023020"/>
      </dsp:txXfrm>
    </dsp:sp>
    <dsp:sp modelId="{E5B67014-066B-4526-8E7B-6A2DFB5C9066}">
      <dsp:nvSpPr>
        <dsp:cNvPr id="0" name=""/>
        <dsp:cNvSpPr/>
      </dsp:nvSpPr>
      <dsp:spPr>
        <a:xfrm rot="5400000">
          <a:off x="3965621" y="667041"/>
          <a:ext cx="1878519" cy="57637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smtClean="0"/>
            <a:t>Списать предложения, подчеркнуть основу, дать характеристику  предложения.</a:t>
          </a:r>
          <a:endParaRPr lang="ru-RU" sz="2900" kern="1200"/>
        </a:p>
      </dsp:txBody>
      <dsp:txXfrm rot="5400000">
        <a:off x="3965621" y="667041"/>
        <a:ext cx="1878519" cy="5763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F65B0-ABB2-4C3C-98AB-3515D3F6C4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83EAD-4A74-4761-AF58-D580BF7951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55C06-7B4B-4D50-A0DD-4698A962B0D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7E971-1C0E-4AA7-8236-DC41951CFFF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F480-F8F3-451C-AAF5-43552EADCB55}" type="datetime1">
              <a:rPr lang="ru-RU" smtClean="0"/>
              <a:t>12.03.2021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EAA04-9E6F-43CD-84A0-6EB77F05C054}" type="datetime1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12C06-9C4A-4345-B99D-3532F9355714}" type="datetime1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9FE0D-9C2A-4156-B113-DC33A0CEE9B8}" type="datetime1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785A-498D-4D98-9AE1-A20E376C257C}" type="datetime1">
              <a:rPr lang="ru-RU" smtClean="0"/>
              <a:t>12.03.2021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51FC9-3C23-4683-B153-BBE0C81F3AF9}" type="datetime1">
              <a:rPr lang="ru-RU" smtClean="0"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CA4-9FCF-4855-9B5A-86754C719ECB}" type="datetime1">
              <a:rPr lang="ru-RU" smtClean="0"/>
              <a:t>12.03.2021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C06E-7551-44DC-8797-E112C70A9943}" type="datetime1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987A-0A00-4577-AA63-2615D7126CC9}" type="datetime1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8FFF-FD27-40D9-B96A-42F734B8E521}" type="datetime1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5ADF-0478-43B0-9EF0-96A33DF081AB}" type="datetime1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B6B7F5-2DF4-4ADB-BAAF-AEB13D6DAD6A}" type="datetime1">
              <a:rPr lang="ru-RU" smtClean="0"/>
              <a:t>12.03.2021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57364"/>
            <a:ext cx="8858280" cy="3071834"/>
          </a:xfrm>
        </p:spPr>
        <p:txBody>
          <a:bodyPr>
            <a:normAutofit/>
          </a:bodyPr>
          <a:lstStyle/>
          <a:p>
            <a:pPr algn="ctr"/>
            <a:r>
              <a:rPr lang="ru-RU" sz="5000" dirty="0" smtClean="0">
                <a:latin typeface="Impact" pitchFamily="34" charset="0"/>
              </a:rPr>
              <a:t>«Понятие о предложении. Простое </a:t>
            </a:r>
            <a:r>
              <a:rPr lang="ru-RU" sz="5000" dirty="0" smtClean="0">
                <a:effectLst/>
                <a:latin typeface="Impact" pitchFamily="34" charset="0"/>
              </a:rPr>
              <a:t>предложение</a:t>
            </a:r>
            <a:r>
              <a:rPr lang="ru-RU" sz="5000" dirty="0" smtClean="0">
                <a:latin typeface="Impact" pitchFamily="34" charset="0"/>
              </a:rPr>
              <a:t>. Виды простых предложений»</a:t>
            </a:r>
            <a:endParaRPr lang="ru-RU" sz="5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356" y="357166"/>
            <a:ext cx="7572428" cy="42862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БПОУ ВО «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Тотемский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политехнический колледж»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857620" y="5143512"/>
            <a:ext cx="5286412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Составила: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 п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реподаватель русского языка и литературы Романовская О.Н.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mpact" pitchFamily="34" charset="0"/>
              <a:ea typeface="+mn-ea"/>
              <a:cs typeface="+mn-cs"/>
            </a:endParaRPr>
          </a:p>
        </p:txBody>
      </p:sp>
      <p:sp>
        <p:nvSpPr>
          <p:cNvPr id="1030" name="AutoShape 6" descr="ТПК, Тотемский политехнический колледж — Учёба.р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ТПК, Тотемский политехнический колледж — Учёба.р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User\Downloads\ТП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99130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3357554" y="6286496"/>
            <a:ext cx="250033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dirty="0" smtClean="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Тотьма – 2021  г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mpact" pitchFamily="34" charset="0"/>
              <a:ea typeface="+mn-ea"/>
              <a:cs typeface="+mn-cs"/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571736" y="1071546"/>
            <a:ext cx="5857884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Impact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sz="half" idx="4294967295"/>
          </p:nvPr>
        </p:nvSpPr>
        <p:spPr>
          <a:xfrm>
            <a:off x="0" y="1857364"/>
            <a:ext cx="3643306" cy="2857511"/>
          </a:xfrm>
        </p:spPr>
        <p:txBody>
          <a:bodyPr>
            <a:normAutofit/>
          </a:bodyPr>
          <a:lstStyle/>
          <a:p>
            <a:pPr lvl="0" algn="just">
              <a:spcBef>
                <a:spcPct val="20000"/>
              </a:spcBef>
              <a:buClrTx/>
              <a:buSzTx/>
              <a:buNone/>
              <a:defRPr/>
            </a:pPr>
            <a:r>
              <a:rPr lang="ru-RU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«Тот, кто пренебрегает обучением  в юности, потерян для прошлого и мертв для будущего.»</a:t>
            </a:r>
          </a:p>
          <a:p>
            <a:pPr lvl="0" algn="ctr">
              <a:spcBef>
                <a:spcPct val="20000"/>
              </a:spcBef>
              <a:buClrTx/>
              <a:buSzTx/>
              <a:defRPr/>
            </a:pPr>
            <a:endParaRPr lang="ru-RU" sz="20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lvl="0" algn="r">
              <a:spcBef>
                <a:spcPct val="20000"/>
              </a:spcBef>
              <a:buClrTx/>
              <a:buSzTx/>
              <a:buNone/>
              <a:defRPr/>
            </a:pP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Еврипид </a:t>
            </a:r>
          </a:p>
        </p:txBody>
      </p:sp>
      <p:pic>
        <p:nvPicPr>
          <p:cNvPr id="11" name="Picture 3" descr="C:\Users\User\Downloads\Эврепид.jpg"/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3" cstate="print"/>
          <a:srcRect t="17959" b="17959"/>
          <a:stretch>
            <a:fillRect/>
          </a:stretch>
        </p:blipFill>
        <p:spPr bwMode="auto">
          <a:xfrm>
            <a:off x="3775075" y="608013"/>
            <a:ext cx="5368925" cy="4572000"/>
          </a:xfrm>
          <a:prstGeom prst="rect">
            <a:avLst/>
          </a:prstGeom>
          <a:noFill/>
        </p:spPr>
      </p:pic>
      <p:sp>
        <p:nvSpPr>
          <p:cNvPr id="13" name="Подзаголовок 2"/>
          <p:cNvSpPr txBox="1">
            <a:spLocks/>
          </p:cNvSpPr>
          <p:nvPr/>
        </p:nvSpPr>
        <p:spPr>
          <a:xfrm>
            <a:off x="-142908" y="5500702"/>
            <a:ext cx="9429784" cy="5000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0" algn="ctr">
              <a:spcBef>
                <a:spcPct val="20000"/>
              </a:spcBef>
            </a:pPr>
            <a:r>
              <a:rPr lang="ru-RU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Как вы понимаете слова великого древнегреческого драматурга?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-142876" y="5929330"/>
            <a:ext cx="9429784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</a:pPr>
            <a:r>
              <a:rPr lang="ru-RU" sz="22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Согласны ли вы с этими словами?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7158" y="1071546"/>
            <a:ext cx="8305800" cy="56122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Дополни мысль …</a:t>
            </a:r>
            <a:endParaRPr lang="ru-RU" sz="3200" dirty="0">
              <a:solidFill>
                <a:srgbClr val="0070C0"/>
              </a:solidFill>
              <a:latin typeface="Impact" pitchFamily="34" charset="0"/>
              <a:cs typeface="Arial" pitchFamily="34" charset="0"/>
            </a:endParaRPr>
          </a:p>
        </p:txBody>
      </p:sp>
      <p:sp>
        <p:nvSpPr>
          <p:cNvPr id="6" name="Заголовок 4"/>
          <p:cNvSpPr txBox="1">
            <a:spLocks/>
          </p:cNvSpPr>
          <p:nvPr/>
        </p:nvSpPr>
        <p:spPr>
          <a:xfrm>
            <a:off x="357158" y="1714488"/>
            <a:ext cx="8786842" cy="561228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 algn="just">
              <a:spcBef>
                <a:spcPct val="0"/>
              </a:spcBef>
            </a:pP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Синтаксис - это раздел науки о языке, который изучает …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Заголовок 4"/>
          <p:cNvSpPr txBox="1">
            <a:spLocks/>
          </p:cNvSpPr>
          <p:nvPr/>
        </p:nvSpPr>
        <p:spPr>
          <a:xfrm>
            <a:off x="357158" y="2643182"/>
            <a:ext cx="8501122" cy="989856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 algn="just">
              <a:spcBef>
                <a:spcPct val="0"/>
              </a:spcBef>
            </a:pP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Соединение двух или более самостоятельных слов, связанных по смыслу и грамматически, служащее для расчленённого обозначения единого понятия (предмета, качества, действия и др.) – это ...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4"/>
          <p:cNvSpPr txBox="1">
            <a:spLocks/>
          </p:cNvSpPr>
          <p:nvPr/>
        </p:nvSpPr>
        <p:spPr>
          <a:xfrm>
            <a:off x="357158" y="3643314"/>
            <a:ext cx="8572560" cy="100013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just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Единица языка, которая представляет собой грамматически организованное соединение слов (или слово), обладающее смысловой </a:t>
            </a:r>
            <a:br>
              <a:rPr lang="ru-RU" sz="2000" i="1" dirty="0" smtClean="0">
                <a:latin typeface="Arial" pitchFamily="34" charset="0"/>
                <a:cs typeface="Arial" pitchFamily="34" charset="0"/>
              </a:rPr>
            </a:b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и интонационной законченностью – это …</a:t>
            </a:r>
          </a:p>
        </p:txBody>
      </p:sp>
      <p:sp>
        <p:nvSpPr>
          <p:cNvPr id="9" name="Заголовок 4"/>
          <p:cNvSpPr txBox="1">
            <a:spLocks/>
          </p:cNvSpPr>
          <p:nvPr/>
        </p:nvSpPr>
        <p:spPr>
          <a:xfrm>
            <a:off x="357158" y="4714884"/>
            <a:ext cx="8786842" cy="561228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Предложения по количеству грамматических основ бывают …</a:t>
            </a:r>
          </a:p>
        </p:txBody>
      </p:sp>
      <p:sp>
        <p:nvSpPr>
          <p:cNvPr id="10" name="Заголовок 4"/>
          <p:cNvSpPr txBox="1">
            <a:spLocks/>
          </p:cNvSpPr>
          <p:nvPr/>
        </p:nvSpPr>
        <p:spPr>
          <a:xfrm>
            <a:off x="357158" y="5357826"/>
            <a:ext cx="8786842" cy="561228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Предложение отличается от словосочетания тем, что …</a:t>
            </a:r>
          </a:p>
        </p:txBody>
      </p:sp>
      <p:sp>
        <p:nvSpPr>
          <p:cNvPr id="15" name="Блок-схема: узел 14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266992" y="571480"/>
            <a:ext cx="8305800" cy="56122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Итак, сегодня мы …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428596" y="1643050"/>
          <a:ext cx="8286808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Блок-схема: узел 7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571504"/>
            <a:ext cx="8305800" cy="121442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Прочитайте текст. Определите вид предложения по количеству грамматических основ.</a:t>
            </a:r>
            <a:br>
              <a:rPr lang="ru-RU" sz="24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</a:br>
            <a:endParaRPr lang="ru-RU" sz="2400" dirty="0" smtClean="0">
              <a:solidFill>
                <a:srgbClr val="0070C0"/>
              </a:solidFill>
              <a:latin typeface="Impact" pitchFamily="34" charset="0"/>
              <a:cs typeface="Arial" pitchFamily="34" charset="0"/>
            </a:endParaRPr>
          </a:p>
        </p:txBody>
      </p:sp>
      <p:sp>
        <p:nvSpPr>
          <p:cNvPr id="4" name="Заголовок 4"/>
          <p:cNvSpPr txBox="1">
            <a:spLocks/>
          </p:cNvSpPr>
          <p:nvPr/>
        </p:nvSpPr>
        <p:spPr>
          <a:xfrm>
            <a:off x="0" y="1714488"/>
            <a:ext cx="9144000" cy="2786082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 algn="just">
              <a:spcBef>
                <a:spcPct val="0"/>
              </a:spcBef>
            </a:pPr>
            <a:endParaRPr kumimoji="0" lang="ru-RU" sz="2000" i="1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Заголовок 4"/>
          <p:cNvSpPr txBox="1">
            <a:spLocks/>
          </p:cNvSpPr>
          <p:nvPr/>
        </p:nvSpPr>
        <p:spPr>
          <a:xfrm>
            <a:off x="285720" y="4214818"/>
            <a:ext cx="8572560" cy="41835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just">
              <a:spcBef>
                <a:spcPct val="0"/>
              </a:spcBef>
            </a:pP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1.Люблю весну. 2. Весна – это дыхание природы, начало новой жизни. 3. Первые лучи весеннего солнца говорят, что прошла долгая и трудная зима, не будет больше трескучих морозов, метелей и снежных заносов, настало новое удивительное и радостное время. 4. Дыхание весны ощущается во всем. 5. Она пробуждает еще спящую природу 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к новой жизни. 6. Греет солнце, тает снег, звенит капель, бегут быстрые ручьи. 7. Все вокруг ликует и поет, радуясь приходу весны. 8. Ночью холодно и морозно, зима не уходит и не сдается без боя. 9. Зато днем весна все больше вступает в свои права. 10. Все меньше становится снега, птицы поют и звонко щебечут, приветствуя весну. 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0" y="4786322"/>
            <a:ext cx="8858280" cy="5000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spcBef>
                <a:spcPct val="20000"/>
              </a:spcBef>
            </a:pPr>
            <a:r>
              <a:rPr lang="ru-RU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Назовите номера  простых предложений. Докажите, что данные предложения являются простыми.</a:t>
            </a:r>
          </a:p>
          <a:p>
            <a:pPr lvl="0" algn="ctr">
              <a:spcBef>
                <a:spcPct val="20000"/>
              </a:spcBef>
            </a:pPr>
            <a:endParaRPr lang="ru-RU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0" y="5643578"/>
            <a:ext cx="8572560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	Как  называются оставшиеся предложения? Докажите.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1571604" y="1500174"/>
            <a:ext cx="6286544" cy="3286148"/>
            <a:chOff x="1571604" y="1500174"/>
            <a:chExt cx="6286544" cy="3286148"/>
          </a:xfrm>
        </p:grpSpPr>
        <p:sp>
          <p:nvSpPr>
            <p:cNvPr id="10" name="Овал 9"/>
            <p:cNvSpPr/>
            <p:nvPr/>
          </p:nvSpPr>
          <p:spPr>
            <a:xfrm>
              <a:off x="1571604" y="1500174"/>
              <a:ext cx="6286544" cy="328614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986" name="Rectangle 2"/>
            <p:cNvSpPr>
              <a:spLocks noChangeArrowheads="1"/>
            </p:cNvSpPr>
            <p:nvPr/>
          </p:nvSpPr>
          <p:spPr bwMode="auto">
            <a:xfrm>
              <a:off x="2000232" y="1955203"/>
              <a:ext cx="5643602" cy="1785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Проверь себя!</a:t>
              </a: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Простые предложения № 1,2,4,5,7,9.    Эти предложения простые, потому что имеют одну грамматическую основу.</a:t>
              </a:r>
              <a:endPara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Предложения № 3,6,10 сложные.</a:t>
              </a:r>
              <a:endPara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5" name="Блок-схема: узел 14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3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00"/>
                            </p:stCondLst>
                            <p:childTnLst>
                              <p:par>
                                <p:cTn id="10" presetID="2" presetClass="entr" presetSubtype="4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3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85720" y="214290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Виды простых предложений 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786182" y="928670"/>
            <a:ext cx="1143008" cy="642942"/>
            <a:chOff x="3786182" y="1071546"/>
            <a:chExt cx="1143008" cy="64294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786182" y="1071546"/>
              <a:ext cx="1143008" cy="642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2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786182" y="1071546"/>
              <a:ext cx="114300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Простые</a:t>
              </a:r>
              <a:r>
                <a:rPr lang="ru-RU" dirty="0" smtClean="0">
                  <a:solidFill>
                    <a:srgbClr val="FFFF00"/>
                  </a:solidFill>
                </a:rPr>
                <a:t> </a:t>
              </a:r>
              <a:r>
                <a:rPr lang="ru-RU" sz="12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предложения</a:t>
              </a:r>
            </a:p>
          </p:txBody>
        </p:sp>
      </p:grpSp>
      <p:grpSp>
        <p:nvGrpSpPr>
          <p:cNvPr id="131" name="Группа 130"/>
          <p:cNvGrpSpPr/>
          <p:nvPr/>
        </p:nvGrpSpPr>
        <p:grpSpPr>
          <a:xfrm>
            <a:off x="714348" y="1571613"/>
            <a:ext cx="3643337" cy="1000131"/>
            <a:chOff x="714348" y="1571613"/>
            <a:chExt cx="3643337" cy="1000131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714348" y="1928802"/>
              <a:ext cx="1357322" cy="642942"/>
              <a:chOff x="3786182" y="1071546"/>
              <a:chExt cx="1357322" cy="642942"/>
            </a:xfrm>
          </p:grpSpPr>
          <p:sp>
            <p:nvSpPr>
              <p:cNvPr id="13" name="Прямоугольник 12"/>
              <p:cNvSpPr/>
              <p:nvPr/>
            </p:nvSpPr>
            <p:spPr>
              <a:xfrm>
                <a:off x="3786182" y="1071546"/>
                <a:ext cx="1357322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786182" y="1142984"/>
                <a:ext cx="12858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По цели высказывания</a:t>
                </a:r>
              </a:p>
            </p:txBody>
          </p:sp>
        </p:grpSp>
        <p:cxnSp>
          <p:nvCxnSpPr>
            <p:cNvPr id="31" name="Прямая соединительная линия 30"/>
            <p:cNvCxnSpPr>
              <a:stCxn id="13" idx="0"/>
              <a:endCxn id="9" idx="2"/>
            </p:cNvCxnSpPr>
            <p:nvPr/>
          </p:nvCxnSpPr>
          <p:spPr>
            <a:xfrm rot="5400000" flipH="1" flipV="1">
              <a:off x="2696752" y="267869"/>
              <a:ext cx="357190" cy="296467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Группа 131"/>
          <p:cNvGrpSpPr/>
          <p:nvPr/>
        </p:nvGrpSpPr>
        <p:grpSpPr>
          <a:xfrm>
            <a:off x="3143240" y="1571613"/>
            <a:ext cx="1357322" cy="1000131"/>
            <a:chOff x="3143240" y="1571613"/>
            <a:chExt cx="1357322" cy="1000131"/>
          </a:xfrm>
        </p:grpSpPr>
        <p:grpSp>
          <p:nvGrpSpPr>
            <p:cNvPr id="21" name="Группа 20"/>
            <p:cNvGrpSpPr/>
            <p:nvPr/>
          </p:nvGrpSpPr>
          <p:grpSpPr>
            <a:xfrm>
              <a:off x="3143240" y="1928802"/>
              <a:ext cx="1357322" cy="642942"/>
              <a:chOff x="3786182" y="1071546"/>
              <a:chExt cx="1357322" cy="642942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3786182" y="1071546"/>
                <a:ext cx="1357322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857620" y="1214422"/>
                <a:ext cx="128588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По интонации</a:t>
                </a:r>
              </a:p>
            </p:txBody>
          </p:sp>
        </p:grpSp>
        <p:cxnSp>
          <p:nvCxnSpPr>
            <p:cNvPr id="33" name="Прямая соединительная линия 32"/>
            <p:cNvCxnSpPr>
              <a:stCxn id="22" idx="0"/>
              <a:endCxn id="9" idx="2"/>
            </p:cNvCxnSpPr>
            <p:nvPr/>
          </p:nvCxnSpPr>
          <p:spPr>
            <a:xfrm rot="5400000" flipH="1" flipV="1">
              <a:off x="3911198" y="1482315"/>
              <a:ext cx="357190" cy="53578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Группа 132"/>
          <p:cNvGrpSpPr/>
          <p:nvPr/>
        </p:nvGrpSpPr>
        <p:grpSpPr>
          <a:xfrm>
            <a:off x="4357686" y="1571612"/>
            <a:ext cx="2214578" cy="1003521"/>
            <a:chOff x="4357686" y="1571612"/>
            <a:chExt cx="2214578" cy="1003521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5143504" y="1928802"/>
              <a:ext cx="1428760" cy="646331"/>
              <a:chOff x="3786182" y="1071546"/>
              <a:chExt cx="1428760" cy="646331"/>
            </a:xfrm>
          </p:grpSpPr>
          <p:sp>
            <p:nvSpPr>
              <p:cNvPr id="25" name="Прямоугольник 24"/>
              <p:cNvSpPr/>
              <p:nvPr/>
            </p:nvSpPr>
            <p:spPr>
              <a:xfrm>
                <a:off x="3786182" y="1071546"/>
                <a:ext cx="1357322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3786182" y="1071546"/>
                <a:ext cx="14287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По наличию второстепенных членов</a:t>
                </a:r>
              </a:p>
            </p:txBody>
          </p:sp>
        </p:grpSp>
        <p:cxnSp>
          <p:nvCxnSpPr>
            <p:cNvPr id="35" name="Прямая соединительная линия 34"/>
            <p:cNvCxnSpPr>
              <a:stCxn id="26" idx="0"/>
              <a:endCxn id="9" idx="2"/>
            </p:cNvCxnSpPr>
            <p:nvPr/>
          </p:nvCxnSpPr>
          <p:spPr>
            <a:xfrm rot="16200000" flipV="1">
              <a:off x="4929190" y="1000108"/>
              <a:ext cx="357190" cy="15001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5" name="Группа 134"/>
          <p:cNvGrpSpPr/>
          <p:nvPr/>
        </p:nvGrpSpPr>
        <p:grpSpPr>
          <a:xfrm>
            <a:off x="4357686" y="1571612"/>
            <a:ext cx="4500594" cy="1003521"/>
            <a:chOff x="4357686" y="1571612"/>
            <a:chExt cx="4500594" cy="1003521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7429520" y="1928802"/>
              <a:ext cx="1428760" cy="646331"/>
              <a:chOff x="3786182" y="1071546"/>
              <a:chExt cx="1428760" cy="646331"/>
            </a:xfrm>
          </p:grpSpPr>
          <p:sp>
            <p:nvSpPr>
              <p:cNvPr id="28" name="Прямоугольник 27"/>
              <p:cNvSpPr/>
              <p:nvPr/>
            </p:nvSpPr>
            <p:spPr>
              <a:xfrm>
                <a:off x="3786182" y="1071546"/>
                <a:ext cx="1357322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3786182" y="1071546"/>
                <a:ext cx="14287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По составу грамматической основы</a:t>
                </a:r>
              </a:p>
            </p:txBody>
          </p:sp>
        </p:grpSp>
        <p:cxnSp>
          <p:nvCxnSpPr>
            <p:cNvPr id="37" name="Прямая соединительная линия 36"/>
            <p:cNvCxnSpPr>
              <a:stCxn id="29" idx="0"/>
              <a:endCxn id="9" idx="2"/>
            </p:cNvCxnSpPr>
            <p:nvPr/>
          </p:nvCxnSpPr>
          <p:spPr>
            <a:xfrm rot="16200000" flipV="1">
              <a:off x="6072198" y="-142900"/>
              <a:ext cx="357190" cy="378621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Группа 49"/>
          <p:cNvGrpSpPr/>
          <p:nvPr/>
        </p:nvGrpSpPr>
        <p:grpSpPr>
          <a:xfrm>
            <a:off x="2643172" y="3786190"/>
            <a:ext cx="1928828" cy="1250012"/>
            <a:chOff x="3786182" y="1071546"/>
            <a:chExt cx="1465909" cy="1000132"/>
          </a:xfrm>
        </p:grpSpPr>
        <p:sp>
          <p:nvSpPr>
            <p:cNvPr id="51" name="Прямоугольник 50"/>
            <p:cNvSpPr/>
            <p:nvPr/>
          </p:nvSpPr>
          <p:spPr>
            <a:xfrm>
              <a:off x="3786183" y="1071546"/>
              <a:ext cx="1411615" cy="10001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2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786182" y="1071546"/>
              <a:ext cx="1465909" cy="812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bg2"/>
                  </a:solidFill>
                </a:rPr>
                <a:t>Невосклицательные      (в конце таких предложений ставится точка, многоточие, знак вопроса)</a:t>
              </a:r>
              <a:endParaRPr lang="ru-RU" sz="1200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4857751" y="2857496"/>
            <a:ext cx="2060711" cy="785818"/>
            <a:chOff x="3786182" y="1071546"/>
            <a:chExt cx="1357322" cy="1000132"/>
          </a:xfrm>
        </p:grpSpPr>
        <p:sp>
          <p:nvSpPr>
            <p:cNvPr id="55" name="Прямоугольник 54"/>
            <p:cNvSpPr/>
            <p:nvPr/>
          </p:nvSpPr>
          <p:spPr>
            <a:xfrm>
              <a:off x="3786182" y="1071546"/>
              <a:ext cx="1357322" cy="10001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2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786182" y="1142984"/>
              <a:ext cx="1270454" cy="822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bg2"/>
                  </a:solidFill>
                </a:rPr>
                <a:t>Распространённые (есть второстепенные члены предложения)</a:t>
              </a:r>
              <a:endParaRPr lang="ru-RU" sz="1200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7" name="Группа 136"/>
          <p:cNvGrpSpPr/>
          <p:nvPr/>
        </p:nvGrpSpPr>
        <p:grpSpPr>
          <a:xfrm>
            <a:off x="285720" y="3286124"/>
            <a:ext cx="2000264" cy="1165896"/>
            <a:chOff x="285720" y="3286124"/>
            <a:chExt cx="2000264" cy="1165896"/>
          </a:xfrm>
        </p:grpSpPr>
        <p:grpSp>
          <p:nvGrpSpPr>
            <p:cNvPr id="41" name="Группа 40"/>
            <p:cNvGrpSpPr/>
            <p:nvPr/>
          </p:nvGrpSpPr>
          <p:grpSpPr>
            <a:xfrm>
              <a:off x="500034" y="3812449"/>
              <a:ext cx="1785950" cy="639571"/>
              <a:chOff x="3571868" y="571480"/>
              <a:chExt cx="1357322" cy="642942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3571868" y="571480"/>
                <a:ext cx="1357322" cy="642942"/>
              </a:xfrm>
              <a:prstGeom prst="rect">
                <a:avLst/>
              </a:prstGeom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3571868" y="571480"/>
                <a:ext cx="1357321" cy="4640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Вопросительные (содержат вопрос)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84" name="Shape 83"/>
            <p:cNvCxnSpPr/>
            <p:nvPr/>
          </p:nvCxnSpPr>
          <p:spPr>
            <a:xfrm rot="16200000" flipH="1">
              <a:off x="14298" y="3557546"/>
              <a:ext cx="757158" cy="21431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Группа 137"/>
          <p:cNvGrpSpPr/>
          <p:nvPr/>
        </p:nvGrpSpPr>
        <p:grpSpPr>
          <a:xfrm>
            <a:off x="285720" y="4000504"/>
            <a:ext cx="2000264" cy="1428760"/>
            <a:chOff x="285720" y="4000504"/>
            <a:chExt cx="2000264" cy="1428760"/>
          </a:xfrm>
        </p:grpSpPr>
        <p:grpSp>
          <p:nvGrpSpPr>
            <p:cNvPr id="44" name="Группа 43"/>
            <p:cNvGrpSpPr/>
            <p:nvPr/>
          </p:nvGrpSpPr>
          <p:grpSpPr>
            <a:xfrm>
              <a:off x="500034" y="4598267"/>
              <a:ext cx="1785950" cy="830997"/>
              <a:chOff x="3571868" y="285728"/>
              <a:chExt cx="1785950" cy="830997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3571868" y="285728"/>
                <a:ext cx="1785950" cy="78581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3571868" y="285728"/>
                <a:ext cx="1785950" cy="8309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Побудительные (побуждение к действию, просьба или приказ)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86" name="Shape 85"/>
            <p:cNvCxnSpPr/>
            <p:nvPr/>
          </p:nvCxnSpPr>
          <p:spPr>
            <a:xfrm rot="16200000" flipH="1">
              <a:off x="-113754" y="4399978"/>
              <a:ext cx="1013262" cy="21431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Группа 135"/>
          <p:cNvGrpSpPr/>
          <p:nvPr/>
        </p:nvGrpSpPr>
        <p:grpSpPr>
          <a:xfrm>
            <a:off x="500034" y="2231073"/>
            <a:ext cx="1857388" cy="1438495"/>
            <a:chOff x="500034" y="2231076"/>
            <a:chExt cx="1857388" cy="1438496"/>
          </a:xfrm>
        </p:grpSpPr>
        <p:grpSp>
          <p:nvGrpSpPr>
            <p:cNvPr id="38" name="Группа 37"/>
            <p:cNvGrpSpPr/>
            <p:nvPr/>
          </p:nvGrpSpPr>
          <p:grpSpPr>
            <a:xfrm>
              <a:off x="500034" y="2883755"/>
              <a:ext cx="1857388" cy="785817"/>
              <a:chOff x="3786182" y="1071546"/>
              <a:chExt cx="1411615" cy="1000131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3786182" y="1071546"/>
                <a:ext cx="1357322" cy="1000131"/>
              </a:xfrm>
              <a:prstGeom prst="rect">
                <a:avLst/>
              </a:prstGeom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786182" y="1142988"/>
                <a:ext cx="1411615" cy="8226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Повествовательные (содержат информацию о событии)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88" name="Соединительная линия уступом 87"/>
            <p:cNvCxnSpPr>
              <a:stCxn id="14" idx="1"/>
              <a:endCxn id="40" idx="1"/>
            </p:cNvCxnSpPr>
            <p:nvPr/>
          </p:nvCxnSpPr>
          <p:spPr>
            <a:xfrm rot="10800000" flipV="1">
              <a:off x="500034" y="2231073"/>
              <a:ext cx="214314" cy="1031978"/>
            </a:xfrm>
            <a:prstGeom prst="bentConnector3">
              <a:avLst>
                <a:gd name="adj1" fmla="val 206666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Группа 138"/>
          <p:cNvGrpSpPr/>
          <p:nvPr/>
        </p:nvGrpSpPr>
        <p:grpSpPr>
          <a:xfrm>
            <a:off x="2643174" y="2250272"/>
            <a:ext cx="1857388" cy="1393042"/>
            <a:chOff x="2643174" y="2250272"/>
            <a:chExt cx="1857388" cy="1393042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2643174" y="2857496"/>
              <a:ext cx="1857388" cy="785818"/>
              <a:chOff x="3786182" y="1071546"/>
              <a:chExt cx="1411615" cy="1000132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3786182" y="1071546"/>
                <a:ext cx="1357322" cy="10001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786182" y="1142984"/>
                <a:ext cx="1411615" cy="8226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Восклицательные (произносятся с особым чувством)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03" name="Соединительная линия уступом 102"/>
            <p:cNvCxnSpPr>
              <a:stCxn id="22" idx="1"/>
              <a:endCxn id="49" idx="1"/>
            </p:cNvCxnSpPr>
            <p:nvPr/>
          </p:nvCxnSpPr>
          <p:spPr>
            <a:xfrm rot="10800000" flipV="1">
              <a:off x="2643174" y="2250272"/>
              <a:ext cx="500066" cy="986519"/>
            </a:xfrm>
            <a:prstGeom prst="bentConnector3">
              <a:avLst>
                <a:gd name="adj1" fmla="val 145714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7" name="Shape 106"/>
          <p:cNvCxnSpPr/>
          <p:nvPr/>
        </p:nvCxnSpPr>
        <p:spPr>
          <a:xfrm rot="16200000" flipH="1">
            <a:off x="1996348" y="3647198"/>
            <a:ext cx="1079336" cy="214312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Соединительная линия уступом 110"/>
          <p:cNvCxnSpPr>
            <a:stCxn id="26" idx="1"/>
            <a:endCxn id="56" idx="1"/>
          </p:cNvCxnSpPr>
          <p:nvPr/>
        </p:nvCxnSpPr>
        <p:spPr>
          <a:xfrm rot="10800000" flipV="1">
            <a:off x="4857752" y="2251968"/>
            <a:ext cx="285752" cy="984824"/>
          </a:xfrm>
          <a:prstGeom prst="bentConnector3">
            <a:avLst>
              <a:gd name="adj1" fmla="val 179999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Группа 139"/>
          <p:cNvGrpSpPr/>
          <p:nvPr/>
        </p:nvGrpSpPr>
        <p:grpSpPr>
          <a:xfrm>
            <a:off x="4643438" y="3214679"/>
            <a:ext cx="2286016" cy="1545755"/>
            <a:chOff x="4643438" y="3214679"/>
            <a:chExt cx="2286016" cy="1545755"/>
          </a:xfrm>
        </p:grpSpPr>
        <p:grpSp>
          <p:nvGrpSpPr>
            <p:cNvPr id="57" name="Группа 56"/>
            <p:cNvGrpSpPr/>
            <p:nvPr/>
          </p:nvGrpSpPr>
          <p:grpSpPr>
            <a:xfrm>
              <a:off x="4857752" y="3714752"/>
              <a:ext cx="2071702" cy="1045682"/>
              <a:chOff x="3786182" y="1071546"/>
              <a:chExt cx="1359333" cy="1000132"/>
            </a:xfrm>
          </p:grpSpPr>
          <p:sp>
            <p:nvSpPr>
              <p:cNvPr id="58" name="Прямоугольник 57"/>
              <p:cNvSpPr/>
              <p:nvPr/>
            </p:nvSpPr>
            <p:spPr>
              <a:xfrm>
                <a:off x="3786182" y="1071546"/>
                <a:ext cx="1357322" cy="10001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3786182" y="1142984"/>
                <a:ext cx="1359333" cy="794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Нераспространённые (нет второстепенных членов предложения, только грамматическая основа)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13" name="Shape 112"/>
            <p:cNvCxnSpPr>
              <a:endCxn id="59" idx="1"/>
            </p:cNvCxnSpPr>
            <p:nvPr/>
          </p:nvCxnSpPr>
          <p:spPr>
            <a:xfrm rot="16200000" flipH="1">
              <a:off x="4255463" y="3602654"/>
              <a:ext cx="990264" cy="21431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Группа 140"/>
          <p:cNvGrpSpPr/>
          <p:nvPr/>
        </p:nvGrpSpPr>
        <p:grpSpPr>
          <a:xfrm>
            <a:off x="7215206" y="2251968"/>
            <a:ext cx="1857388" cy="1391346"/>
            <a:chOff x="7215206" y="2251968"/>
            <a:chExt cx="1857388" cy="1391346"/>
          </a:xfrm>
        </p:grpSpPr>
        <p:grpSp>
          <p:nvGrpSpPr>
            <p:cNvPr id="60" name="Группа 59"/>
            <p:cNvGrpSpPr/>
            <p:nvPr/>
          </p:nvGrpSpPr>
          <p:grpSpPr>
            <a:xfrm>
              <a:off x="7215206" y="2857496"/>
              <a:ext cx="1857388" cy="785818"/>
              <a:chOff x="3786182" y="1071546"/>
              <a:chExt cx="1411615" cy="1000132"/>
            </a:xfrm>
          </p:grpSpPr>
          <p:sp>
            <p:nvSpPr>
              <p:cNvPr id="61" name="Прямоугольник 60"/>
              <p:cNvSpPr/>
              <p:nvPr/>
            </p:nvSpPr>
            <p:spPr>
              <a:xfrm>
                <a:off x="3786182" y="1071546"/>
                <a:ext cx="1357322" cy="10001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3786182" y="1142984"/>
                <a:ext cx="1411615" cy="8226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Двусоставные (есть и подлежащее, и сказуемое)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16" name="Соединительная линия уступом 115"/>
            <p:cNvCxnSpPr>
              <a:stCxn id="29" idx="1"/>
              <a:endCxn id="62" idx="1"/>
            </p:cNvCxnSpPr>
            <p:nvPr/>
          </p:nvCxnSpPr>
          <p:spPr>
            <a:xfrm rot="10800000" flipV="1">
              <a:off x="7215206" y="2251968"/>
              <a:ext cx="214314" cy="984824"/>
            </a:xfrm>
            <a:prstGeom prst="bentConnector3">
              <a:avLst>
                <a:gd name="adj1" fmla="val 206666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2" name="Группа 141"/>
          <p:cNvGrpSpPr/>
          <p:nvPr/>
        </p:nvGrpSpPr>
        <p:grpSpPr>
          <a:xfrm>
            <a:off x="7000893" y="2786057"/>
            <a:ext cx="2143107" cy="2015797"/>
            <a:chOff x="7000893" y="2786057"/>
            <a:chExt cx="2143107" cy="2015797"/>
          </a:xfrm>
        </p:grpSpPr>
        <p:grpSp>
          <p:nvGrpSpPr>
            <p:cNvPr id="63" name="Группа 62"/>
            <p:cNvGrpSpPr/>
            <p:nvPr/>
          </p:nvGrpSpPr>
          <p:grpSpPr>
            <a:xfrm>
              <a:off x="7286612" y="3786190"/>
              <a:ext cx="1857388" cy="1015664"/>
              <a:chOff x="3786182" y="1071546"/>
              <a:chExt cx="1411615" cy="1020736"/>
            </a:xfrm>
          </p:grpSpPr>
          <p:sp>
            <p:nvSpPr>
              <p:cNvPr id="64" name="Прямоугольник 63"/>
              <p:cNvSpPr/>
              <p:nvPr/>
            </p:nvSpPr>
            <p:spPr>
              <a:xfrm>
                <a:off x="3786182" y="1071546"/>
                <a:ext cx="1357322" cy="10001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3786182" y="1071547"/>
                <a:ext cx="1411615" cy="1020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</a:rPr>
                  <a:t>Односоставные (один главный член предложения: или подлежащее, или сказуемое)</a:t>
                </a:r>
                <a:endParaRPr lang="ru-RU" sz="1200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30" name="Shape 129"/>
            <p:cNvCxnSpPr>
              <a:endCxn id="65" idx="1"/>
            </p:cNvCxnSpPr>
            <p:nvPr/>
          </p:nvCxnSpPr>
          <p:spPr>
            <a:xfrm rot="16200000" flipH="1">
              <a:off x="6389770" y="3397180"/>
              <a:ext cx="1507965" cy="285720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Блок-схема: узел 71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85720" y="928670"/>
            <a:ext cx="8305800" cy="928694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Прочитайте предложения, назовите грамматическую основу.  Учащиеся 1 варианта записывают номера односоставных предложений,  2 вариант – номера двусоставных. </a:t>
            </a: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85720" y="2116289"/>
            <a:ext cx="9144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Ради розы терпят и шипы. (пословица)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Весна берёт свои права. (А.Фет)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Нигде жилья не видно на просторе. (А.Фет)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Со скрипом опустили трап. (А.Толстой)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Еду-еду в чистом поле. (А.Пушкин)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 Ведут ко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мсне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коня. (А.Пушкин)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 Осенний день прошуршал ломкой листвой.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 Не спится, няня. (А.Пушкин)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9. Люблю тебя, моя Россия, за ясный свет твоих очей. (С.Васильев)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10. Кому-то принесли от мастера ларец. (И.Крылов)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428728" y="2285992"/>
            <a:ext cx="5429288" cy="2714644"/>
            <a:chOff x="1714480" y="1428736"/>
            <a:chExt cx="6286544" cy="3286148"/>
          </a:xfrm>
        </p:grpSpPr>
        <p:sp>
          <p:nvSpPr>
            <p:cNvPr id="7" name="Овал 6"/>
            <p:cNvSpPr/>
            <p:nvPr/>
          </p:nvSpPr>
          <p:spPr>
            <a:xfrm>
              <a:off x="1714480" y="1428736"/>
              <a:ext cx="6286544" cy="328614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2000232" y="1972211"/>
              <a:ext cx="5643602" cy="1751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Проверь себя!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200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1 вариант - </a:t>
              </a: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№ 1, 3, 4, 5, 6, 8, 9</a:t>
              </a:r>
              <a:r>
                <a:rPr lang="ru-RU" sz="2200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,10;</a:t>
              </a: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2</a:t>
              </a:r>
              <a:r>
                <a:rPr kumimoji="0" lang="ru-RU" sz="22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 вариант - № 2, 7.</a:t>
              </a:r>
              <a:endPara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Блок-схема: узел 11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438880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graphicFrame>
        <p:nvGraphicFramePr>
          <p:cNvPr id="8" name="Схема 7"/>
          <p:cNvGraphicFramePr/>
          <p:nvPr/>
        </p:nvGraphicFramePr>
        <p:xfrm>
          <a:off x="642910" y="1357298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00100" y="3286124"/>
            <a:ext cx="4071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Например: 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Вечереет. Зима!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662" y="5214950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Например: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 Морозит. С утра морозит. Вечер. Тихий вечер.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ятиугольник 6"/>
          <p:cNvSpPr/>
          <p:nvPr/>
        </p:nvSpPr>
        <p:spPr>
          <a:xfrm>
            <a:off x="714348" y="1142984"/>
            <a:ext cx="2286016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Назывные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предложения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b="1" dirty="0"/>
          </a:p>
        </p:txBody>
      </p:sp>
      <p:sp>
        <p:nvSpPr>
          <p:cNvPr id="8" name="Овал 7"/>
          <p:cNvSpPr/>
          <p:nvPr/>
        </p:nvSpPr>
        <p:spPr>
          <a:xfrm>
            <a:off x="3214678" y="1000108"/>
            <a:ext cx="5429288" cy="178595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это такие односоставные предложения, которые имеют </a:t>
            </a:r>
            <a:r>
              <a:rPr lang="ru-RU" sz="20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один главный член – подлежащее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286116" y="2857496"/>
            <a:ext cx="5429288" cy="178595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сообщают о том, что какое-нибудь явление или предмет существует (имеется) в настоящем;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57554" y="4720248"/>
            <a:ext cx="6000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Шёпот, робкое дыханье, трели соловья…(Фет).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Ночь.Улица.Фонарь.Аптека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.(Блок)</a:t>
            </a:r>
          </a:p>
          <a:p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3286116" y="4714884"/>
            <a:ext cx="5429288" cy="178595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 частицами вот, вон назывные предложения приобретают указательное значение;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00430" y="6429396"/>
            <a:ext cx="578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: Вот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парадный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 подъезд.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(Некрасов)</a:t>
            </a:r>
          </a:p>
          <a:p>
            <a:endParaRPr lang="ru-RU" dirty="0"/>
          </a:p>
        </p:txBody>
      </p:sp>
      <p:sp>
        <p:nvSpPr>
          <p:cNvPr id="14" name="Заголовок 4"/>
          <p:cNvSpPr>
            <a:spLocks noGrp="1"/>
          </p:cNvSpPr>
          <p:nvPr>
            <p:ph type="title"/>
          </p:nvPr>
        </p:nvSpPr>
        <p:spPr>
          <a:xfrm>
            <a:off x="409604" y="357166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17" name="Блок-схема: узел 16"/>
          <p:cNvSpPr/>
          <p:nvPr/>
        </p:nvSpPr>
        <p:spPr>
          <a:xfrm>
            <a:off x="8429652" y="0"/>
            <a:ext cx="571504" cy="500042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8" grpId="0" animBg="1"/>
      <p:bldP spid="9" grpId="0" animBg="1"/>
      <p:bldP spid="10" grpId="0"/>
      <p:bldP spid="10" grpId="1"/>
      <p:bldP spid="11" grpId="0" animBg="1"/>
      <p:bldP spid="12" grpId="0"/>
      <p:bldP spid="1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иугольник 5"/>
          <p:cNvSpPr/>
          <p:nvPr/>
        </p:nvSpPr>
        <p:spPr>
          <a:xfrm>
            <a:off x="571472" y="1285860"/>
            <a:ext cx="2286016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Назывные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предложения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b="1" dirty="0"/>
          </a:p>
        </p:txBody>
      </p:sp>
      <p:sp>
        <p:nvSpPr>
          <p:cNvPr id="7" name="Овал 6"/>
          <p:cNvSpPr/>
          <p:nvPr/>
        </p:nvSpPr>
        <p:spPr>
          <a:xfrm>
            <a:off x="3000364" y="928670"/>
            <a:ext cx="5929322" cy="207170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употребляются преимущественно в художественной литературе (поэзии и прозе), в газетных и журнальных очерках и статьях;</a:t>
            </a:r>
          </a:p>
        </p:txBody>
      </p:sp>
      <p:sp>
        <p:nvSpPr>
          <p:cNvPr id="9" name="Овал 8"/>
          <p:cNvSpPr/>
          <p:nvPr/>
        </p:nvSpPr>
        <p:spPr>
          <a:xfrm>
            <a:off x="2928926" y="3143248"/>
            <a:ext cx="5929322" cy="250033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 их помощью писатели и журналисты обычно в начале своих произведений (или глав, частей) очень лаконично и точно рисуют место и время действия, пейзаж, обстановку.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43240" y="5666448"/>
            <a:ext cx="57864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Ночь. Землянка. Фитилёк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разгореле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Двадцать первое. Ночь. Понедельник. Очертанья столицы во мгле. (Ахматова)</a:t>
            </a: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0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14" name="Блок-схема: узел 13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71538" y="1214422"/>
          <a:ext cx="7000924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142844" y="2000240"/>
            <a:ext cx="3071834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Определённо-личные предложения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3357554" y="1000108"/>
            <a:ext cx="5786446" cy="350046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сказуемое выражено глаголом в форме:</a:t>
            </a:r>
          </a:p>
          <a:p>
            <a:pPr lvl="0" algn="ctr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1-го лица ед. и мн. ч.</a:t>
            </a:r>
          </a:p>
          <a:p>
            <a:pPr lvl="0" algn="ctr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2-го лица ед. и мн. ч.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изъявительного или повелительного наклонения (можно подставить местоимения я, ты, мы, вы)</a:t>
            </a:r>
          </a:p>
          <a:p>
            <a:pPr lvl="0" algn="ctr"/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-2143172" y="4000504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1) Люблю грозу в начале мая.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2) Уходим завтра в море.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3) Не из Москвы ли будешь?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                    4) Чему смеётесь? Над собой смеётесь!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       5) Выберите себе книгу по вкусу.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                      6) Пойдёмте в сад. Давайте поработаем.</a:t>
            </a:r>
          </a:p>
          <a:p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5720" y="592933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Определённо-личные предложения встречаются в живой разговорной речи.</a:t>
            </a:r>
          </a:p>
        </p:txBody>
      </p:sp>
      <p:sp>
        <p:nvSpPr>
          <p:cNvPr id="10" name="Блок-схема: узел 9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57158" y="1928802"/>
            <a:ext cx="3071834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Неопределённо-личные предложения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3714744" y="1357298"/>
            <a:ext cx="5429256" cy="278608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сказуемое выражено глаголом в форме:</a:t>
            </a:r>
            <a:b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3-го лица мн. ч. настоящего или будущего времени;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в форме множественного числа  прошедшего времени. </a:t>
            </a:r>
          </a:p>
          <a:p>
            <a:pPr lvl="0" algn="ctr"/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45005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1) Что новенького в газете пишут?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2) В дверь постучались. </a:t>
            </a:r>
          </a:p>
          <a:p>
            <a:pPr algn="ctr"/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357826"/>
            <a:ext cx="9358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таких предложениях важно само действие, а не лица, которые его производят. Они мыслятся неопределённо. Поэтому в таких предложениях не бывает подлежащего. 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sp>
        <p:nvSpPr>
          <p:cNvPr id="11" name="Блок-схема: узел 10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57158" y="1857364"/>
            <a:ext cx="3071834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Обобщенно-личные предложения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3714744" y="1357298"/>
            <a:ext cx="5429256" cy="235745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имеют значение обобщенного лица, т. е. указывают на то, что действие производится всеми, любим лицом.</a:t>
            </a:r>
          </a:p>
          <a:p>
            <a:pPr lvl="0" algn="ctr"/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-357222" y="4000504"/>
            <a:ext cx="9501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1) Цыплят  по осени считают. </a:t>
            </a:r>
          </a:p>
          <a:p>
            <a:pPr lvl="0"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              2) Бездонную бочку водой не наполнишь. </a:t>
            </a:r>
          </a:p>
          <a:p>
            <a:pPr lvl="0"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                                3) Каких только птиц не увидишь в весеннем лесу! </a:t>
            </a:r>
          </a:p>
          <a:p>
            <a:pPr algn="ctr"/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357826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Особенно часто это значение имеют сказуемые, выраженные глаголом в форме 2-3 го лица. Многие пословицы представляют собой такие предложения. </a:t>
            </a:r>
          </a:p>
          <a:p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sp>
        <p:nvSpPr>
          <p:cNvPr id="11" name="Блок-схема: узел 10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57158" y="1857364"/>
            <a:ext cx="3071834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Безличные предложения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3714744" y="1357298"/>
            <a:ext cx="5214974" cy="214314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это односоставные предложения со сказуемым, при котором нет и не может быть подлежащего.</a:t>
            </a:r>
          </a:p>
          <a:p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-357222" y="3594746"/>
            <a:ext cx="9501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 </a:t>
            </a:r>
            <a:r>
              <a:rPr lang="ru-RU" b="1" i="1" dirty="0" smtClean="0"/>
              <a:t>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1) Уже совсем стемнело.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    2) Скоро светать будет.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      3) На дворе было тихо. </a:t>
            </a:r>
          </a:p>
          <a:p>
            <a:pPr algn="ctr"/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Односоставные предложения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3714744" y="3922288"/>
            <a:ext cx="2000264" cy="1003521"/>
            <a:chOff x="3786182" y="1071546"/>
            <a:chExt cx="1143008" cy="64294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786182" y="1071546"/>
              <a:ext cx="1143008" cy="642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2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786182" y="1071546"/>
              <a:ext cx="1143008" cy="517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2"/>
                  </a:solidFill>
                  <a:latin typeface="Arial" pitchFamily="34" charset="0"/>
                  <a:cs typeface="Arial" pitchFamily="34" charset="0"/>
                </a:rPr>
                <a:t>Сказуемое в безличном предложении</a:t>
              </a: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857224" y="4397853"/>
            <a:ext cx="2857520" cy="1460039"/>
            <a:chOff x="857224" y="5115622"/>
            <a:chExt cx="2857520" cy="1460039"/>
          </a:xfrm>
        </p:grpSpPr>
        <p:grpSp>
          <p:nvGrpSpPr>
            <p:cNvPr id="42" name="Группа 41"/>
            <p:cNvGrpSpPr/>
            <p:nvPr/>
          </p:nvGrpSpPr>
          <p:grpSpPr>
            <a:xfrm>
              <a:off x="857224" y="5572140"/>
              <a:ext cx="2000264" cy="1003521"/>
              <a:chOff x="3786182" y="1071546"/>
              <a:chExt cx="1143008" cy="642942"/>
            </a:xfrm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3786182" y="1071546"/>
                <a:ext cx="1143008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786182" y="1071546"/>
                <a:ext cx="1143008" cy="5915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2"/>
                    </a:solidFill>
                    <a:latin typeface="Arial" pitchFamily="34" charset="0"/>
                    <a:cs typeface="Arial" pitchFamily="34" charset="0"/>
                  </a:rPr>
                  <a:t>Простое глагольное сказуемое</a:t>
                </a:r>
              </a:p>
            </p:txBody>
          </p:sp>
        </p:grpSp>
        <p:cxnSp>
          <p:nvCxnSpPr>
            <p:cNvPr id="49" name="Shape 48"/>
            <p:cNvCxnSpPr>
              <a:stCxn id="10" idx="1"/>
              <a:endCxn id="44" idx="0"/>
            </p:cNvCxnSpPr>
            <p:nvPr/>
          </p:nvCxnSpPr>
          <p:spPr>
            <a:xfrm rot="10800000" flipV="1">
              <a:off x="1857356" y="5115622"/>
              <a:ext cx="1857388" cy="456517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Группа 52"/>
          <p:cNvGrpSpPr/>
          <p:nvPr/>
        </p:nvGrpSpPr>
        <p:grpSpPr>
          <a:xfrm>
            <a:off x="5715008" y="4397854"/>
            <a:ext cx="2857520" cy="1456649"/>
            <a:chOff x="5715008" y="5115623"/>
            <a:chExt cx="2857520" cy="1456649"/>
          </a:xfrm>
        </p:grpSpPr>
        <p:grpSp>
          <p:nvGrpSpPr>
            <p:cNvPr id="45" name="Группа 44"/>
            <p:cNvGrpSpPr/>
            <p:nvPr/>
          </p:nvGrpSpPr>
          <p:grpSpPr>
            <a:xfrm>
              <a:off x="6572264" y="5640189"/>
              <a:ext cx="2000264" cy="932083"/>
              <a:chOff x="3786182" y="1071546"/>
              <a:chExt cx="1143008" cy="642942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3786182" y="1071546"/>
                <a:ext cx="1143008" cy="64294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3786182" y="1071546"/>
                <a:ext cx="1143008" cy="414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2"/>
                    </a:solidFill>
                    <a:latin typeface="Arial" pitchFamily="34" charset="0"/>
                    <a:cs typeface="Arial" pitchFamily="34" charset="0"/>
                  </a:rPr>
                  <a:t>Составное сказуемое</a:t>
                </a:r>
              </a:p>
            </p:txBody>
          </p:sp>
        </p:grpSp>
        <p:cxnSp>
          <p:nvCxnSpPr>
            <p:cNvPr id="51" name="Shape 50"/>
            <p:cNvCxnSpPr>
              <a:stCxn id="10" idx="3"/>
              <a:endCxn id="47" idx="0"/>
            </p:cNvCxnSpPr>
            <p:nvPr/>
          </p:nvCxnSpPr>
          <p:spPr>
            <a:xfrm>
              <a:off x="5715008" y="5115623"/>
              <a:ext cx="1857388" cy="524566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Блок-схема: узел 20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143504" y="1344027"/>
            <a:ext cx="4357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Вечерами работалось особенно хорошо. </a:t>
            </a:r>
            <a:b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дворе вечереет.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0" y="4643446"/>
            <a:ext cx="335755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Вам не видать таких сражений. </a:t>
            </a:r>
            <a:b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Быть грозе великой.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5786414" y="4709236"/>
            <a:ext cx="335758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Герасима уже не было на дворе.                                                             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 меня нет линейки.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600" i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5572132" y="5786454"/>
            <a:ext cx="285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Пахнет сеном над лугами. </a:t>
            </a:r>
          </a:p>
          <a:p>
            <a:r>
              <a:rPr lang="ru-RU" sz="16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Зажгло грозою дерево.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2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3571876"/>
            <a:ext cx="4143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Безличный вспомогательный глагол + неопределённая форма глагола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6314" y="3571876"/>
            <a:ext cx="4143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Глагол-связка в безличной форме + именная часть (наречие или краткое страдательное причастие в форме среднего рода)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2876" y="4714884"/>
            <a:ext cx="42862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</a:t>
            </a:r>
          </a:p>
          <a:p>
            <a:pPr marL="342900" indent="-342900">
              <a:buAutoNum type="arabicParenR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Над вашим предложением стоит </a:t>
            </a:r>
          </a:p>
          <a:p>
            <a:pPr marL="342900" indent="-342900"/>
            <a:r>
              <a:rPr lang="ru-RU" i="1" dirty="0" smtClean="0">
                <a:latin typeface="Arial" pitchFamily="34" charset="0"/>
                <a:cs typeface="Arial" pitchFamily="34" charset="0"/>
              </a:rPr>
              <a:t>подумать. </a:t>
            </a:r>
          </a:p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2) Алёнке спать не хотелось.. </a:t>
            </a:r>
          </a:p>
          <a:p>
            <a:pPr algn="ctr"/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714876" y="4786322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</a:t>
            </a:r>
          </a:p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1) В этот час было совсем тихо.</a:t>
            </a:r>
          </a:p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2) В избе жарко натоплено.</a:t>
            </a:r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471488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Безличные предложения сообщают о различных состояниях людей, природы и животных.</a:t>
            </a:r>
          </a:p>
          <a:p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0" y="535782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1) На улице холодно. 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            2) Мне холодно.</a:t>
            </a:r>
          </a:p>
          <a:p>
            <a:pPr algn="ctr"/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17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1" grpId="1"/>
      <p:bldP spid="13" grpId="0"/>
      <p:bldP spid="13" grpId="1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Проверь себя!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1000108"/>
            <a:ext cx="77867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Укажите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, какие утверждения неверны.</a:t>
            </a:r>
          </a:p>
          <a:p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71438" y="1714488"/>
            <a:ext cx="89297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а) В односоставных предложениях грамматическая основа состоит из подлежащего или сказуемого.</a:t>
            </a:r>
            <a:endParaRPr kumimoji="0" lang="ru-RU" sz="24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б) В определенно-личных предложениях главный член предложения выражен глагольной формой 1-го или 2-го лица.</a:t>
            </a:r>
            <a:endParaRPr kumimoji="0" lang="ru-RU" sz="24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в) Безличными называются предложения, в которых отсутствует подлежащее.</a:t>
            </a:r>
            <a:endParaRPr kumimoji="0" lang="ru-RU" sz="24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г) Определенно-личные и неопределенно-личные предложения могут иметь обобщенное значение.</a:t>
            </a:r>
            <a:endParaRPr kumimoji="0" lang="ru-RU" sz="24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857620" y="4500570"/>
            <a:ext cx="4214842" cy="192882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Правильный ответ: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а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в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745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Проверь себя!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1000108"/>
            <a:ext cx="77867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 Укажите вид односоставных предложений.</a:t>
            </a:r>
          </a:p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42876" y="1833643"/>
            <a:ext cx="89297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1. После драки кулаками не машут.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2. Ярмарка. Крещенский мороз.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3. От пруда потянуло холодом.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4. Но, бывало, бродишь по лесу и не видишь ни одного птичьего гнезда.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5. Туши тура и кабана целиком жарили на огромных вертелах, поворачивая то одним, то другим боком.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6. На деньги ума не купишь.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7. Радостно видеть дружные всходы.  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8. В лесу легко дышится.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9. Подали государеву коляску.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10. Поздняя осень.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11.  Хотите сорвать один на память?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12. Страшный треск… Крики…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13. От вас беру воспоминанье, а сердце оставляю вам.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14. Действительно, в наших краях знают толк в пении.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15. Тише едешь - дальше будешь.</a:t>
            </a:r>
            <a:endParaRPr kumimoji="0" lang="ru-RU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500562" y="3500438"/>
            <a:ext cx="4643438" cy="278608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Правильный ответ: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определенно-личное - 4, 11, 13;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неопределенно-личное - 5, 9, 14;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безличное - 3, 7, 8;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обобщенно-личное - 1, 6, 15;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назывное - 2, 10, 12.</a:t>
            </a:r>
          </a:p>
          <a:p>
            <a:pPr algn="ctr"/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86380" y="1428736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а) определенно-личное;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б) неопределенно-личное;       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в) безличное;                                                                            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г) обобщенно-личное;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д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) назывное.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745" grpId="0"/>
      <p:bldP spid="6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ятиугольник 6"/>
          <p:cNvSpPr/>
          <p:nvPr/>
        </p:nvSpPr>
        <p:spPr>
          <a:xfrm>
            <a:off x="571472" y="1357298"/>
            <a:ext cx="2286016" cy="128588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Неполные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предложения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b="1" dirty="0"/>
          </a:p>
        </p:txBody>
      </p:sp>
      <p:sp>
        <p:nvSpPr>
          <p:cNvPr id="8" name="Овал 7"/>
          <p:cNvSpPr/>
          <p:nvPr/>
        </p:nvSpPr>
        <p:spPr>
          <a:xfrm>
            <a:off x="3143240" y="1000108"/>
            <a:ext cx="5429288" cy="207170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это такие предложения, в которых может быть пропущен любой член предложения. </a:t>
            </a:r>
            <a:b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который, как правило, можно восстановить из контекста;</a:t>
            </a:r>
          </a:p>
        </p:txBody>
      </p:sp>
      <p:sp>
        <p:nvSpPr>
          <p:cNvPr id="9" name="Овал 8"/>
          <p:cNvSpPr/>
          <p:nvPr/>
        </p:nvSpPr>
        <p:spPr>
          <a:xfrm>
            <a:off x="3071802" y="3143248"/>
            <a:ext cx="5429288" cy="178595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отличие между неполными и односоставными заключается в том, что односоставные не требуют восстановления.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00364" y="5072075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Например: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Я люблю яблоки. Он - апельсины. </a:t>
            </a:r>
          </a:p>
          <a:p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Заголовок 4"/>
          <p:cNvSpPr>
            <a:spLocks noGrp="1"/>
          </p:cNvSpPr>
          <p:nvPr>
            <p:ph type="title"/>
          </p:nvPr>
        </p:nvSpPr>
        <p:spPr>
          <a:xfrm>
            <a:off x="409604" y="357166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Неполные предложения</a:t>
            </a:r>
          </a:p>
        </p:txBody>
      </p:sp>
      <p:sp>
        <p:nvSpPr>
          <p:cNvPr id="13" name="Блок-схема: узел 12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3714744" y="642918"/>
            <a:ext cx="2071702" cy="886229"/>
            <a:chOff x="3786182" y="1065505"/>
            <a:chExt cx="1143008" cy="642942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786182" y="1065505"/>
              <a:ext cx="1143008" cy="642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2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86182" y="1071546"/>
              <a:ext cx="1143008" cy="4689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Простое предложение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1643040" y="1000107"/>
            <a:ext cx="2000267" cy="1292665"/>
            <a:chOff x="857224" y="4582165"/>
            <a:chExt cx="2388657" cy="1709993"/>
          </a:xfrm>
        </p:grpSpPr>
        <p:grpSp>
          <p:nvGrpSpPr>
            <p:cNvPr id="20" name="Группа 41"/>
            <p:cNvGrpSpPr/>
            <p:nvPr/>
          </p:nvGrpSpPr>
          <p:grpSpPr>
            <a:xfrm>
              <a:off x="857224" y="5572141"/>
              <a:ext cx="2000264" cy="720017"/>
              <a:chOff x="3786182" y="1071547"/>
              <a:chExt cx="1143008" cy="461305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3786182" y="1071547"/>
                <a:ext cx="1143008" cy="46130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786182" y="1071552"/>
                <a:ext cx="1143008" cy="3130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Осложненное</a:t>
                </a:r>
              </a:p>
            </p:txBody>
          </p:sp>
        </p:grpSp>
        <p:cxnSp>
          <p:nvCxnSpPr>
            <p:cNvPr id="21" name="Shape 20"/>
            <p:cNvCxnSpPr>
              <a:endCxn id="23" idx="0"/>
            </p:cNvCxnSpPr>
            <p:nvPr/>
          </p:nvCxnSpPr>
          <p:spPr>
            <a:xfrm rot="10800000" flipV="1">
              <a:off x="1857357" y="4582165"/>
              <a:ext cx="1388524" cy="98998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Группа 23"/>
          <p:cNvGrpSpPr/>
          <p:nvPr/>
        </p:nvGrpSpPr>
        <p:grpSpPr>
          <a:xfrm>
            <a:off x="5786445" y="974412"/>
            <a:ext cx="2000264" cy="1389693"/>
            <a:chOff x="6540733" y="4588688"/>
            <a:chExt cx="2031795" cy="1718558"/>
          </a:xfrm>
        </p:grpSpPr>
        <p:grpSp>
          <p:nvGrpSpPr>
            <p:cNvPr id="25" name="Группа 44"/>
            <p:cNvGrpSpPr/>
            <p:nvPr/>
          </p:nvGrpSpPr>
          <p:grpSpPr>
            <a:xfrm>
              <a:off x="6572264" y="5640182"/>
              <a:ext cx="2000264" cy="667064"/>
              <a:chOff x="3786182" y="1071542"/>
              <a:chExt cx="1143008" cy="460135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3786182" y="1071547"/>
                <a:ext cx="1143008" cy="46013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bg2"/>
                  </a:solidFill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786182" y="1071542"/>
                <a:ext cx="1143008" cy="315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err="1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Неосложненное</a:t>
                </a:r>
                <a:endParaRPr lang="ru-RU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26" name="Shape 25"/>
            <p:cNvCxnSpPr>
              <a:stCxn id="18" idx="3"/>
              <a:endCxn id="28" idx="0"/>
            </p:cNvCxnSpPr>
            <p:nvPr/>
          </p:nvCxnSpPr>
          <p:spPr>
            <a:xfrm>
              <a:off x="6540733" y="4588688"/>
              <a:ext cx="1031663" cy="105149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85720" y="264318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Предложение может быть осложнено: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57158" y="3143248"/>
            <a:ext cx="407196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Однородными членами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72000" y="3143248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На дорогах, в оврагах весело журчат ручьи.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57158" y="3925677"/>
            <a:ext cx="407196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Обособленными членами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572000" y="3857628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Ребёнок, заснувший у меня на руках, внезапно проснулся.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57158" y="4711495"/>
            <a:ext cx="407196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Обращениями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72000" y="4714884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Серёжа, ты прочитал эту книгу?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57158" y="5429264"/>
            <a:ext cx="407196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Вводными словами и предложениями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572000" y="549533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Наверное, скоро начнётся гроза.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57158" y="6143644"/>
            <a:ext cx="407196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Вставными конструкциями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4714876" y="2643182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Предложение ничем не осложнено.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 нем нет ни однородных, ни обособленных членов предложения,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ни вводных конструкций, ни обращений.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857752" y="4000504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Повсюду весело журчат ручьи.  Дети купаются в речке.</a:t>
            </a:r>
          </a:p>
        </p:txBody>
      </p:sp>
      <p:sp>
        <p:nvSpPr>
          <p:cNvPr id="31" name="Блок-схема: узел 30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9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9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9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 animBg="1"/>
      <p:bldP spid="36" grpId="0"/>
      <p:bldP spid="36" grpId="1"/>
      <p:bldP spid="37" grpId="0" animBg="1"/>
      <p:bldP spid="38" grpId="0"/>
      <p:bldP spid="38" grpId="1"/>
      <p:bldP spid="39" grpId="0" animBg="1"/>
      <p:bldP spid="40" grpId="0"/>
      <p:bldP spid="40" grpId="1"/>
      <p:bldP spid="41" grpId="0" animBg="1"/>
      <p:bldP spid="42" grpId="0"/>
      <p:bldP spid="42" grpId="1"/>
      <p:bldP spid="43" grpId="0" animBg="1"/>
      <p:bldP spid="46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Проверь себя!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1000108"/>
            <a:ext cx="8501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Спишите предложения, подчеркните основы, дайте характеристику предложениям. 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14282" y="2000240"/>
            <a:ext cx="892971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1.Выходишь ранней осенью в ближайшую рощу и удивляешься большой перемене. </a:t>
            </a:r>
          </a:p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2. Уже не поёт, не заливается звонкой трелью соловей.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58" y="3714752"/>
            <a:ext cx="8429684" cy="221457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Правильный ответ: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Выходишь ранней осенью в ближайшую рощу и удивляешься большой перемене. </a:t>
            </a:r>
          </a:p>
          <a:p>
            <a:pPr marL="342900" indent="-342900"/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повест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невосклиц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простое,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распрост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односоставн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опред.-личное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ослож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однород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чл.)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   Уже не поёт, не заливается звонкой трелью соловей. 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повест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невосклиц.,простое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распрост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двусоставн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осложн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однород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чл.)</a:t>
            </a:r>
          </a:p>
          <a:p>
            <a:pPr algn="ctr"/>
            <a:endParaRPr lang="ru-RU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745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Заключение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1000108"/>
            <a:ext cx="8501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Выберите пословицы, которые наиболее точно отражают ваше настроение от занятия.</a:t>
            </a: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57158" y="1857364"/>
            <a:ext cx="842965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Повторять да учить - ум точить.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С чем пришёл, с тем и ушёл.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Долго сидел, да ничего не высидел.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Без труда ничего не даётся.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После дела и гулять хорошо.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8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285728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Домашнее задание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85786" y="928670"/>
          <a:ext cx="778674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Блок-схема: узел 6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409604" y="581756"/>
            <a:ext cx="8305800" cy="561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Impact" pitchFamily="34" charset="0"/>
                <a:cs typeface="Arial" pitchFamily="34" charset="0"/>
              </a:rPr>
              <a:t>Предложения для списывания</a:t>
            </a: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1604393"/>
            <a:ext cx="864399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1.Стоном горю не поможешь.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2.Горит восток зарёю новой.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3.Что же ты стоишь?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Цыплят по осени считают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Дождь стучал по крыше, трепал листья в саду,  плескался на дворе в лужах.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8286776" y="0"/>
            <a:ext cx="714380" cy="642918"/>
          </a:xfrm>
          <a:prstGeom prst="flowChartConnector">
            <a:avLst/>
          </a:prstGeom>
          <a:solidFill>
            <a:schemeClr val="bg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25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1022</TotalTime>
  <Words>1495</Words>
  <Application>Microsoft Office PowerPoint</Application>
  <PresentationFormat>Экран (4:3)</PresentationFormat>
  <Paragraphs>263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«Понятие о предложении. Простое предложение. Виды простых предложений»</vt:lpstr>
      <vt:lpstr>Слайд 2</vt:lpstr>
      <vt:lpstr>Дополни мысль …</vt:lpstr>
      <vt:lpstr>Итак, сегодня мы …</vt:lpstr>
      <vt:lpstr>Прочитайте текст. Определите вид предложения по количеству грамматических основ. </vt:lpstr>
      <vt:lpstr>Виды простых предложений </vt:lpstr>
      <vt:lpstr> Прочитайте предложения, назовите грамматическую основу.  Учащиеся 1 варианта записывают номера односоставных предложений,  2 вариант – номера двусоставных. </vt:lpstr>
      <vt:lpstr>Односоставные предложения</vt:lpstr>
      <vt:lpstr>Односоставные предложения</vt:lpstr>
      <vt:lpstr>Односоставные предложения</vt:lpstr>
      <vt:lpstr>Односоставные предложения</vt:lpstr>
      <vt:lpstr>Односоставные предложения</vt:lpstr>
      <vt:lpstr>Односоставные предложения</vt:lpstr>
      <vt:lpstr>Односоставные предложения</vt:lpstr>
      <vt:lpstr>Односоставные предложения</vt:lpstr>
      <vt:lpstr>Слайд 16</vt:lpstr>
      <vt:lpstr>Слайд 17</vt:lpstr>
      <vt:lpstr>Проверь себя!</vt:lpstr>
      <vt:lpstr>Проверь себя!</vt:lpstr>
      <vt:lpstr>Неполные предложения</vt:lpstr>
      <vt:lpstr>Слайд 21</vt:lpstr>
      <vt:lpstr>Проверь себя!</vt:lpstr>
      <vt:lpstr>Заключение</vt:lpstr>
      <vt:lpstr>Домашнее задание</vt:lpstr>
      <vt:lpstr>Предложения для списывания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Понятие о предложении. Простое предложение.  Виды предложений» </dc:title>
  <dc:creator>User</dc:creator>
  <cp:lastModifiedBy>User</cp:lastModifiedBy>
  <cp:revision>75</cp:revision>
  <dcterms:created xsi:type="dcterms:W3CDTF">2021-03-11T08:20:49Z</dcterms:created>
  <dcterms:modified xsi:type="dcterms:W3CDTF">2021-03-12T08:21:55Z</dcterms:modified>
</cp:coreProperties>
</file>