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5" r:id="rId15"/>
    <p:sldId id="269" r:id="rId16"/>
    <p:sldId id="270" r:id="rId17"/>
    <p:sldId id="271" r:id="rId18"/>
    <p:sldId id="272" r:id="rId19"/>
    <p:sldId id="273" r:id="rId20"/>
    <p:sldId id="274" r:id="rId21"/>
    <p:sldId id="276" r:id="rId22"/>
    <p:sldId id="277" r:id="rId23"/>
    <p:sldId id="278" r:id="rId24"/>
    <p:sldId id="279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Предметно-развивающая среда для познавательного развития детей дошкольного возраста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297762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s://co19tula.ru/wp-content/uploads/2019/08/jSCHEDULE-1450x96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7" y="3284984"/>
            <a:ext cx="6840760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 smtClean="0"/>
              <a:t>Развивающая среда для познавательного развития ребенка дошкольного возраста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1800" dirty="0" smtClean="0"/>
              <a:t>должна способствовать тому, чтобы их окружение содержало стимулы, способствующие знакомству детей со средствами и способами познания, развитию их интеллекта и представлений об окружающем.</a:t>
            </a:r>
            <a:endParaRPr lang="ru-RU" dirty="0"/>
          </a:p>
        </p:txBody>
      </p:sp>
      <p:pic>
        <p:nvPicPr>
          <p:cNvPr id="4" name="Содержимое 3" descr="https://maminovse.ru/uploads/2017/05/37435712_l-1024x683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700808"/>
            <a:ext cx="6984776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600" dirty="0" smtClean="0"/>
              <a:t>Семьи живут в различных квартирных условиях и поэтому имеют различные возможности для организации детского уголка дома, и, тем не менее, желательно, чтобы в каждой семье была создана развивающая среда, т.е. такая обстановка, в которой бы ребенок более активно и быстрее познавал окружающий мир во всем его взаимодействии и лишь при небольшом косвенном руководстве взрослых.</a:t>
            </a:r>
            <a:endParaRPr lang="ru-RU" sz="1600" dirty="0"/>
          </a:p>
        </p:txBody>
      </p:sp>
      <p:pic>
        <p:nvPicPr>
          <p:cNvPr id="4" name="Содержимое 3" descr="https://baby-sh.ru/wp-content/uploads/2018/01/Dizayn-proekt-9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348880"/>
            <a:ext cx="3528392" cy="39598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vannadecor.ru/wp-content/uploads/2019/08/post_5d528385622f8.jpe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2348880"/>
            <a:ext cx="4320480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dirty="0" smtClean="0"/>
              <a:t>Естественно, </a:t>
            </a:r>
            <a:r>
              <a:rPr lang="ru-RU" sz="1600" dirty="0" smtClean="0"/>
              <a:t>ребенок должен осваивать все пространство квартиры: действовать, играть и в ванной комнате, и в прихожей, и на кухне. </a:t>
            </a:r>
            <a:endParaRPr lang="ru-RU" sz="1600" dirty="0"/>
          </a:p>
        </p:txBody>
      </p:sp>
      <p:pic>
        <p:nvPicPr>
          <p:cNvPr id="4" name="Содержимое 3" descr="https://womanadvice.ru/sites/default/files/imagecache/width_660/41/viral/igry_s_vodoy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606551"/>
            <a:ext cx="3600400" cy="3334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mikva.ru/wp-content/uploads/2018/08/OD2SS70-e153417877432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1628800"/>
            <a:ext cx="4464496" cy="3312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fsd.multiurok.ru/html/2019/11/27/s_5dde0561b7af6/1269412_1.jpe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3933056"/>
            <a:ext cx="3888432" cy="2924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dirty="0" smtClean="0"/>
              <a:t> Но у него должно быть и свое пространство, оборудованное с учетом его психофизических особенностей и возможностей. </a:t>
            </a:r>
            <a:endParaRPr lang="ru-RU" sz="1600" dirty="0"/>
          </a:p>
        </p:txBody>
      </p:sp>
      <p:pic>
        <p:nvPicPr>
          <p:cNvPr id="4" name="Содержимое 3" descr="https://moidom.boltai.com/wp-content/uploads/sites/8/2017/09/tvorcheskiy-ugolok-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600200"/>
            <a:ext cx="3240360" cy="4781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www.iqchild.ru/wp-content/uploads/2016/01/ideya-chitalnogo-ugolka-dlya-detej-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1556792"/>
            <a:ext cx="5076056" cy="4858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dirty="0" smtClean="0"/>
              <a:t>Ведущая деятельность ребенка дошкольного возраста – игра. Для ее развертывания ребенку необходимо в комнате выделить игровой уголок – свободное, не перегруженное предметами пространство. </a:t>
            </a:r>
            <a:endParaRPr lang="ru-RU" sz="1600" dirty="0"/>
          </a:p>
        </p:txBody>
      </p:sp>
      <p:pic>
        <p:nvPicPr>
          <p:cNvPr id="4" name="Содержимое 3" descr="https://vse-otoplenie.ru/wp-content/uploads/6/a/d/6ad9fc73134707ac05bf61e0fbd782a3.jpe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1729" y="1600200"/>
            <a:ext cx="6280541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dirty="0" smtClean="0"/>
              <a:t>В старшем дошкольном возрасте происходит переход от крупных сюжетных игрушек к мелким, сборным игрушкам (сборные модели типа «</a:t>
            </a:r>
            <a:r>
              <a:rPr lang="ru-RU" sz="1600" dirty="0" err="1" smtClean="0"/>
              <a:t>лего</a:t>
            </a:r>
            <a:r>
              <a:rPr lang="ru-RU" sz="1600" dirty="0" smtClean="0"/>
              <a:t>», сборные игрушки из «киндер – сюрпризов»). </a:t>
            </a:r>
            <a:endParaRPr lang="ru-RU" sz="1600" dirty="0"/>
          </a:p>
        </p:txBody>
      </p:sp>
      <p:pic>
        <p:nvPicPr>
          <p:cNvPr id="4" name="Содержимое 3" descr="https://cache3.youla.io/files/images/780_780/58/ad/58ad571ce57ad440813770df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5" y="1600201"/>
            <a:ext cx="3888431" cy="442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static.dochkisinochki.ru/upload/img_loader/43/ae/43/GL000710523_001_000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556792"/>
            <a:ext cx="3888432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dirty="0" smtClean="0"/>
              <a:t>Наибольшую ценность представляют реалистические игрушки, т. е. копии реальных предметов (например, автомобильчики разных марок, наборы солдатиков, рыцарей для мальчиков, куклы </a:t>
            </a:r>
            <a:r>
              <a:rPr lang="ru-RU" sz="1600" dirty="0" err="1" smtClean="0"/>
              <a:t>Барби</a:t>
            </a:r>
            <a:r>
              <a:rPr lang="ru-RU" sz="1600" dirty="0" smtClean="0"/>
              <a:t> с разнообразной одеждой для девочек). </a:t>
            </a:r>
            <a:endParaRPr lang="ru-RU" sz="1600" dirty="0"/>
          </a:p>
        </p:txBody>
      </p:sp>
      <p:pic>
        <p:nvPicPr>
          <p:cNvPr id="4" name="Содержимое 3" descr="https://umitoy.ru/upload/iblock/40e/40e432ec5e0589556d931eea8c3ca73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1" y="1600200"/>
            <a:ext cx="3024335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kostroma.umitoy.ru/upload/iblock/05e/05eb42195bae7cb11b3922f89fdc8ab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1556792"/>
            <a:ext cx="2592288" cy="4842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i.ebayimg.com/00/s/OTcxWDE2MDA=/z/LisAAOSwpTBb9Axh/$_57.JPG?set_id=8800005007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1626452"/>
            <a:ext cx="2555776" cy="4610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600" dirty="0" smtClean="0"/>
              <a:t>Ценными для ребят становятся и тематические наборы игрушек (набор мелких животных, набор мелких кукол – семья, а также различные мелкие макеты, (кукольный дом, крепость, фермы и др.). Игровые макеты должны быть переносными, чтобы играть в любом месте, а тематические наборы фигурок удобно размещать в коробках, поблизости от макетов.</a:t>
            </a:r>
            <a:endParaRPr lang="ru-RU" sz="1600" dirty="0"/>
          </a:p>
        </p:txBody>
      </p:sp>
      <p:pic>
        <p:nvPicPr>
          <p:cNvPr id="4" name="Содержимое 3" descr="https://avatars.mds.yandex.net/get-zen_doc/209388/pub_5a4b499e9b403cf55a8b44a2_5a4b571877d0e68ca07e5d9d/scale_1200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600201"/>
            <a:ext cx="3744417" cy="3124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knopatoys.ru/upload/medialibrary/7bb/sensornyy_podnos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3501008"/>
            <a:ext cx="3456384" cy="3356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pbs.twimg.com/media/Dg3FA-bXcAAZ6OG.jpg:large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9584" y="1556792"/>
            <a:ext cx="3744416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600" dirty="0" smtClean="0"/>
              <a:t>Детям необходим и материал, обслуживающий игру. Это различные детали крупных или средних напольных строительных наборов, всевозможные объемные предметы (коробки, диванные подушки, перевернутые стулья, стол с опущенной скатертью, который становится «пещерой» и др., палочки, веревочки и т. п. </a:t>
            </a:r>
            <a:endParaRPr lang="ru-RU" sz="1600" dirty="0"/>
          </a:p>
        </p:txBody>
      </p:sp>
      <p:pic>
        <p:nvPicPr>
          <p:cNvPr id="4" name="Содержимое 3" descr="https://i03.fotocdn.net/s114/183b0dc0155c6829/public_pin_l/257442272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600200"/>
            <a:ext cx="7992888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400" dirty="0" smtClean="0"/>
              <a:t>Для сооружения построек дети в игровом уголке должны иметь разные типы конструкторов с образцами построек: напольный строительный набор, металлический конструктор, пластмассовые строители («ЛЕГО»). Необходимо временно сохранять детские постройки. За неимением места для длительной демонстрации – «праздновать результат» (награждать автора аплодисментами, зарисовывать его постройку и только после этого убирать игрушки на место). Строительный материал хранится в магазинных коробках, в шкафу. </a:t>
            </a:r>
            <a:endParaRPr lang="ru-RU" sz="1400" dirty="0"/>
          </a:p>
        </p:txBody>
      </p:sp>
      <p:pic>
        <p:nvPicPr>
          <p:cNvPr id="4" name="Содержимое 3" descr="https://www.atlant-sport.ru/uploads/main_product_15671584784187050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1" y="1600201"/>
            <a:ext cx="2880319" cy="2476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polesie-igrushki.ru/upload/iblock/65a/65a518d3b9c6eb268a1bb74622fd1c5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1" y="4077072"/>
            <a:ext cx="3744415" cy="2780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rc-today.ru/UserFiles/Image/92/30/konstruktor_met_1_dlya_urokov_truda_upakmg_206_el_00841_tridevyatoe_carstvo_5caef1100137c_7703_big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1700808"/>
            <a:ext cx="3888432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s://avatars.mds.yandex.net/get-mpic/96484/img_id1850973710509778562/ori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4005064"/>
            <a:ext cx="3024336" cy="2852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s://1.allegroimg.com/original/018651/f1f89ad9408584b500c7e1a985e1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64288" y="1916832"/>
            <a:ext cx="1979712" cy="4320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dirty="0" smtClean="0"/>
              <a:t>Родители должны проявлять инициативу и выражать искреннее желание участвовать в детской игре и всегда в ней соглашаться с ребенком. Если Вы участник детской игры, то активно общайтесь, советуйтесь, задавайте вопросы, помогайте развить интересный сюжет.</a:t>
            </a:r>
            <a:endParaRPr lang="ru-RU" sz="1600" dirty="0"/>
          </a:p>
        </p:txBody>
      </p:sp>
      <p:pic>
        <p:nvPicPr>
          <p:cNvPr id="4" name="Содержимое 3" descr="https://evpator-hotel.com/dl_images/udb_gallery/udb6-rec18-img274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84784"/>
            <a:ext cx="4032448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storage.myseldon.com/news_pict_4F/4F5B640FBD32920ED5918B877C57560B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628800"/>
            <a:ext cx="4320480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600" dirty="0" smtClean="0"/>
              <a:t>Образно – символический материал.</a:t>
            </a:r>
            <a:br>
              <a:rPr lang="ru-RU" sz="1600" dirty="0" smtClean="0"/>
            </a:br>
            <a:r>
              <a:rPr lang="ru-RU" sz="1600" dirty="0" smtClean="0"/>
              <a:t> Здесь размещаются разного рода картинки на классификацию предметов, серии картинок для установления последовательности событий, разрезные сюжетные картинки, мозаика разной степени сложности, наборы «лото», графические модели - глобус, географические карты, всевозможные азбуки (магнитные, разрезные, приспособления для работы с ними (магнитная и настенная доска и др.)</a:t>
            </a:r>
            <a:r>
              <a:rPr lang="ru-RU" dirty="0" smtClean="0"/>
              <a:t>. </a:t>
            </a:r>
            <a:endParaRPr lang="ru-RU" dirty="0"/>
          </a:p>
        </p:txBody>
      </p:sp>
      <p:pic>
        <p:nvPicPr>
          <p:cNvPr id="4" name="Содержимое 3" descr="https://7gy.ru/images/stories/nazovi-1-slovom/26.pn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600201"/>
            <a:ext cx="1872208" cy="2260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umitoy.ru/upload/iblock/d7c/d7ce329c120e723243ece7efb63ff98b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3789040"/>
            <a:ext cx="2699791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avatars.mds.yandex.net/get-mpic/906397/img_id1358147182011089016.jpeg/ori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1844824"/>
            <a:ext cx="3384376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s://satom.ru/imgp/SDbudLzb6ASFnG8bBFQnBAM1s1ZABzHV5o7q2wFk9SEikGkAVxkmcQGhf8h_YGhHyHeHJy5dzBdEGkvOOOGwfeKdKzy3M206YoXJOMPt8XsZ-q6G2745PNpde1rBYhV8DfNicDPDajEivmFhhKseBQ==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5816" y="4221088"/>
            <a:ext cx="3240360" cy="26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s://static.onlinetrade.ru/img/items/b/kniga_magnitnaya_azbuka_zhukova_n.s.__734521_2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2" y="1916832"/>
            <a:ext cx="3024336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s://umitoy.ru/upload/iblock/a89/a892f3ac68d019b9eafa1840ee096750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4168" y="4365104"/>
            <a:ext cx="2808312" cy="2034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dirty="0" smtClean="0"/>
              <a:t>Настольно-печатные игры, мозаики (в т.ч. с зеркалами и 3D), лото, </a:t>
            </a:r>
            <a:r>
              <a:rPr lang="ru-RU" sz="1600" dirty="0" err="1" smtClean="0"/>
              <a:t>паззлы</a:t>
            </a:r>
            <a:r>
              <a:rPr lang="ru-RU" sz="1600" dirty="0" smtClean="0"/>
              <a:t> (до 55 деталей), головоломки, интеллектуальные игры (шашки, шахматы, эрудит и др.), </a:t>
            </a:r>
            <a:endParaRPr lang="ru-RU" sz="1600" dirty="0"/>
          </a:p>
        </p:txBody>
      </p:sp>
      <p:pic>
        <p:nvPicPr>
          <p:cNvPr id="4" name="Содержимое 3" descr="https://image.winudf.com/v2/image/Y29tLmVkdWpveS5QaG90by5QdXp6bGVzX3NjcmVlbl8xNl81bjFpNGt0eQ/screen-16.jpg?fakeurl=1&amp;type=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1" y="1484785"/>
            <a:ext cx="2808311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raketatoys.ru/images/cms/data/import_files/2771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1484784"/>
            <a:ext cx="2520280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is4-ssl.mzstatic.com/image/pf/us/r30/Purple7/v4/d5/b1/57/d5b157f2-73fc-3b0e-df70-baaf9a862d31/pr_source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1484784"/>
            <a:ext cx="3024336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s://irecommend.ru/sites/default/files/imagecache/copyright1/user-images/1481679/w2xGpFmr84sn9vDfBUt6Q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4725144"/>
            <a:ext cx="4338364" cy="2132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dirty="0" smtClean="0"/>
              <a:t>Наборы образно - символического материала размещаются в учебном уголке компактно в коробках на открытых полках шкафа, стеллаже, на уровне роста ребенка. Что–то может находиться на рабочем столе ребенка. </a:t>
            </a:r>
            <a:endParaRPr lang="ru-RU" sz="1600" dirty="0"/>
          </a:p>
        </p:txBody>
      </p:sp>
      <p:pic>
        <p:nvPicPr>
          <p:cNvPr id="4" name="Содержимое 3" descr="https://vannadecor.ru/wp-content/uploads/2019/08/post_5d528385622f8.jpe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772816"/>
            <a:ext cx="7920880" cy="5085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b="0" dirty="0" smtClean="0"/>
              <a:t>Создайте элементарную детскую лабораторию. Соберите в коробочку магниты, бинокли, лупы, микрофоны, компасы и т.д. Организуя лабораторию, постепенно вводите новые предметы, рассказывая о них, показывая способ действия.</a:t>
            </a:r>
            <a:endParaRPr lang="ru-RU" sz="1600" dirty="0"/>
          </a:p>
        </p:txBody>
      </p:sp>
      <p:pic>
        <p:nvPicPr>
          <p:cNvPr id="4" name="Содержимое 3" descr="https://images.by.prom.st/44519484_w640_h640_opticheskie-igrushki-teleskopy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84784"/>
            <a:ext cx="8280920" cy="4498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1800" b="0" dirty="0" smtClean="0"/>
              <a:t>В зависимости от пола ребёнка, организуйте уголок </a:t>
            </a:r>
            <a:r>
              <a:rPr lang="ru-RU" sz="1800" b="0" u="sng" dirty="0" smtClean="0"/>
              <a:t>« умелых</a:t>
            </a:r>
            <a:r>
              <a:rPr lang="ru-RU" sz="1800" b="0" dirty="0" smtClean="0"/>
              <a:t> </a:t>
            </a:r>
            <a:r>
              <a:rPr lang="ru-RU" sz="1800" b="0" u="sng" dirty="0" smtClean="0"/>
              <a:t>ручек»</a:t>
            </a:r>
            <a:r>
              <a:rPr lang="ru-RU" sz="1800" b="0" dirty="0" smtClean="0"/>
              <a:t>  или  </a:t>
            </a:r>
            <a:r>
              <a:rPr lang="ru-RU" sz="1800" b="0" u="sng" dirty="0" smtClean="0"/>
              <a:t>« уголок мастериц». </a:t>
            </a:r>
            <a:r>
              <a:rPr lang="ru-RU" sz="1800" b="0" dirty="0" smtClean="0"/>
              <a:t>Сделайте подборку из бросового материала: пробки, пластиковые бутылки, катушки, подборку из природного материала: шишки, мох, семечки…</a:t>
            </a:r>
            <a:r>
              <a:rPr lang="ru-RU" b="0" dirty="0" smtClean="0"/>
              <a:t/>
            </a:r>
            <a:br>
              <a:rPr lang="ru-RU" b="0" dirty="0" smtClean="0"/>
            </a:br>
            <a:endParaRPr lang="ru-RU" dirty="0"/>
          </a:p>
        </p:txBody>
      </p:sp>
      <p:pic>
        <p:nvPicPr>
          <p:cNvPr id="4" name="Содержимое 3" descr="https://i1.wp.com/razvivashka.online/wp-content/uploads/2018/11/montessori-materialy-svoimi-rukami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5554" y="1600200"/>
            <a:ext cx="7072892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r>
              <a:rPr lang="ru-RU" sz="1600" dirty="0" smtClean="0"/>
              <a:t>У ребенка должна быть своя детская библиотечка (полка с книгами). Желательно, чтобы книги имели яркие красочные иллюстрации с довольно крупным шрифтом, чтобы дети могли «изучать» их самостоятельно. В библиотечке должны быть произведения разных жанров: сказки (авторские и народные, былины, стихи, малые фольклорные формы (загадки, </a:t>
            </a:r>
            <a:r>
              <a:rPr lang="ru-RU" sz="1600" dirty="0" err="1" smtClean="0"/>
              <a:t>потешки</a:t>
            </a:r>
            <a:r>
              <a:rPr lang="ru-RU" sz="1600" dirty="0" smtClean="0"/>
              <a:t>, считалки, прибаутки и т. д., книги с познавательным содержанием</a:t>
            </a:r>
            <a:r>
              <a:rPr lang="ru-RU" sz="1800" dirty="0" smtClean="0"/>
              <a:t>).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Содержимое 3" descr="http://ds2.cher.obr55.ru/files/2018/11/%D1%8E%D0%B6%D1%8D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988840"/>
            <a:ext cx="7560840" cy="439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800" dirty="0" smtClean="0"/>
              <a:t>Театрализованная деятельность. Можно изготовить маски, театральные игрушки, атрибуты для разыгрывания сказок из подручного материала. Дети могут исполнять понравившиеся им роли, а также самостоятельно сочинять и обыгрывать свои сказки, в которых и Вам, непременно, найдется роль. Все атрибуты могут размещаться компактно в коробке, в игровом уголке ребенка.</a:t>
            </a:r>
            <a:endParaRPr lang="ru-RU" sz="1800" dirty="0"/>
          </a:p>
        </p:txBody>
      </p:sp>
      <p:pic>
        <p:nvPicPr>
          <p:cNvPr id="4" name="Содержимое 3" descr="https://ds02.infourok.ru/uploads/ex/0918/0000cc67-9151d78d/2/hello_html_mdfb33a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844825"/>
            <a:ext cx="4680520" cy="390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sun9-3.userapi.com/c857524/v857524627/d3f1e/uYKb5S1rBtY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861048"/>
            <a:ext cx="4176464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dirty="0" smtClean="0"/>
              <a:t>Продуктивные виды деятельности ребенка (рисования, лепки, аппликации, ручного труда). Для этой деятельности ребенку необходимо подобрать хорошо освещенное место (это может быть его рабочий стол, а также место для хранения материала и оборудования.</a:t>
            </a:r>
            <a:endParaRPr lang="ru-RU" sz="1600" dirty="0"/>
          </a:p>
        </p:txBody>
      </p:sp>
      <p:pic>
        <p:nvPicPr>
          <p:cNvPr id="4" name="Содержимое 3" descr="https://medaboutme.ru/upload/iblock/d28/shutterstock_557145856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1600200"/>
            <a:ext cx="4392488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vdecrete.ru/wp-content/uploads/2019/02/risovanie-dlya-detej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759789"/>
            <a:ext cx="3816424" cy="4621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dirty="0" smtClean="0"/>
              <a:t>Материал для творчества ребенка должен быть хорошего качества - различные виды бумаги и картона, краски, кисти, карандаши, фломастеры, набор шариковых ручек, салфетки, ножницы, пластилин и т. д. </a:t>
            </a:r>
            <a:endParaRPr lang="ru-RU" sz="1600" dirty="0"/>
          </a:p>
        </p:txBody>
      </p:sp>
      <p:pic>
        <p:nvPicPr>
          <p:cNvPr id="4" name="Содержимое 3" descr="https://b1.culture.ru/c/709795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600200"/>
            <a:ext cx="3456384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images.satu.kz/121392686_w640_h640_kraski-i-kisti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772816"/>
            <a:ext cx="3690292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dirty="0" smtClean="0"/>
              <a:t>Необходимо выделить в комнате место для детских рисунков (стена, дверь) со сменой экспозиции. Также у ребенка должна быть полочка для выставки своих поделок. </a:t>
            </a:r>
            <a:endParaRPr lang="ru-RU" sz="1600" dirty="0"/>
          </a:p>
        </p:txBody>
      </p:sp>
      <p:pic>
        <p:nvPicPr>
          <p:cNvPr id="4" name="Содержимое 3" descr="https://www.design-remont.info/wp-content/uploads/2009/11/memory-board-function1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1600200"/>
            <a:ext cx="3240359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cs3.livemaster.ru/zhurnalfoto/a/e/4/150909185011.jpe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1595954"/>
            <a:ext cx="5112568" cy="47133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Предметная среда, окружающая ребенка, должна</a:t>
            </a:r>
          </a:p>
          <a:p>
            <a:pPr>
              <a:buNone/>
            </a:pPr>
            <a:r>
              <a:rPr lang="ru-RU" dirty="0" smtClean="0"/>
              <a:t>быть разнообразной, развивающей, но не</a:t>
            </a:r>
          </a:p>
          <a:p>
            <a:pPr>
              <a:buNone/>
            </a:pPr>
            <a:r>
              <a:rPr lang="ru-RU" dirty="0" smtClean="0"/>
              <a:t>перегруженной. Она становится обучающей только</a:t>
            </a:r>
          </a:p>
          <a:p>
            <a:pPr>
              <a:buNone/>
            </a:pPr>
            <a:r>
              <a:rPr lang="ru-RU" dirty="0" smtClean="0"/>
              <a:t>через взаимодействие. Поэтому задача взрослых –</a:t>
            </a:r>
          </a:p>
          <a:p>
            <a:pPr>
              <a:buNone/>
            </a:pPr>
            <a:r>
              <a:rPr lang="ru-RU" dirty="0" smtClean="0"/>
              <a:t>преподнести, раскрыть окружающий мир, научить</a:t>
            </a:r>
          </a:p>
          <a:p>
            <a:pPr>
              <a:buNone/>
            </a:pPr>
            <a:r>
              <a:rPr lang="ru-RU" dirty="0" smtClean="0"/>
              <a:t>изучать. Родители должны для детей создать такую</a:t>
            </a:r>
          </a:p>
          <a:p>
            <a:pPr>
              <a:buNone/>
            </a:pPr>
            <a:r>
              <a:rPr lang="ru-RU" dirty="0" smtClean="0"/>
              <a:t>обстановку,  которая будет</a:t>
            </a:r>
          </a:p>
          <a:p>
            <a:pPr>
              <a:buNone/>
            </a:pPr>
            <a:r>
              <a:rPr lang="ru-RU" dirty="0" smtClean="0"/>
              <a:t>способствовать познавательному развитию ребенка дошкольного возраста. </a:t>
            </a: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sz="4400" dirty="0" smtClean="0"/>
          </a:p>
          <a:p>
            <a:pPr>
              <a:buNone/>
            </a:pPr>
            <a:endParaRPr lang="ru-RU" sz="4400" dirty="0" smtClean="0"/>
          </a:p>
          <a:p>
            <a:pPr>
              <a:buNone/>
            </a:pPr>
            <a:endParaRPr lang="ru-RU" sz="4400" dirty="0" smtClean="0"/>
          </a:p>
          <a:p>
            <a:pPr>
              <a:buNone/>
            </a:pPr>
            <a:r>
              <a:rPr lang="ru-RU" sz="4400" dirty="0" smtClean="0"/>
              <a:t>      Спасибо за внимание!</a:t>
            </a:r>
          </a:p>
          <a:p>
            <a:pPr>
              <a:buNone/>
            </a:pPr>
            <a:endParaRPr lang="ru-RU" sz="4400" dirty="0" smtClean="0"/>
          </a:p>
          <a:p>
            <a:endParaRPr lang="ru-RU" sz="4400" dirty="0" smtClean="0"/>
          </a:p>
          <a:p>
            <a:endParaRPr lang="ru-RU" sz="4400" dirty="0" smtClean="0"/>
          </a:p>
          <a:p>
            <a:endParaRPr lang="ru-RU" sz="4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292</TotalTime>
  <Words>847</Words>
  <Application>Microsoft Office PowerPoint</Application>
  <PresentationFormat>Экран (4:3)</PresentationFormat>
  <Paragraphs>37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Апекс</vt:lpstr>
      <vt:lpstr>Предметно-развивающая среда для познавательного развития детей дошкольного возраста</vt:lpstr>
      <vt:lpstr>Развивающая среда для познавательного развития ребенка дошкольного возраста должна способствовать тому, чтобы их окружение содержало стимулы, способствующие знакомству детей со средствами и способами познания, развитию их интеллекта и представлений об окружающем.</vt:lpstr>
      <vt:lpstr>Семьи живут в различных квартирных условиях и поэтому имеют различные возможности для организации детского уголка дома, и, тем не менее, желательно, чтобы в каждой семье была создана развивающая среда, т.е. такая обстановка, в которой бы ребенок более активно и быстрее познавал окружающий мир во всем его взаимодействии и лишь при небольшом косвенном руководстве взрослых.</vt:lpstr>
      <vt:lpstr>Естественно, ребенок должен осваивать все пространство квартиры: действовать, играть и в ванной комнате, и в прихожей, и на кухне. </vt:lpstr>
      <vt:lpstr> Но у него должно быть и свое пространство, оборудованное с учетом его психофизических особенностей и возможностей. </vt:lpstr>
      <vt:lpstr>Ведущая деятельность ребенка дошкольного возраста – игра. Для ее развертывания ребенку необходимо в комнате выделить игровой уголок – свободное, не перегруженное предметами пространство. </vt:lpstr>
      <vt:lpstr>В старшем дошкольном возрасте происходит переход от крупных сюжетных игрушек к мелким, сборным игрушкам (сборные модели типа «лего», сборные игрушки из «киндер – сюрпризов»). </vt:lpstr>
      <vt:lpstr>Наибольшую ценность представляют реалистические игрушки, т. е. копии реальных предметов (например, автомобильчики разных марок, наборы солдатиков, рыцарей для мальчиков, куклы Барби с разнообразной одеждой для девочек). </vt:lpstr>
      <vt:lpstr>Ценными для ребят становятся и тематические наборы игрушек (набор мелких животных, набор мелких кукол – семья, а также различные мелкие макеты, (кукольный дом, крепость, фермы и др.). Игровые макеты должны быть переносными, чтобы играть в любом месте, а тематические наборы фигурок удобно размещать в коробках, поблизости от макетов.</vt:lpstr>
      <vt:lpstr>Детям необходим и материал, обслуживающий игру. Это различные детали крупных или средних напольных строительных наборов, всевозможные объемные предметы (коробки, диванные подушки, перевернутые стулья, стол с опущенной скатертью, который становится «пещерой» и др., палочки, веревочки и т. п. </vt:lpstr>
      <vt:lpstr>Для сооружения построек дети в игровом уголке должны иметь разные типы конструкторов с образцами построек: напольный строительный набор, металлический конструктор, пластмассовые строители («ЛЕГО»). Необходимо временно сохранять детские постройки. За неимением места для длительной демонстрации – «праздновать результат» (награждать автора аплодисментами, зарисовывать его постройку и только после этого убирать игрушки на место). Строительный материал хранится в магазинных коробках, в шкафу. </vt:lpstr>
      <vt:lpstr>Родители должны проявлять инициативу и выражать искреннее желание участвовать в детской игре и всегда в ней соглашаться с ребенком. Если Вы участник детской игры, то активно общайтесь, советуйтесь, задавайте вопросы, помогайте развить интересный сюжет.</vt:lpstr>
      <vt:lpstr>Образно – символический материал.  Здесь размещаются разного рода картинки на классификацию предметов, серии картинок для установления последовательности событий, разрезные сюжетные картинки, мозаика разной степени сложности, наборы «лото», графические модели - глобус, географические карты, всевозможные азбуки (магнитные, разрезные, приспособления для работы с ними (магнитная и настенная доска и др.). </vt:lpstr>
      <vt:lpstr>Настольно-печатные игры, мозаики (в т.ч. с зеркалами и 3D), лото, паззлы (до 55 деталей), головоломки, интеллектуальные игры (шашки, шахматы, эрудит и др.), </vt:lpstr>
      <vt:lpstr>Наборы образно - символического материала размещаются в учебном уголке компактно в коробках на открытых полках шкафа, стеллаже, на уровне роста ребенка. Что–то может находиться на рабочем столе ребенка. </vt:lpstr>
      <vt:lpstr>Создайте элементарную детскую лабораторию. Соберите в коробочку магниты, бинокли, лупы, микрофоны, компасы и т.д. Организуя лабораторию, постепенно вводите новые предметы, рассказывая о них, показывая способ действия.</vt:lpstr>
      <vt:lpstr>В зависимости от пола ребёнка, организуйте уголок « умелых ручек»  или  « уголок мастериц». Сделайте подборку из бросового материала: пробки, пластиковые бутылки, катушки, подборку из природного материала: шишки, мох, семечки… </vt:lpstr>
      <vt:lpstr> У ребенка должна быть своя детская библиотечка (полка с книгами). Желательно, чтобы книги имели яркие красочные иллюстрации с довольно крупным шрифтом, чтобы дети могли «изучать» их самостоятельно. В библиотечке должны быть произведения разных жанров: сказки (авторские и народные, былины, стихи, малые фольклорные формы (загадки, потешки, считалки, прибаутки и т. д., книги с познавательным содержанием). </vt:lpstr>
      <vt:lpstr>Театрализованная деятельность. Можно изготовить маски, театральные игрушки, атрибуты для разыгрывания сказок из подручного материала. Дети могут исполнять понравившиеся им роли, а также самостоятельно сочинять и обыгрывать свои сказки, в которых и Вам, непременно, найдется роль. Все атрибуты могут размещаться компактно в коробке, в игровом уголке ребенка.</vt:lpstr>
      <vt:lpstr>Продуктивные виды деятельности ребенка (рисования, лепки, аппликации, ручного труда). Для этой деятельности ребенку необходимо подобрать хорошо освещенное место (это может быть его рабочий стол, а также место для хранения материала и оборудования.</vt:lpstr>
      <vt:lpstr>Материал для творчества ребенка должен быть хорошего качества - различные виды бумаги и картона, краски, кисти, карандаши, фломастеры, набор шариковых ручек, салфетки, ножницы, пластилин и т. д. </vt:lpstr>
      <vt:lpstr>Необходимо выделить в комнате место для детских рисунков (стена, дверь) со сменой экспозиции. Также у ребенка должна быть полочка для выставки своих поделок. </vt:lpstr>
      <vt:lpstr>Вывод: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Предметно-развивающая среда для познавательного развития детей дошкольного возраста</dc:title>
  <dc:creator>HP</dc:creator>
  <cp:lastModifiedBy>HP</cp:lastModifiedBy>
  <cp:revision>4</cp:revision>
  <dcterms:created xsi:type="dcterms:W3CDTF">2020-10-14T11:54:01Z</dcterms:created>
  <dcterms:modified xsi:type="dcterms:W3CDTF">2020-10-16T06:17:55Z</dcterms:modified>
</cp:coreProperties>
</file>