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7" r:id="rId10"/>
    <p:sldId id="265" r:id="rId11"/>
    <p:sldId id="268" r:id="rId12"/>
    <p:sldId id="269" r:id="rId13"/>
    <p:sldId id="270" r:id="rId14"/>
    <p:sldId id="271" r:id="rId15"/>
    <p:sldId id="272" r:id="rId16"/>
    <p:sldId id="273" r:id="rId17"/>
    <p:sldId id="26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1296" y="7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03668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9268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6714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9130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313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32343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0407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5991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0066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0081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5042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DA6B8-383A-49CB-889C-1E13154D8E3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65D91-FD92-4AA0-B35F-3795F8B5F7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287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C:\Users\user\Desktop\СОЛОМКА\Дистант 52 ПРОЕКТ ЕЛКА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5104" y="-2461301"/>
            <a:ext cx="13874750" cy="1141095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08953" y="0"/>
            <a:ext cx="747084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учреждение дополнительного образования детей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«Центр детского творчества» 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/>
              <a:t>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350196" y="1138136"/>
            <a:ext cx="9708205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sz="3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Проект</a:t>
            </a:r>
          </a:p>
          <a:p>
            <a:pPr algn="ctr">
              <a:spcAft>
                <a:spcPts val="0"/>
              </a:spcAft>
            </a:pPr>
            <a:endParaRPr lang="ru-RU" sz="105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одсвечник </a:t>
            </a:r>
            <a:r>
              <a:rPr lang="ru-RU" sz="5400" b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«Елочка»</a:t>
            </a:r>
            <a:endParaRPr lang="ru-RU" sz="5400" b="1" dirty="0" smtClean="0">
              <a:solidFill>
                <a:srgbClr val="0070C0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1696002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73157" y="2743201"/>
            <a:ext cx="9007813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endParaRPr lang="ru-RU" sz="1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endParaRPr lang="ru-RU" sz="1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</a:p>
          <a:p>
            <a:pPr algn="r"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pPr algn="r">
              <a:spcAft>
                <a:spcPts val="0"/>
              </a:spcAft>
            </a:pPr>
            <a:endParaRPr lang="ru-RU" sz="1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endParaRPr lang="ru-RU" sz="1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Автор проекта: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Лызлова Марина Анатольевна   </a:t>
            </a:r>
          </a:p>
          <a:p>
            <a:pPr algn="r">
              <a:spcAft>
                <a:spcPts val="0"/>
              </a:spcAft>
            </a:pP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8996" y="3560322"/>
            <a:ext cx="90759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69269" y="6050464"/>
            <a:ext cx="46887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г. Семенов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</a:t>
            </a:r>
            <a:r>
              <a:rPr lang="ru-RU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год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242" name="AutoShape 2" descr="C:\Users\user\Desktop\%D0%A1%D0%9E%D0%9B%D0%9E%D0%9C%D0%9A%D0%90\%D0%94%D0%B8%D1%81%D1%82%D0%B0%D0%BD%D1%82 52 %D0%9F%D0%A0%D0%9E%D0%95%D0%9A%D0%A2 %D0%95%D0%9B%D0%9A%D0%90\1613715454_34-p-novogodnii-fon-dlya-prezentatsii-4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C:\Users\user\Desktop\%D0%A1%D0%9E%D0%9B%D0%9E%D0%9C%D0%9A%D0%90\%D0%94%D0%B8%D1%81%D1%82%D0%B0%D0%BD%D1%82 52 %D0%9F%D0%A0%D0%9E%D0%95%D0%9A%D0%A2 %D0%95%D0%9B%D0%9A%D0%90\1613715454_34-p-novogodnii-fon-dlya-prezentatsii-4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C:\Users\user\Desktop\%D0%A1%D0%9E%D0%9B%D0%9E%D0%9C%D0%9A%D0%90\%D0%94%D0%B8%D1%81%D1%82%D0%B0%D0%BD%D1%82 52 %D0%9F%D0%A0%D0%9E%D0%95%D0%9A%D0%A2 %D0%95%D0%9B%D0%9A%D0%90\1613715454_34-p-novogodnii-fon-dlya-prezentatsii-4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229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74939" y="-2266427"/>
            <a:ext cx="13874750" cy="1141095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11982" y="462223"/>
            <a:ext cx="81994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8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Мое любимое занятие – плетение из соломки.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новогоднему празднику хочется сделать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что-нибудь необычное для украшения новогоднего стола.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81264" y="2334638"/>
            <a:ext cx="2885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Задача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54215" y="2763297"/>
            <a:ext cx="709413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28040"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Разработать и изготовить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декоративную Елку-подсвечник из соломки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</a:t>
            </a:r>
            <a:endParaRPr lang="ru-RU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82804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</a:t>
            </a:r>
            <a:endParaRPr lang="ru-RU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943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11290" y="-2188926"/>
            <a:ext cx="13874750" cy="1141095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014909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декоративных элементов для новогоднего стола</a:t>
            </a:r>
            <a:endParaRPr lang="ru-RU" sz="1100" dirty="0" smtClean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Цель: понять, какой декор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создаст атмосферу праздника и останется ярким воспоминанием. 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Праздничный стол можно украсить одной центральной композицией или разместить  несколько декоративных элементов.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качестве декоративных элементов используют свечи, еловые ветви, шары, фигурки снеговиков, оленей, или Деда Мороза.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Варианты композиций:                                                                                                                                                                             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плоская                                   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на подставке 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подвешенная над столом </a:t>
            </a:r>
          </a:p>
          <a:p>
            <a:pPr>
              <a:spcAft>
                <a:spcPts val="0"/>
              </a:spcAft>
            </a:pPr>
            <a:endParaRPr lang="ru-RU" sz="11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1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центре стола чаще всего  располагают 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Елочку или композицию из свечей и хвои.</a:t>
            </a:r>
          </a:p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Вывод: праздничный стол можно украсить композицией, в центре которой  </a:t>
            </a:r>
            <a:r>
              <a:rPr lang="ru-RU" sz="2400" b="1" i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будет Елочка-подсвечник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 descr="https://sun9-45.userapi.com/impg/Vtu8AXCOU8Bn3QuqSkiApoM8tTaPTT8z5KAJBg/lP9bTAWDjoo.jpg?size=1024x1280&amp;quality=95&amp;sign=e6a8e0724089539e2266ba4d6b6260a8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6733" y="2748330"/>
            <a:ext cx="3433862" cy="230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2213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648" y="-2325113"/>
            <a:ext cx="13874750" cy="1141095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39848" y="255827"/>
            <a:ext cx="887505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28040" algn="ctr"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Дизайн-анализ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Елочки из соломки</a:t>
            </a:r>
            <a:endParaRPr lang="ru-RU" sz="1100" b="1" dirty="0" smtClean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ru-RU" b="1" i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Цель: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выделить характерные черты  и особенности  плетения Елочки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1987550" y="1155700"/>
            <a:ext cx="2160588" cy="1079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Форма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В ВИДЕ КОНУСА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11187" y="2432050"/>
            <a:ext cx="2160588" cy="1079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Размер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ВЫСОТА  25 СМ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ДИАМЕТР 12 СМ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70285" y="3855048"/>
            <a:ext cx="2160587" cy="1079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Цвет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ЖЕЛТЫЙ.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ЗЕЛЕНОВАТЫЙ,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ЗОЛОТИСТЫЙ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310574" y="5047734"/>
            <a:ext cx="2160588" cy="1079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Отделка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БУСИНЫ, ЗВЕЗДОЧКИ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ГИРЛЯНДА</a:t>
            </a:r>
            <a:r>
              <a:rPr kumimoji="0" lang="ru-RU" alt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ИЗ ЦЕЛЬНЫХ СОЛОМИН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038831" y="4786637"/>
            <a:ext cx="2160587" cy="1079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Материалы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СОЛОМКА, ФАНЕРА, ДЕРЕВО. НИТКИ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371616" y="3784060"/>
            <a:ext cx="2142679" cy="806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Методы изготовления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ПЛЕТЕНИЕ ИЗ СОЛОМКИ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376844" y="1155700"/>
            <a:ext cx="2160588" cy="1079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Назначение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ДЛЯ УКРАШЕНИЯ НОВОГОДНЕГО ИНТЕРЬЕРА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683654" y="2395537"/>
            <a:ext cx="1573212" cy="2390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9848" y="6215974"/>
            <a:ext cx="88750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Вывод: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ЧТОБЫ СПЛЕСТИ ЕЛОЧКУ ИЗ СОЛОМКИ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НЕОБХОДИМО ПОДОБРАТЬ НУЖНОЕ КОЛИЧЕСТВО СОЛОМИНОК И УКРАСИТЬ ГИРЛЯНДОЙ ИЗ БУСИНОК, ЗВЕЗДОЧЕК, КВАДРАТОВ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ru-RU" sz="11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783731" y="2302764"/>
            <a:ext cx="2173495" cy="133538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Из каких деталей состоит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ДЕРЕВЯННАЯ ПОДСТАВКА, СТЕРЖЕНЬ ДЛЯ ПРОЧНОСТИ, ВЕТВИ ИЗ СОЛОМКИ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Рисунок 13" descr="https://sun9-62.userapi.com/impg/OQasYHVGW97CPRpnlRwx3IlYuRIoJl0tfgQYxA/B7gMszCVtcY.jpg?size=574x752&amp;quality=95&amp;sign=b1a92b8a4d3d7957d8a8321d5cd231ec&amp;type=album"/>
          <p:cNvPicPr/>
          <p:nvPr/>
        </p:nvPicPr>
        <p:blipFill>
          <a:blip r:embed="rId3" cstate="print"/>
          <a:srcRect l="36559" t="8470" r="10394" b="10110"/>
          <a:stretch>
            <a:fillRect/>
          </a:stretch>
        </p:blipFill>
        <p:spPr bwMode="auto">
          <a:xfrm>
            <a:off x="3735422" y="2412460"/>
            <a:ext cx="1391056" cy="2393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4123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86871231"/>
              </p:ext>
            </p:extLst>
          </p:nvPr>
        </p:nvGraphicFramePr>
        <p:xfrm>
          <a:off x="298580" y="583896"/>
          <a:ext cx="8569998" cy="6070291"/>
        </p:xfrm>
        <a:graphic>
          <a:graphicData uri="http://schemas.openxmlformats.org/drawingml/2006/table">
            <a:tbl>
              <a:tblPr/>
              <a:tblGrid>
                <a:gridCol w="2483504"/>
                <a:gridCol w="6086494"/>
              </a:tblGrid>
              <a:tr h="5453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Каков будет результат проекта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Новогодняя Елка -подсвечник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1052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400" b="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кого предназначено изделие</a:t>
                      </a:r>
                      <a:endParaRPr lang="ru-RU" sz="1400" b="1" kern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Для семейного пользования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Количество экземпляров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Какие функции будет выполнять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Новогоднее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оформление праздничного стола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Эргономические характеристики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Качественный, практичный, безопасный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Эстетические характеристики (стиль)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Новогодний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Размеры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Высота 20 -30 см, ширина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15 -20 см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Материалы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Соломка, 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ветки хвои,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фанера, проволока, нитки, бусины, клей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Методы изготовления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Плетение из сломки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Отделка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Декоративные элементы,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искусственные веточки хвои, снежинки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6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Стоимость</a:t>
                      </a: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До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1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1000 руб.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97" marR="519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470314" y="0"/>
            <a:ext cx="3216926" cy="677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Дизайн-спецификация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989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880911" y="1533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R="1310005"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Первоначальные  идеи</a:t>
            </a:r>
            <a:endParaRPr lang="ru-RU" sz="2400" b="1" dirty="0" smtClean="0"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04281" y="5379396"/>
            <a:ext cx="8907217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630555"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вариант №4 самый удачный для плетения из соломки,  подсвечник можно расположить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верху, много места для дополнительного декора. В целях безопасности свечи </a:t>
            </a:r>
            <a:r>
              <a:rPr lang="ru-RU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будут светодиодные.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C:\Users\user\Desktop\С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10885" y="-143761"/>
            <a:ext cx="4522800" cy="623170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53701" y="992221"/>
            <a:ext cx="437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79779" y="1099226"/>
            <a:ext cx="78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807413" y="1118681"/>
            <a:ext cx="535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585609" y="3297677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70052" y="3239311"/>
            <a:ext cx="593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933872" y="3229583"/>
            <a:ext cx="49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517515" y="2684834"/>
            <a:ext cx="1420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Плоская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842426" y="2684834"/>
            <a:ext cx="1225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Конус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021422" y="2694562"/>
            <a:ext cx="1011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Спираль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789888" y="4824919"/>
            <a:ext cx="1011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Контур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71609" y="4931923"/>
            <a:ext cx="1459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Треугольник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215974" y="4834647"/>
            <a:ext cx="1284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Контур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528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45920" y="-2334841"/>
            <a:ext cx="13874750" cy="1141095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308034" y="201754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Проработка идеи</a:t>
            </a:r>
            <a:endParaRPr lang="ru-RU" sz="105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253" y="509530"/>
            <a:ext cx="9047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user\Desktop\СОЛОМКА\Дистант 52 ПРОЕКТ ЕЛКА\ЕЛКИ\img160.jpg"/>
          <p:cNvPicPr>
            <a:picLocks noChangeAspect="1" noChangeArrowheads="1"/>
          </p:cNvPicPr>
          <p:nvPr/>
        </p:nvPicPr>
        <p:blipFill>
          <a:blip r:embed="rId3" cstate="print"/>
          <a:srcRect r="-2235" b="17370"/>
          <a:stretch>
            <a:fillRect/>
          </a:stretch>
        </p:blipFill>
        <p:spPr bwMode="auto">
          <a:xfrm>
            <a:off x="136186" y="838741"/>
            <a:ext cx="4212077" cy="5239661"/>
          </a:xfrm>
          <a:prstGeom prst="rect">
            <a:avLst/>
          </a:prstGeom>
          <a:noFill/>
        </p:spPr>
      </p:pic>
      <p:pic>
        <p:nvPicPr>
          <p:cNvPr id="1027" name="Picture 3" descr="C:\Users\user\Desktop\СОЛОМКА\Дистант 52 ПРОЕКТ ЕЛКА\ЕЛКИ\img165.jpg"/>
          <p:cNvPicPr>
            <a:picLocks noChangeAspect="1" noChangeArrowheads="1"/>
          </p:cNvPicPr>
          <p:nvPr/>
        </p:nvPicPr>
        <p:blipFill>
          <a:blip r:embed="rId4" cstate="print"/>
          <a:srcRect r="554" b="15681"/>
          <a:stretch>
            <a:fillRect/>
          </a:stretch>
        </p:blipFill>
        <p:spPr bwMode="auto">
          <a:xfrm>
            <a:off x="4601183" y="850197"/>
            <a:ext cx="4813376" cy="523931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38136" y="2957209"/>
            <a:ext cx="933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</a:t>
            </a:r>
            <a:r>
              <a:rPr lang="ru-RU" dirty="0" smtClean="0"/>
              <a:t>=</a:t>
            </a:r>
            <a:r>
              <a:rPr lang="en-US" dirty="0" smtClean="0"/>
              <a:t>20</a:t>
            </a:r>
            <a:r>
              <a:rPr lang="ru-RU" dirty="0" smtClean="0"/>
              <a:t>см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01949" y="4776280"/>
            <a:ext cx="110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</a:t>
            </a:r>
            <a:r>
              <a:rPr lang="ru-RU" dirty="0" smtClean="0"/>
              <a:t>=15см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108953" y="1225685"/>
            <a:ext cx="1634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D=4 c</a:t>
            </a:r>
            <a:r>
              <a:rPr lang="ru-RU" sz="1400" dirty="0" smtClean="0"/>
              <a:t>м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194552" y="1780161"/>
            <a:ext cx="13035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Контур из проволоки</a:t>
            </a:r>
            <a:endParaRPr lang="ru-RU" sz="1100" dirty="0"/>
          </a:p>
        </p:txBody>
      </p:sp>
      <p:sp>
        <p:nvSpPr>
          <p:cNvPr id="13" name="TextBox 12"/>
          <p:cNvSpPr txBox="1"/>
          <p:nvPr/>
        </p:nvSpPr>
        <p:spPr>
          <a:xfrm rot="10800000" flipV="1">
            <a:off x="262646" y="5669119"/>
            <a:ext cx="1517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Основа деревянная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2042809" y="1731523"/>
            <a:ext cx="1128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Подставка </a:t>
            </a:r>
          </a:p>
          <a:p>
            <a:r>
              <a:rPr lang="ru-RU" sz="1200" dirty="0" smtClean="0"/>
              <a:t>для свечи</a:t>
            </a:r>
            <a:endParaRPr lang="ru-RU" sz="1200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 rot="16200000" flipH="1">
            <a:off x="510702" y="2349229"/>
            <a:ext cx="651753" cy="4863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V="1">
            <a:off x="1867712" y="1371600"/>
            <a:ext cx="768487" cy="4182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301557" y="5515583"/>
            <a:ext cx="1546698" cy="3988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223754" y="1391055"/>
            <a:ext cx="933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Витое плетение из соломки</a:t>
            </a:r>
            <a:endParaRPr lang="ru-RU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5408580" y="6079787"/>
            <a:ext cx="15369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err="1" smtClean="0"/>
              <a:t>Плетешок</a:t>
            </a:r>
            <a:r>
              <a:rPr lang="ru-RU" sz="1200" dirty="0" smtClean="0"/>
              <a:t> «зубатка»</a:t>
            </a:r>
            <a:endParaRPr lang="ru-RU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8414426" y="2782111"/>
            <a:ext cx="133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Плетение «</a:t>
            </a:r>
            <a:r>
              <a:rPr lang="ru-RU" sz="1200" dirty="0" err="1" smtClean="0"/>
              <a:t>шахматка</a:t>
            </a:r>
            <a:r>
              <a:rPr lang="ru-RU" sz="1200" dirty="0" smtClean="0"/>
              <a:t>»</a:t>
            </a:r>
            <a:endParaRPr lang="ru-RU" sz="1200" dirty="0"/>
          </a:p>
        </p:txBody>
      </p:sp>
      <p:cxnSp>
        <p:nvCxnSpPr>
          <p:cNvPr id="28" name="Прямая со стрелкой 27"/>
          <p:cNvCxnSpPr>
            <a:stCxn id="24" idx="2"/>
          </p:cNvCxnSpPr>
          <p:nvPr/>
        </p:nvCxnSpPr>
        <p:spPr>
          <a:xfrm rot="16200000" flipH="1">
            <a:off x="5746336" y="1981732"/>
            <a:ext cx="404260" cy="5155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>
            <a:off x="7451387" y="3453319"/>
            <a:ext cx="1945532" cy="1439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6838548" y="6235430"/>
            <a:ext cx="904669" cy="583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47317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29188" y="-2013828"/>
            <a:ext cx="13874750" cy="1141095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89181" y="2227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Проработка идеи</a:t>
            </a:r>
            <a:endParaRPr lang="ru-RU" sz="1050" dirty="0" smtClean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310005" algn="just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684450"/>
            <a:ext cx="87352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28040" algn="ctr">
              <a:spcAft>
                <a:spcPts val="0"/>
              </a:spcAft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875505"/>
            <a:ext cx="806423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630555"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Вывод: можно приступать к изготовлению елки.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C:\Users\user\Desktop\СОЛОМКА\Дистант 52 ПРОЕКТ ЕЛКА\ЕЛКИ\img163.jpg"/>
          <p:cNvPicPr>
            <a:picLocks noChangeAspect="1" noChangeArrowheads="1"/>
          </p:cNvPicPr>
          <p:nvPr/>
        </p:nvPicPr>
        <p:blipFill>
          <a:blip r:embed="rId3" cstate="print"/>
          <a:srcRect l="224" b="2369"/>
          <a:stretch>
            <a:fillRect/>
          </a:stretch>
        </p:blipFill>
        <p:spPr bwMode="auto">
          <a:xfrm rot="5400000">
            <a:off x="1234800" y="467539"/>
            <a:ext cx="5127701" cy="561285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459149" y="1964987"/>
            <a:ext cx="2500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По мере необходимости добавлю новогодний декор: веточки хвои, шишки, ягодки.</a:t>
            </a:r>
            <a:endParaRPr lang="ru-RU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2470826" y="1147864"/>
            <a:ext cx="2334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Декоративная светодиодная свеча будет выглядеть не менее красиво, но еще и безопасно!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1410512" y="5126477"/>
            <a:ext cx="1896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Прочная устойчивая подставка </a:t>
            </a:r>
            <a:endParaRPr lang="ru-RU" sz="12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4591455" y="1381328"/>
            <a:ext cx="651754" cy="1945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966936" y="5379396"/>
            <a:ext cx="1809345" cy="1459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677055" y="3949431"/>
            <a:ext cx="1595336" cy="3501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7" idx="3"/>
          </p:cNvCxnSpPr>
          <p:nvPr/>
        </p:nvCxnSpPr>
        <p:spPr>
          <a:xfrm>
            <a:off x="3959156" y="2288153"/>
            <a:ext cx="1070044" cy="12429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C:\Users\user\Desktop\СОЛОМКА\Дистант 52 ПРОЕКТ ЕЛКА\ЕЛКИ\pine_cone_snow_natural_color_different_siz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8451" y="2665379"/>
            <a:ext cx="1079769" cy="1079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 descr="C:\Users\user\Desktop\СОЛОМКА\Дистант 52 ПРОЕКТ ЕЛКА\ЕЛКИ\8cgObNlNq0o.jpg"/>
          <p:cNvPicPr>
            <a:picLocks noChangeAspect="1" noChangeArrowheads="1"/>
          </p:cNvPicPr>
          <p:nvPr/>
        </p:nvPicPr>
        <p:blipFill>
          <a:blip r:embed="rId5" cstate="print"/>
          <a:srcRect l="17287" t="20875" r="2531" b="54512"/>
          <a:stretch>
            <a:fillRect/>
          </a:stretch>
        </p:blipFill>
        <p:spPr bwMode="auto">
          <a:xfrm rot="4383166">
            <a:off x="1122589" y="3441562"/>
            <a:ext cx="1817995" cy="1245515"/>
          </a:xfrm>
          <a:prstGeom prst="rect">
            <a:avLst/>
          </a:prstGeom>
          <a:noFill/>
        </p:spPr>
      </p:pic>
      <p:pic>
        <p:nvPicPr>
          <p:cNvPr id="22" name="Рисунок 21" descr="C:\Users\user\Desktop\СОЛОМКА\Дистант 52 ПРОЕКТ ЕЛКА\ЕЛКИ\EtsoCTP5YD4.jpg"/>
          <p:cNvPicPr/>
          <p:nvPr/>
        </p:nvPicPr>
        <p:blipFill>
          <a:blip r:embed="rId6" cstate="print"/>
          <a:srcRect t="13968" r="-26" b="42233"/>
          <a:stretch>
            <a:fillRect/>
          </a:stretch>
        </p:blipFill>
        <p:spPr bwMode="auto">
          <a:xfrm rot="1102253">
            <a:off x="2694562" y="3394953"/>
            <a:ext cx="1192293" cy="1225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4478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77827" y="-2013828"/>
            <a:ext cx="13874750" cy="1141095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86774" y="222785"/>
            <a:ext cx="651753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 на изготовление витой плетенки</a:t>
            </a: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Цель: выбрать подходящую плетенку для каркаса </a:t>
            </a:r>
            <a:endParaRPr lang="ru-RU" sz="2000" dirty="0" smtClean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310005" algn="just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684450"/>
            <a:ext cx="87352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28040" algn="ctr">
              <a:spcAft>
                <a:spcPts val="0"/>
              </a:spcAft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875505"/>
            <a:ext cx="8764621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630555"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Вывод: для плетения 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лучше всего использовать плетенку из 5 соломин: оптимальное повторение витков, получится ажурный каркас Елочки.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 descr="C:\Users\user\Desktop\СОЛОМКА\Дистант 52 ПРОЕКТ ЕЛКА\ЕЛКИ\dfjJkGoDo9k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766" y="1173678"/>
            <a:ext cx="2060271" cy="153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СОЛОМКА\Дистант 52 ПРОЕКТ ЕЛКА\ЕЛКИ\eulTzaRgq9g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1259" y="1128408"/>
            <a:ext cx="1926077" cy="1673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СОЛОМКА\Дистант 52 ПРОЕКТ ЕЛКА\ЕЛКИ\kfVcFvJ8OZw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04561" y="1157592"/>
            <a:ext cx="1676794" cy="159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СОЛОМКА\Дистант 52 ПРОЕКТ ЕЛКА\ЕЛКИ\O7F9-4KAg1g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7877" y="2871011"/>
            <a:ext cx="1581149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СОЛОМКА\Дистант 52 ПРОЕКТ ЕЛКА\ЕЛКИ\xxdFjxXqS8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45286" y="3067121"/>
            <a:ext cx="1309788" cy="1829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Desktop\СОЛОМКА\Дистант 52 ПРОЕКТ ЕЛКА\ЕЛКИ\IbHxCwzjoZ8 (1)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50333" y="2891332"/>
            <a:ext cx="1512213" cy="211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84825" y="1322962"/>
            <a:ext cx="476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326859" y="1293779"/>
            <a:ext cx="43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75898" y="1303506"/>
            <a:ext cx="505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62647" y="5077839"/>
            <a:ext cx="2393003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Витая плетенка из 4 соломин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628417" y="5077839"/>
            <a:ext cx="276265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Витая плетенка из 5 соломин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789906" y="4922197"/>
            <a:ext cx="2354094" cy="6657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Витая плетенка из 6 соломин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55643" y="2295728"/>
            <a:ext cx="10408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сечении треугольник, слишком редкая частота витков</a:t>
            </a:r>
            <a:endParaRPr lang="ru-RU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rot="5400000" flipH="1" flipV="1">
            <a:off x="520431" y="1755844"/>
            <a:ext cx="729573" cy="7198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554477" y="4387174"/>
            <a:ext cx="1215957" cy="40856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054485" y="2363822"/>
            <a:ext cx="11965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сечении </a:t>
            </a:r>
            <a:r>
              <a:rPr lang="ru-RU" dirty="0" err="1" smtClean="0"/>
              <a:t>четырех-угольник</a:t>
            </a:r>
            <a:r>
              <a:rPr lang="ru-RU" dirty="0" smtClean="0"/>
              <a:t>, красиво смотрятся витки</a:t>
            </a:r>
            <a:endParaRPr lang="ru-RU" dirty="0"/>
          </a:p>
        </p:txBody>
      </p:sp>
      <p:cxnSp>
        <p:nvCxnSpPr>
          <p:cNvPr id="30" name="Прямая со стрелкой 29"/>
          <p:cNvCxnSpPr/>
          <p:nvPr/>
        </p:nvCxnSpPr>
        <p:spPr>
          <a:xfrm flipV="1">
            <a:off x="3745149" y="1673157"/>
            <a:ext cx="865762" cy="64202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3638145" y="4134256"/>
            <a:ext cx="1342417" cy="4280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352162" y="2431914"/>
            <a:ext cx="10894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сечении пятиугольник,</a:t>
            </a:r>
          </a:p>
          <a:p>
            <a:r>
              <a:rPr lang="ru-RU" dirty="0" smtClean="0"/>
              <a:t>слишком плотные</a:t>
            </a:r>
          </a:p>
          <a:p>
            <a:r>
              <a:rPr lang="ru-RU" dirty="0" smtClean="0"/>
              <a:t> витки</a:t>
            </a:r>
            <a:endParaRPr lang="ru-RU" dirty="0"/>
          </a:p>
        </p:txBody>
      </p:sp>
      <p:cxnSp>
        <p:nvCxnSpPr>
          <p:cNvPr id="38" name="Прямая со стрелкой 37"/>
          <p:cNvCxnSpPr/>
          <p:nvPr/>
        </p:nvCxnSpPr>
        <p:spPr>
          <a:xfrm flipV="1">
            <a:off x="6721813" y="1877438"/>
            <a:ext cx="982493" cy="71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6838545" y="3647872"/>
            <a:ext cx="972766" cy="914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4478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285814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74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C:\Users\user\Desktop\СОЛОМКА\Дистант 52 ПРОЕКТ ЕЛКА\ЕЛКИ\acs-z3SSsD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8067" y="1215960"/>
            <a:ext cx="2295727" cy="306096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101191" y="1245140"/>
            <a:ext cx="15564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Проволока: толщина 3мм длина 1 метр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Изготовить каркас елочки из проволоки.</a:t>
            </a:r>
          </a:p>
        </p:txBody>
      </p:sp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285814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74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01191" y="1245140"/>
            <a:ext cx="155642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Пшеничная соломка из верхней и средней части стебля (около100 штук)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Замочить в горячей воде на 15-20 минут.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Подготовить соломку для плетения: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нарезать и запарить в горячей воде.</a:t>
            </a:r>
          </a:p>
        </p:txBody>
      </p:sp>
      <p:pic>
        <p:nvPicPr>
          <p:cNvPr id="12" name="Рисунок 11" descr="C:\Users\user\Desktop\СОЛОМКА\Дистант 52 ПРОЕКТ ЕЛКА\ЕЛКИ\t6dfP_Ec8CM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5498" y="1488333"/>
            <a:ext cx="1643974" cy="1274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Desktop\СОЛОМКА\Дистант 52 ПРОЕКТ ЕЛКА\ЕЛКИ\BAi098iipuU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0443" y="3005846"/>
            <a:ext cx="1838527" cy="1293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Desktop\СОЛОМКА\Дистант 52 ПРОЕКТ ЕЛКА\ЕЛКИ\nzZrKBlmdvE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3481" y="1517515"/>
            <a:ext cx="1517515" cy="1215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285814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74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01191" y="1245140"/>
            <a:ext cx="15564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Витое плетение  из 5 соломин.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 мере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необходи-мости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наставлять соломины.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Выполнить витую плетенку на каркасе.</a:t>
            </a:r>
          </a:p>
        </p:txBody>
      </p:sp>
      <p:pic>
        <p:nvPicPr>
          <p:cNvPr id="15" name="Рисунок 14" descr="C:\Users\user\Desktop\СОЛОМКА\Дистант 52 ПРОЕКТ ЕЛКА\ЕЛКИ\hKqlzCqgxt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4877" y="1410511"/>
            <a:ext cx="2470825" cy="2811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285814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74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01191" y="1245140"/>
            <a:ext cx="15564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Круг  (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17см) из фанеры, соломенные ленты для «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шахматки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 и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плетешок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«зубатка» для каймы (длина 52 см)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Изготовить деревянную  подставку: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выпилить круг, 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оплести его  соломкой. 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pic>
        <p:nvPicPr>
          <p:cNvPr id="12" name="Рисунок 11" descr="C:\Users\user\Desktop\СОЛОМКА\Дистант 52 ПРОЕКТ ЕЛКА\ЕЛКИ\x-i-G_j5Xp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1686" y="1481172"/>
            <a:ext cx="986648" cy="1310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Desktop\СОЛОМКА\Дистант 52 ПРОЕКТ ЕЛКА\ЕЛКИ\JSXTuYcGitk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3013" y="1498061"/>
            <a:ext cx="1741251" cy="1342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Desktop\СОЛОМКА\Дистант 52 ПРОЕКТ ЕЛКА\ЕЛКИ\aYR3VARFnEM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092429" y="3108231"/>
            <a:ext cx="1503892" cy="11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568362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8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01191" y="1245140"/>
            <a:ext cx="155642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Сделать отверстие в подставке для каркаса. Для надежности приклеить   клеем ПВА.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Просверлить отверстие для подсвечника и надеть  сверху на каркас 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Установить каркас на подставку и подготовить место для свечи.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pic>
        <p:nvPicPr>
          <p:cNvPr id="8" name="Рисунок 7" descr="C:\Users\user\Desktop\СОЛОМКА\Дистант 52 ПРОЕКТ ЕЛКА\ЕЛКИ\O4lkTOkmAH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1881" y="1381328"/>
            <a:ext cx="2315183" cy="2782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568362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8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01191" y="1245140"/>
            <a:ext cx="155642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Приклеить  горячим клеем на подставку веточки хвои, шишки</a:t>
            </a:r>
            <a:r>
              <a:rPr lang="ru-RU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ягоды. 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Украсить  Елочку-подсвечник декоративными элементами.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pic>
        <p:nvPicPr>
          <p:cNvPr id="8" name="Рисунок 7" descr="C:\Users\user\Desktop\СОЛОМКА\Дистант 52 ПРОЕКТ ЕЛКА\ЕЛКИ\L1xNjC1FtrU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721969" y="1183050"/>
            <a:ext cx="2692283" cy="3073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9828326"/>
              </p:ext>
            </p:extLst>
          </p:nvPr>
        </p:nvGraphicFramePr>
        <p:xfrm>
          <a:off x="396605" y="550843"/>
          <a:ext cx="8383837" cy="9568362"/>
        </p:xfrm>
        <a:graphic>
          <a:graphicData uri="http://schemas.openxmlformats.org/drawingml/2006/table">
            <a:tbl>
              <a:tblPr/>
              <a:tblGrid>
                <a:gridCol w="474820"/>
                <a:gridCol w="2299334"/>
                <a:gridCol w="3936933"/>
                <a:gridCol w="1672750"/>
              </a:tblGrid>
              <a:tr h="523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Этапы работы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Графическое изображение   (фото)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Инструменты и принадлежности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Рекомендации или комментарии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8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61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95" marR="514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61890" y="32364"/>
            <a:ext cx="554398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Инструкционная карта изготовления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01191" y="1245140"/>
            <a:ext cx="15564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Свеча декоративная светодиодная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 4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см,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 3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7473" y="1284051"/>
            <a:ext cx="38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63038" y="1254867"/>
            <a:ext cx="20622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подсвечник устанавливаем декоративную свечу. 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pic>
        <p:nvPicPr>
          <p:cNvPr id="12" name="Рисунок 11" descr="C:\Users\user\Desktop\СОЛОМКА\Дистант 52 ПРОЕКТ ЕЛКА\ЕЛКИ\MjqXQbRgLl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706" y="1400782"/>
            <a:ext cx="2120629" cy="259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936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1613715454_34-p-novogodnii-fon-dlya-prezentatsii-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5375" y="-2276475"/>
            <a:ext cx="13874750" cy="11410950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7243" y="860926"/>
            <a:ext cx="23675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Анализ и оценка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 rot="-5400000">
            <a:off x="6269477" y="787939"/>
            <a:ext cx="2461098" cy="211090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4009" y="1682884"/>
            <a:ext cx="5612860" cy="423346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Елочка-подсвечник готова, задача проекта решена. С такой Елочкой даже обычный прием пищи будет ассоциироваться с Новым годом и Рождеством. Изделие соответствует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дизайн-спецификации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Дизайн-анализ помог подобрать материалы и определиться с методами изготовления. Проработка идеи, исследования и упражнения были хорошим подспорьем в проектировании. Елочка-подсвечник выполнена аккуратно и представляет собой качественное изделие. Процесс изготовления не представляет трудностей. На основе этой идеи можно 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изготовить   Елочки-подсвечники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разного размера и дизайна.</a:t>
            </a:r>
            <a:endParaRPr lang="ru-RU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user\Desktop\СОЛОМКА\Дистант 52 ПРОЕКТ ЕЛКА\ЕЛКИ\GM-5JSn_cE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7882" y="369651"/>
            <a:ext cx="2675106" cy="30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6021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1395</TotalTime>
  <Words>897</Words>
  <Application>Microsoft Office PowerPoint</Application>
  <PresentationFormat>Экран (4:3)</PresentationFormat>
  <Paragraphs>722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91</cp:revision>
  <dcterms:created xsi:type="dcterms:W3CDTF">2018-11-13T06:13:07Z</dcterms:created>
  <dcterms:modified xsi:type="dcterms:W3CDTF">2026-01-26T10:30:23Z</dcterms:modified>
</cp:coreProperties>
</file>