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83" r:id="rId3"/>
    <p:sldId id="284" r:id="rId4"/>
    <p:sldId id="280" r:id="rId5"/>
    <p:sldId id="258" r:id="rId6"/>
    <p:sldId id="277" r:id="rId7"/>
    <p:sldId id="282" r:id="rId8"/>
    <p:sldId id="259" r:id="rId9"/>
    <p:sldId id="260" r:id="rId10"/>
    <p:sldId id="263" r:id="rId11"/>
    <p:sldId id="262" r:id="rId12"/>
    <p:sldId id="264" r:id="rId13"/>
    <p:sldId id="265" r:id="rId14"/>
    <p:sldId id="267" r:id="rId15"/>
    <p:sldId id="269" r:id="rId16"/>
    <p:sldId id="271" r:id="rId17"/>
    <p:sldId id="273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5" autoAdjust="0"/>
    <p:restoredTop sz="94660"/>
  </p:normalViewPr>
  <p:slideViewPr>
    <p:cSldViewPr>
      <p:cViewPr varScale="1">
        <p:scale>
          <a:sx n="69" d="100"/>
          <a:sy n="69" d="100"/>
        </p:scale>
        <p:origin x="-13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8D97AD-D614-481C-942B-30E2DB97D93D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B1CEE0-5820-4763-955B-CFE1E286D64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6987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B1CEE0-5820-4763-955B-CFE1E286D64B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969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82168" cy="11430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75000"/>
                  </a:schemeClr>
                </a:solidFill>
                <a:cs typeface="Aharoni" pitchFamily="2" charset="-79"/>
              </a:rPr>
              <a:t>Социально-экологический проект</a:t>
            </a:r>
            <a:endParaRPr lang="ru-RU" sz="4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96752"/>
            <a:ext cx="8748464" cy="5363817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Monotype Corsiva" pitchFamily="66" charset="0"/>
                <a:ea typeface="Batang" pitchFamily="18" charset="-127"/>
                <a:cs typeface="Aharoni" pitchFamily="2" charset="-79"/>
              </a:rPr>
              <a:t>       </a:t>
            </a:r>
            <a:r>
              <a:rPr lang="ru-RU" sz="6000" i="1" dirty="0" smtClean="0">
                <a:solidFill>
                  <a:srgbClr val="FF0000"/>
                </a:solidFill>
                <a:latin typeface="Monotype Corsiva" pitchFamily="66" charset="0"/>
                <a:ea typeface="Batang" pitchFamily="18" charset="-127"/>
                <a:cs typeface="Aharoni" pitchFamily="2" charset="-79"/>
              </a:rPr>
              <a:t>«Мы живём на Каме»</a:t>
            </a:r>
          </a:p>
          <a:p>
            <a:pPr>
              <a:buNone/>
            </a:pPr>
            <a:endParaRPr lang="ru-RU" sz="6000" i="1" dirty="0" smtClean="0">
              <a:solidFill>
                <a:srgbClr val="FF0000"/>
              </a:solidFill>
              <a:latin typeface="Monotype Corsiva" pitchFamily="66" charset="0"/>
              <a:ea typeface="Batang" pitchFamily="18" charset="-127"/>
              <a:cs typeface="Aharoni" pitchFamily="2" charset="-79"/>
            </a:endParaRPr>
          </a:p>
          <a:p>
            <a:pPr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Monotype Corsiva" pitchFamily="66" charset="0"/>
                <a:ea typeface="Batang" pitchFamily="18" charset="-127"/>
                <a:cs typeface="Aharoni" pitchFamily="2" charset="-79"/>
              </a:rPr>
              <a:t>                          </a:t>
            </a:r>
            <a:r>
              <a:rPr lang="en-US" sz="6000" b="1" i="1" dirty="0" smtClean="0">
                <a:solidFill>
                  <a:srgbClr val="FF0000"/>
                </a:solidFill>
                <a:latin typeface="Monotype Corsiva" pitchFamily="66" charset="0"/>
                <a:ea typeface="Batang" pitchFamily="18" charset="-127"/>
                <a:cs typeface="Aharoni" pitchFamily="2" charset="-79"/>
              </a:rPr>
              <a:t>  </a:t>
            </a:r>
            <a:r>
              <a:rPr lang="ru-RU" sz="6000" b="1" i="1" dirty="0" smtClean="0">
                <a:solidFill>
                  <a:srgbClr val="FF0000"/>
                </a:solidFill>
                <a:latin typeface="Monotype Corsiva" pitchFamily="66" charset="0"/>
                <a:ea typeface="Batang" pitchFamily="18" charset="-127"/>
                <a:cs typeface="Aharoni" pitchFamily="2" charset="-79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Подготовила       						           воспитатель  МАДОУ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                                              «Детский сад №11» </a:t>
            </a:r>
          </a:p>
          <a:p>
            <a:pPr>
              <a:buNone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                                                 г. Краснокамск 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</a:b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                                           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</a:t>
            </a:r>
          </a:p>
          <a:p>
            <a:pPr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                                             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Михеева Владислава  Георгиевна                                </a:t>
            </a:r>
            <a:r>
              <a:rPr lang="ru-RU" b="1" i="1" dirty="0" err="1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Георгиевна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                                           </a:t>
            </a:r>
            <a:r>
              <a:rPr lang="en-US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               			    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  <a:cs typeface="Microsoft Uighur" pitchFamily="2" charset="-78"/>
              </a:rPr>
              <a:t>       					   </a:t>
            </a:r>
          </a:p>
        </p:txBody>
      </p:sp>
      <p:pic>
        <p:nvPicPr>
          <p:cNvPr id="6" name="Рисунок 5" descr="getImag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582" y="2115348"/>
            <a:ext cx="3888432" cy="446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-99392"/>
            <a:ext cx="7560840" cy="144016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Monotype Corsiva" pitchFamily="66" charset="0"/>
              </a:rPr>
              <a:t>Сроки реализации проекта</a:t>
            </a:r>
            <a:endParaRPr lang="ru-RU" sz="54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16832"/>
            <a:ext cx="8443664" cy="3888432"/>
          </a:xfrm>
        </p:spPr>
        <p:txBody>
          <a:bodyPr>
            <a:noAutofit/>
          </a:bodyPr>
          <a:lstStyle/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5 месяцев:</a:t>
            </a:r>
            <a:b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Май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Июнь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Июль </a:t>
            </a:r>
          </a:p>
          <a:p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Август</a:t>
            </a:r>
            <a: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/>
            </a:r>
            <a:br>
              <a:rPr lang="ru-RU" sz="3600" dirty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Сентябрь</a:t>
            </a:r>
          </a:p>
          <a:p>
            <a:endParaRPr lang="ru-RU" sz="4000" dirty="0"/>
          </a:p>
        </p:txBody>
      </p:sp>
      <p:pic>
        <p:nvPicPr>
          <p:cNvPr id="4" name="Рисунок 3" descr="get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1898664"/>
            <a:ext cx="5616624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Monotype Corsiva" pitchFamily="66" charset="0"/>
              </a:rPr>
              <a:t>Участники:</a:t>
            </a:r>
            <a:endParaRPr lang="ru-RU" sz="4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8754176" cy="5123656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Педагоги детского сада №11 </a:t>
            </a:r>
          </a:p>
          <a:p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Родители и дети детского сада</a:t>
            </a:r>
          </a:p>
          <a:p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Воспитанники и педагоги клуба по месту жительства «Факел»</a:t>
            </a:r>
          </a:p>
          <a:p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Жители микрорайона «Кама»</a:t>
            </a:r>
          </a:p>
          <a:p>
            <a:pPr>
              <a:buNone/>
            </a:pP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Интеграция образовательных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областей: </a:t>
            </a:r>
            <a:r>
              <a:rPr lang="ru-RU" sz="2400" dirty="0" smtClean="0">
                <a:solidFill>
                  <a:srgbClr val="002060"/>
                </a:solidFill>
              </a:rPr>
              <a:t>«</a:t>
            </a:r>
            <a:r>
              <a:rPr lang="ru-RU" dirty="0" smtClean="0">
                <a:solidFill>
                  <a:srgbClr val="002060"/>
                </a:solidFill>
                <a:latin typeface="Monotype Corsiva" pitchFamily="66" charset="0"/>
              </a:rPr>
              <a:t>Познавательное развитие», «Социально-коммуникативное развитие», «Физическое развитие», «Художественно-эстетическое  развитие».</a:t>
            </a:r>
            <a:endParaRPr lang="ru-RU" dirty="0">
              <a:solidFill>
                <a:srgbClr val="00206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Актуальность</a:t>
            </a: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412776"/>
            <a:ext cx="8136904" cy="483562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3300" dirty="0" smtClean="0">
                <a:solidFill>
                  <a:srgbClr val="002060"/>
                </a:solidFill>
                <a:latin typeface="Monotype Corsiva" pitchFamily="66" charset="0"/>
              </a:rPr>
              <a:t>Набережная  Камы любимое место отдыха горожан, здесь разбит сквер построена ротонда. Однако отдыхающие в выходные дни оставляют за собой много мусора, детей небезопасно вывести на экскурсию, прогулку. Кроме того, по пешеходной дорожке вдоль набережной гоняют автомобили, что крайне опасно для детей и взрослых. На набережной отсутствуют цветники. Хотелось бы изменить эту ситуацию к лучшему.</a:t>
            </a:r>
          </a:p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4638"/>
            <a:ext cx="8178112" cy="1143000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  <a:latin typeface="Monotype Corsiva" pitchFamily="66" charset="0"/>
              </a:rPr>
              <a:t>Цель: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8352928" cy="48356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   </a:t>
            </a:r>
            <a:r>
              <a:rPr lang="ru-RU" sz="3900" dirty="0" smtClean="0">
                <a:solidFill>
                  <a:srgbClr val="002060"/>
                </a:solidFill>
                <a:latin typeface="Monotype Corsiva" pitchFamily="66" charset="0"/>
              </a:rPr>
              <a:t>Организация и проведение </a:t>
            </a:r>
            <a:r>
              <a:rPr lang="ru-RU" sz="3900" dirty="0" smtClean="0">
                <a:solidFill>
                  <a:srgbClr val="002060"/>
                </a:solidFill>
                <a:latin typeface="Monotype Corsiva" pitchFamily="66" charset="0"/>
              </a:rPr>
              <a:t> проекта «Солнышко </a:t>
            </a:r>
            <a:r>
              <a:rPr lang="ru-RU" sz="3900" dirty="0" smtClean="0">
                <a:solidFill>
                  <a:srgbClr val="002060"/>
                </a:solidFill>
                <a:latin typeface="Monotype Corsiva" pitchFamily="66" charset="0"/>
              </a:rPr>
              <a:t>на Каме» на базе МАДОУ «Детский сад № 11» для привлечения внимания молодежи, населения микрорайона Кама, общественности к проблеме благоустройства,  эстетики и экологической чистоты набережной реки Камы.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З</a:t>
            </a: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АДАЧ</a:t>
            </a:r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И  </a:t>
            </a: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ПРОЕКТА:</a:t>
            </a:r>
            <a:endParaRPr lang="ru-RU" sz="4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Организация и проведение мероприятий, направленных на привлечение внимания к проблеме экологического загрязнения русла  Камы, благоустройству и созданию эстетического вида набережной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836854"/>
          </a:xfrm>
        </p:spPr>
        <p:txBody>
          <a:bodyPr>
            <a:norm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Monotype Corsiva" pitchFamily="66" charset="0"/>
              </a:rPr>
              <a:t>Предполагаемый результат</a:t>
            </a:r>
            <a:endParaRPr lang="ru-RU" sz="48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484784"/>
            <a:ext cx="8587680" cy="4464496"/>
          </a:xfrm>
        </p:spPr>
        <p:txBody>
          <a:bodyPr>
            <a:noAutofit/>
          </a:bodyPr>
          <a:lstStyle/>
          <a:p>
            <a:pPr marL="541782" indent="-514350">
              <a:buAutoNum type="arabicPeriod"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Привлечение  внимания общественности микрорайона и города к проблеме эстетики и экологической чистоты набережной Камы </a:t>
            </a:r>
          </a:p>
          <a:p>
            <a:pPr marL="541782" indent="-514350">
              <a:buAutoNum type="arabicPeriod"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Установка запрещающего знака для въезда личного транспорта на набережную Камы для запрета передвижения транспорта в пешеходной зоне отдыха и пешеходного перехода.</a:t>
            </a:r>
          </a:p>
          <a:p>
            <a:pPr marL="541782" indent="-514350">
              <a:buAutoNum type="arabicPeriod"/>
            </a:pP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Разбивка цветников на набережной и территории детского сада.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59898"/>
            <a:ext cx="8443664" cy="69283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Monotype Corsiva" pitchFamily="66" charset="0"/>
              </a:rPr>
              <a:t>         </a:t>
            </a:r>
            <a:r>
              <a:rPr lang="ru-RU" sz="4800" dirty="0" smtClean="0">
                <a:solidFill>
                  <a:srgbClr val="FF0000"/>
                </a:solidFill>
                <a:latin typeface="Monotype Corsiva" pitchFamily="66" charset="0"/>
              </a:rPr>
              <a:t>Этапы реализации проекта:</a:t>
            </a:r>
            <a:endParaRPr lang="ru-RU" sz="4800" dirty="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299648" cy="5256584"/>
          </a:xfrm>
        </p:spPr>
        <p:txBody>
          <a:bodyPr>
            <a:normAutofit fontScale="92500"/>
          </a:bodyPr>
          <a:lstStyle/>
          <a:p>
            <a:pPr marL="541782" lvl="0" indent="-514350"/>
            <a:r>
              <a:rPr lang="en-US" sz="3200" dirty="0" smtClean="0">
                <a:solidFill>
                  <a:srgbClr val="FF0000"/>
                </a:solidFill>
                <a:latin typeface="Monotype Corsiva" pitchFamily="66" charset="0"/>
              </a:rPr>
              <a:t>I </a:t>
            </a:r>
            <a:r>
              <a:rPr lang="ru-RU" sz="3200" dirty="0" smtClean="0">
                <a:solidFill>
                  <a:srgbClr val="FF0000"/>
                </a:solidFill>
                <a:latin typeface="Monotype Corsiva" pitchFamily="66" charset="0"/>
              </a:rPr>
              <a:t>. </a:t>
            </a: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Подготовительный этап</a:t>
            </a:r>
            <a:r>
              <a:rPr lang="en-US" sz="3600" dirty="0" smtClean="0">
                <a:latin typeface="Monotype Corsiva" pitchFamily="66" charset="0"/>
              </a:rPr>
              <a:t/>
            </a:r>
            <a:br>
              <a:rPr lang="en-US" sz="3600" dirty="0" smtClean="0">
                <a:latin typeface="Monotype Corsiva" pitchFamily="66" charset="0"/>
              </a:rPr>
            </a:b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Заседания творческой  инициативной  рабочей группы (из числа педагогов, сотрудников ДОУ) для разработки плана мероприятий по реализации проекта.</a:t>
            </a:r>
          </a:p>
          <a:p>
            <a:pPr marL="541782" lvl="0" indent="-514350"/>
            <a:r>
              <a:rPr lang="en-US" sz="3600" dirty="0" smtClean="0">
                <a:solidFill>
                  <a:srgbClr val="FF0000"/>
                </a:solidFill>
                <a:latin typeface="Monotype Corsiva" pitchFamily="66" charset="0"/>
              </a:rPr>
              <a:t>II</a:t>
            </a: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. Основной  этап</a:t>
            </a:r>
          </a:p>
          <a:p>
            <a:pPr marL="541782" indent="-514350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1. Выпуск листовок для жителей микрорайона Кама «Кама река – чистые берега».</a:t>
            </a:r>
          </a:p>
          <a:p>
            <a:pPr marL="541782" indent="-514350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2. Конкурс экологических плакатов «Мы живем на Каме».</a:t>
            </a:r>
            <a:endParaRPr lang="en-US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41782" indent="-514350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3. Конкурс рисунков на асфальте «Кама река - чистые берега»</a:t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541782" indent="-514350">
              <a:buFont typeface="Wingdings 2"/>
              <a:buAutoNum type="arabicPeriod"/>
            </a:pPr>
            <a:endParaRPr lang="ru-RU" sz="2400" dirty="0" smtClean="0"/>
          </a:p>
          <a:p>
            <a:pPr marL="541782" lvl="0" indent="-514350">
              <a:buAutoNum type="arabicPeriod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538152" cy="648072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Monotype Corsiva" pitchFamily="66" charset="0"/>
              </a:rPr>
              <a:t>II. </a:t>
            </a: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Этап</a:t>
            </a:r>
            <a:endParaRPr lang="ru-RU" sz="3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764704"/>
            <a:ext cx="8682168" cy="5483696"/>
          </a:xfrm>
        </p:spPr>
        <p:txBody>
          <a:bodyPr>
            <a:noAutofit/>
          </a:bodyPr>
          <a:lstStyle/>
          <a:p>
            <a:pPr lvl="0">
              <a:buNone/>
            </a:pPr>
            <a:r>
              <a:rPr lang="ru-RU" sz="2400" dirty="0" smtClean="0"/>
              <a:t>4. </a:t>
            </a:r>
            <a:r>
              <a:rPr lang="ru-RU" sz="2300" dirty="0" smtClean="0">
                <a:solidFill>
                  <a:schemeClr val="accent6">
                    <a:lumMod val="50000"/>
                  </a:schemeClr>
                </a:solidFill>
              </a:rPr>
              <a:t>Экологическое шествие  «Путешествие с Солнышком» для молодых мамочек и малышей, посещающих нашу «Школу  карапузов» и живущих в микрорайоне Кама.</a:t>
            </a:r>
          </a:p>
          <a:p>
            <a:pPr lvl="0">
              <a:buNone/>
            </a:pPr>
            <a:r>
              <a:rPr lang="ru-RU" sz="2300" dirty="0" smtClean="0">
                <a:solidFill>
                  <a:schemeClr val="accent6">
                    <a:lumMod val="50000"/>
                  </a:schemeClr>
                </a:solidFill>
              </a:rPr>
              <a:t>5. Конкурс поделок – скульптур из бросового материала  «Лишь талантливые ручки - могут сделать эти штучки» для украшения набережной реки Камы и участков ДОУ № 13.</a:t>
            </a:r>
          </a:p>
          <a:p>
            <a:pPr lvl="0">
              <a:buNone/>
            </a:pPr>
            <a:r>
              <a:rPr lang="ru-RU" sz="2300" dirty="0" smtClean="0">
                <a:solidFill>
                  <a:schemeClr val="accent6">
                    <a:lumMod val="50000"/>
                  </a:schemeClr>
                </a:solidFill>
              </a:rPr>
              <a:t>6. Фотовыставка «Любимая река»</a:t>
            </a:r>
          </a:p>
          <a:p>
            <a:pPr lvl="0">
              <a:buNone/>
            </a:pPr>
            <a:r>
              <a:rPr lang="ru-RU" sz="2300" dirty="0" smtClean="0">
                <a:solidFill>
                  <a:schemeClr val="accent6">
                    <a:lumMod val="50000"/>
                  </a:schemeClr>
                </a:solidFill>
              </a:rPr>
              <a:t>7. Конкурс на лучшее произведение (стихотворение, рассказ, частушка) о реке Каме.</a:t>
            </a:r>
          </a:p>
          <a:p>
            <a:pPr lvl="0">
              <a:buNone/>
            </a:pPr>
            <a:r>
              <a:rPr lang="ru-RU" sz="2300" dirty="0" smtClean="0">
                <a:solidFill>
                  <a:schemeClr val="accent6">
                    <a:lumMod val="50000"/>
                  </a:schemeClr>
                </a:solidFill>
              </a:rPr>
              <a:t>8. Отправка письма-заявки в ГИБДД и администрацию КГП об установке запрещающего знака для въезда личного транспорта на набережную Камы для запрета передвижения транспорта в пешеходной зоне отдыха и пешеходного перехода.</a:t>
            </a:r>
          </a:p>
          <a:p>
            <a:pPr>
              <a:buNone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 </a:t>
            </a:r>
          </a:p>
          <a:p>
            <a:pPr>
              <a:buNone/>
            </a:pPr>
            <a:endParaRPr lang="ru-RU" sz="24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320"/>
            <a:ext cx="84661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/>
            </a:r>
            <a:br>
              <a:rPr lang="ru-RU" sz="4400" dirty="0" smtClean="0"/>
            </a:br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Конкурс экологических плакатов             «Мы живем на Каме».</a:t>
            </a:r>
            <a:b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" name="Рисунок 2" descr="Рисунок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844824"/>
            <a:ext cx="6696744" cy="4464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60204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>Конкурс рисунков на асфальте</a:t>
            </a:r>
            <a:b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«Кама река - чистые берега»</a:t>
            </a:r>
            <a:r>
              <a:rPr lang="ru-RU" sz="4400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4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628800"/>
            <a:ext cx="6552728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320"/>
            <a:ext cx="8820472" cy="1143000"/>
          </a:xfrm>
        </p:spPr>
        <p:txBody>
          <a:bodyPr>
            <a:normAutofit fontScale="90000"/>
          </a:bodyPr>
          <a:lstStyle/>
          <a:p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       </a:t>
            </a:r>
            <a:b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Экологическое шествие  детей и родителей</a:t>
            </a:r>
            <a:b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  <a:t>      «Путешествие с Солнышком»</a:t>
            </a:r>
            <a:br>
              <a:rPr lang="ru-RU" sz="4400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44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2050" name="Рисунок 8" descr="H:\сертификаты для проекта\Солнышко на Каме\Солнышко на Каме\последние 1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1916832"/>
            <a:ext cx="3960439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Рисунок 7" descr="H:\сертификаты для проекта\Солнышко на Каме\Солнышко на Каме\последние 2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00869" y="1895406"/>
            <a:ext cx="2975851" cy="3571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964488" cy="1656184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Конкурс поделок – скульптур из бросового материала</a:t>
            </a:r>
            <a:b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«Лишь талантливые ручки - могут сделать эти штучки» </a:t>
            </a:r>
            <a:r>
              <a:rPr lang="ru-RU" sz="37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3700" dirty="0" smtClean="0">
                <a:solidFill>
                  <a:srgbClr val="FF0000"/>
                </a:solidFill>
                <a:latin typeface="Monotype Corsiva" pitchFamily="66" charset="0"/>
              </a:rPr>
            </a:br>
            <a:endParaRPr lang="ru-RU" sz="37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3074" name="Рисунок 29" descr="H:\сертификаты для проекта\Солнышко на Каме\Солнышко на Каме\последние 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16832"/>
            <a:ext cx="2507670" cy="19732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Рисунок 28" descr="H:\сертификаты для проекта\Солнышко на Каме\Солнышко на Каме\последние 0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1258" y="1916832"/>
            <a:ext cx="2456575" cy="1968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0" descr="H:\сертификаты для проекта\Солнышко на Каме\Солнышко на Каме\последние 1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149080"/>
            <a:ext cx="2609231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:\сертификаты для проекта\Солнышко на Каме\Солнышко на Каме\последние 23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35102" y="4149080"/>
            <a:ext cx="2603445" cy="2329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Рисунок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167998" y="4149080"/>
            <a:ext cx="2612987" cy="24387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Рисунок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043608" y="1896446"/>
            <a:ext cx="2107622" cy="19936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0"/>
            <a:ext cx="8322128" cy="141732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Фотовыставка «Любимая река»</a:t>
            </a:r>
            <a:endParaRPr lang="ru-RU" sz="40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" name="Рисунок 4" descr="getImage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3954603"/>
            <a:ext cx="3305330" cy="26668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sun9-71.userapi.com/impg/4GuyULP2jdj9OKAXMuCOAx08Djz-eOhl99TXrA/fuAAJs0k2qA.jpg?size=1280x720&amp;quality=96&amp;sign=0095da30be47356a51510795fb1ef0f9&amp;type=albu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938511"/>
            <a:ext cx="4740980" cy="26668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un9-86.userapi.com/impg/4EwJ_gzMtxoTDzOn494O9beXbDh-deT1OUu3_w/riMqhUK1Tf8.jpg?size=1280x895&amp;quality=96&amp;sign=78fbe7a98ec7acec747231979d42fb65&amp;type=alb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31601"/>
            <a:ext cx="3522717" cy="2463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un9-51.userapi.com/impf/c840536/v840536717/1720a/UHbej-qNE9E.jpg?size=785x441&amp;quality=96&amp;sign=d8b11ddb61e356ec7d3d8ea5d9161403&amp;type=alb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839" y="1310708"/>
            <a:ext cx="4384518" cy="24631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2" descr="H:\сертификаты для проекта\Солнышко на Каме\ПРОЕКТ\1 1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4386095"/>
            <a:ext cx="2899946" cy="2260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320"/>
            <a:ext cx="8754176" cy="171452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Субботники по благоустройству территории   		набережной реки Кама и территории </a:t>
            </a:r>
            <a:b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	              детского   сада</a:t>
            </a:r>
            <a:r>
              <a:rPr lang="ru-RU" sz="4000" dirty="0" smtClean="0">
                <a:latin typeface="Monotype Corsiva" pitchFamily="66" charset="0"/>
              </a:rPr>
              <a:t/>
            </a:r>
            <a:br>
              <a:rPr lang="ru-RU" sz="4000" dirty="0" smtClean="0">
                <a:latin typeface="Monotype Corsiva" pitchFamily="66" charset="0"/>
              </a:rPr>
            </a:br>
            <a:endParaRPr lang="ru-RU" sz="4000" dirty="0">
              <a:latin typeface="Monotype Corsiva" pitchFamily="66" charset="0"/>
            </a:endParaRPr>
          </a:p>
        </p:txBody>
      </p:sp>
      <p:pic>
        <p:nvPicPr>
          <p:cNvPr id="5122" name="Рисунок 16" descr="H:\сертификаты для проекта\Солнышко на Каме\Солнышко на Каме\последние 0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968058"/>
            <a:ext cx="2744075" cy="2185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Рисунок 10" descr="H:\сертификаты для проекта\Солнышко на Каме\ПРОЕКТ\1 1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8889" y="3264202"/>
            <a:ext cx="2871990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1" descr="H:\сертификаты для проекта\Солнышко на Каме\ПРОЕКТ\1 1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813756"/>
            <a:ext cx="3168352" cy="2602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320"/>
            <a:ext cx="8538152" cy="14984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i="1" dirty="0" smtClean="0">
                <a:solidFill>
                  <a:srgbClr val="FF0000"/>
                </a:solidFill>
                <a:latin typeface="Monotype Corsiva" pitchFamily="66" charset="0"/>
              </a:rPr>
              <a:t>Волонтеры клуба по месту жительства «Факел» и дети - потрудились на славу!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7170" name="Рисунок 25" descr="H:\сертификаты для проекта\Солнышко на Каме\Солнышко на Каме\последние 0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059491"/>
            <a:ext cx="2703453" cy="2086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2" name="Рисунок 21" descr="H:\сертификаты для проекта\Солнышко на Каме\Солнышко на Каме\последние 04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88064" y="1642165"/>
            <a:ext cx="2847918" cy="21604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11" descr="H:\сертификаты для проекта\Солнышко на Каме\ПРОЕКТ\1 1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546" y="1628800"/>
            <a:ext cx="2865538" cy="2173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27" descr="H:\сертификаты для проекта\Солнышко на Каме\Солнышко на Каме\последние 02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3084" y="4243924"/>
            <a:ext cx="2864980" cy="21009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53815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Конкурс художественной самодеятельности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pic>
        <p:nvPicPr>
          <p:cNvPr id="3" name="Рисунок 2" descr="Рисунок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035470"/>
            <a:ext cx="4097726" cy="3146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Рисунок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9481" y="1971353"/>
            <a:ext cx="4100635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16632"/>
            <a:ext cx="8676456" cy="2376264"/>
          </a:xfrm>
        </p:spPr>
        <p:txBody>
          <a:bodyPr>
            <a:normAutofit fontScale="90000"/>
          </a:bodyPr>
          <a:lstStyle/>
          <a:p>
            <a:r>
              <a:rPr lang="en-US" sz="4000" dirty="0" smtClean="0">
                <a:solidFill>
                  <a:srgbClr val="FF0000"/>
                </a:solidFill>
                <a:latin typeface="Monotype Corsiva" pitchFamily="66" charset="0"/>
              </a:rPr>
              <a:t>III</a:t>
            </a: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.</a:t>
            </a:r>
            <a:r>
              <a:rPr lang="en-US" sz="400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 этап</a:t>
            </a:r>
            <a:r>
              <a:rPr lang="en-US" sz="40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en-US" sz="4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Monotype Corsiva" pitchFamily="66" charset="0"/>
              </a:rPr>
              <a:t>В ходе реализации мероприятий в рамках данного проекта мы получили следующие результаты: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988840"/>
            <a:ext cx="8371656" cy="4464496"/>
          </a:xfrm>
        </p:spPr>
        <p:txBody>
          <a:bodyPr>
            <a:normAutofit/>
          </a:bodyPr>
          <a:lstStyle/>
          <a:p>
            <a:pPr lvl="0"/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>-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привлекли  внимание общественности микрорайона и города к проблеме эстетики и экологической чистоты набережной Камы;</a:t>
            </a:r>
          </a:p>
          <a:p>
            <a:pPr lvl="0">
              <a:buFontTx/>
              <a:buChar char="-"/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 у детей и взрослых сформированы начальные навыки бережного отношения к природе, экологической  культуры поведения;</a:t>
            </a:r>
            <a:b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- установлен запрещающий знак для въезда личного транспорта на набережную Камы; </a:t>
            </a:r>
          </a:p>
          <a:p>
            <a:pPr lvl="0"/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- через проведение конкурсных мероприятий, фестиваля  выявились и раскрылись творческие способности жителей и микрорайона Кама.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580</TotalTime>
  <Words>410</Words>
  <Application>Microsoft Office PowerPoint</Application>
  <PresentationFormat>Экран (4:3)</PresentationFormat>
  <Paragraphs>53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Социально-экологический проект</vt:lpstr>
      <vt:lpstr>Сроки реализации проекта</vt:lpstr>
      <vt:lpstr>Участники:</vt:lpstr>
      <vt:lpstr>Актуальность</vt:lpstr>
      <vt:lpstr>Цель:</vt:lpstr>
      <vt:lpstr>ЗАДАЧИ  ПРОЕКТА:</vt:lpstr>
      <vt:lpstr>Предполагаемый результат</vt:lpstr>
      <vt:lpstr>         Этапы реализации проекта:</vt:lpstr>
      <vt:lpstr>II. Этап</vt:lpstr>
      <vt:lpstr> Конкурс экологических плакатов             «Мы живем на Каме». </vt:lpstr>
      <vt:lpstr>  Конкурс рисунков на асфальте «Кама река - чистые берега»  </vt:lpstr>
      <vt:lpstr>        Экологическое шествие  детей и родителей       «Путешествие с Солнышком» </vt:lpstr>
      <vt:lpstr> Конкурс поделок – скульптур из бросового материала «Лишь талантливые ручки - могут сделать эти штучки»  </vt:lpstr>
      <vt:lpstr>Фотовыставка «Любимая река»</vt:lpstr>
      <vt:lpstr> Субботники по благоустройству территории     набережной реки Кама и территории                 детского   сада </vt:lpstr>
      <vt:lpstr>Волонтеры клуба по месту жительства «Факел» и дети - потрудились на славу! </vt:lpstr>
      <vt:lpstr> Конкурс художественной самодеятельности </vt:lpstr>
      <vt:lpstr>III.  этап В ходе реализации мероприятий в рамках данного проекта мы получили следующие результаты: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 проект</dc:title>
  <dc:creator>ДОМ</dc:creator>
  <cp:lastModifiedBy>Vladislava</cp:lastModifiedBy>
  <cp:revision>68</cp:revision>
  <dcterms:created xsi:type="dcterms:W3CDTF">2014-03-23T16:03:36Z</dcterms:created>
  <dcterms:modified xsi:type="dcterms:W3CDTF">2021-10-19T17:18:03Z</dcterms:modified>
</cp:coreProperties>
</file>