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58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021-1A78-4E24-AEC9-71789F4A808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08F-29BE-4DBF-AADB-7E2D091E8A7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937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021-1A78-4E24-AEC9-71789F4A808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08F-29BE-4DBF-AADB-7E2D091E8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68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021-1A78-4E24-AEC9-71789F4A808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08F-29BE-4DBF-AADB-7E2D091E8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52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021-1A78-4E24-AEC9-71789F4A808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08F-29BE-4DBF-AADB-7E2D091E8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008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021-1A78-4E24-AEC9-71789F4A808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08F-29BE-4DBF-AADB-7E2D091E8A7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32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021-1A78-4E24-AEC9-71789F4A808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08F-29BE-4DBF-AADB-7E2D091E8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105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021-1A78-4E24-AEC9-71789F4A808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08F-29BE-4DBF-AADB-7E2D091E8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588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021-1A78-4E24-AEC9-71789F4A808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08F-29BE-4DBF-AADB-7E2D091E8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638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021-1A78-4E24-AEC9-71789F4A808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08F-29BE-4DBF-AADB-7E2D091E8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487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0178021-1A78-4E24-AEC9-71789F4A808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C4708F-29BE-4DBF-AADB-7E2D091E8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0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8021-1A78-4E24-AEC9-71789F4A808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08F-29BE-4DBF-AADB-7E2D091E8A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184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0178021-1A78-4E24-AEC9-71789F4A808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BC4708F-29BE-4DBF-AADB-7E2D091E8A7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07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Приемы работы с информацией: </a:t>
            </a:r>
            <a:br>
              <a:rPr lang="ru-RU" dirty="0" smtClean="0"/>
            </a:br>
            <a:r>
              <a:rPr lang="ru-RU" dirty="0" smtClean="0"/>
              <a:t>мастер-класс №1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Редькина Ольга Ивановна, методист мау до «дворец творчества детей и молодежи»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414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3449" t="8550" r="33666" b="8694"/>
          <a:stretch/>
        </p:blipFill>
        <p:spPr>
          <a:xfrm>
            <a:off x="694481" y="241623"/>
            <a:ext cx="4062714" cy="57508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98917" y="439838"/>
            <a:ext cx="5775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Рефлексия и отработка навыков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678592" y="1342663"/>
            <a:ext cx="39238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Используя изученные приемы, заполнить бланк</a:t>
            </a:r>
          </a:p>
          <a:p>
            <a:endParaRPr lang="ru-RU" sz="2400" dirty="0" smtClean="0"/>
          </a:p>
          <a:p>
            <a:r>
              <a:rPr lang="ru-RU" sz="2400" dirty="0" smtClean="0"/>
              <a:t>Выразить свое профессиональное мнение о мастер-классе</a:t>
            </a:r>
          </a:p>
          <a:p>
            <a:endParaRPr lang="ru-RU" sz="2400" dirty="0" smtClean="0"/>
          </a:p>
          <a:p>
            <a:r>
              <a:rPr lang="ru-RU" sz="2400" dirty="0" smtClean="0"/>
              <a:t>Отразить свое эмоциональное состояние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80343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мастер-класса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/>
              <a:t>Освоение приемов составления заголовков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/>
              <a:t>Приемы развития ассоциативно-образного мышления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/>
              <a:t>Приемы преодоления «комплекса чистого листа»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/>
              <a:t>Общие требования к публицистическим материалам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13811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СЛОВА-КРАСКИ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Что ты смотришь на меня, как на торт после шести!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Надежный как волжский утес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Подхватил с придворной легкостью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Тургеневская девушка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Бабка-сердечница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Смотрела как английская королева на вождя зулусов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Упорный как китайский крестьянин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Предатель корпоративных интересов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Бежал как белогвардеец за последним пароходом в Стамбул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Вцепился как в последнюю гранату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464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Раскрасьте словами-красками: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Концерт понравился и детям и взрослым</a:t>
            </a:r>
          </a:p>
          <a:p>
            <a:r>
              <a:rPr lang="ru-RU" sz="3200" dirty="0"/>
              <a:t>Мои воспитанники сплоченные и дружные</a:t>
            </a:r>
          </a:p>
          <a:p>
            <a:r>
              <a:rPr lang="ru-RU" sz="3200" dirty="0"/>
              <a:t>Регулярно получаю благодарность от администрации</a:t>
            </a:r>
          </a:p>
          <a:p>
            <a:r>
              <a:rPr lang="ru-RU" sz="3200" dirty="0"/>
              <a:t>Занимаю активную гражданскую позицию</a:t>
            </a:r>
          </a:p>
          <a:p>
            <a:r>
              <a:rPr lang="ru-RU" sz="3200" dirty="0"/>
              <a:t>Дети стремятся к высоким результатам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161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Книга, которая произвела на вас впечатление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991" y="2135483"/>
            <a:ext cx="5088308" cy="3478239"/>
          </a:xfrm>
        </p:spPr>
      </p:pic>
      <p:sp>
        <p:nvSpPr>
          <p:cNvPr id="5" name="TextBox 4"/>
          <p:cNvSpPr txBox="1"/>
          <p:nvPr/>
        </p:nvSpPr>
        <p:spPr>
          <a:xfrm>
            <a:off x="1097280" y="2303363"/>
            <a:ext cx="656263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/>
              <a:t>Ренсом</a:t>
            </a:r>
            <a:r>
              <a:rPr lang="ru-RU" sz="3200" dirty="0" smtClean="0"/>
              <a:t> </a:t>
            </a:r>
            <a:r>
              <a:rPr lang="ru-RU" sz="3200" dirty="0" err="1" smtClean="0"/>
              <a:t>Риггз</a:t>
            </a:r>
            <a:r>
              <a:rPr lang="ru-RU" sz="3200" dirty="0" smtClean="0"/>
              <a:t> «Дом странных детей»</a:t>
            </a:r>
          </a:p>
          <a:p>
            <a:endParaRPr lang="ru-RU" sz="3200" dirty="0"/>
          </a:p>
          <a:p>
            <a:r>
              <a:rPr lang="ru-RU" sz="3200" dirty="0" err="1" smtClean="0"/>
              <a:t>Стиг</a:t>
            </a:r>
            <a:r>
              <a:rPr lang="ru-RU" sz="3200" dirty="0" smtClean="0"/>
              <a:t> </a:t>
            </a:r>
            <a:r>
              <a:rPr lang="ru-RU" sz="3200" dirty="0" err="1" smtClean="0"/>
              <a:t>Ларсон</a:t>
            </a:r>
            <a:r>
              <a:rPr lang="ru-RU" sz="3200" dirty="0"/>
              <a:t> </a:t>
            </a:r>
            <a:endParaRPr lang="ru-RU" sz="3200" dirty="0" smtClean="0"/>
          </a:p>
          <a:p>
            <a:r>
              <a:rPr lang="ru-RU" sz="3200" dirty="0" smtClean="0"/>
              <a:t>Трилогия «Девушка </a:t>
            </a:r>
          </a:p>
          <a:p>
            <a:r>
              <a:rPr lang="ru-RU" sz="3200" dirty="0" smtClean="0"/>
              <a:t>с татуировкой дракона»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56493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Приемы преодоления </a:t>
            </a:r>
            <a:br>
              <a:rPr lang="ru-RU" dirty="0" smtClean="0"/>
            </a:br>
            <a:r>
              <a:rPr lang="ru-RU" dirty="0" smtClean="0"/>
              <a:t>«комплекса чистого листа»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4562" y="1886673"/>
            <a:ext cx="2986268" cy="12153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Рамочка</a:t>
            </a:r>
            <a:endParaRPr lang="ru-RU" sz="4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5511" y="3368577"/>
            <a:ext cx="3379807" cy="12963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План</a:t>
            </a:r>
            <a:endParaRPr lang="ru-RU" sz="6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626562" y="1963819"/>
            <a:ext cx="3401863" cy="13168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835" y="4541502"/>
            <a:ext cx="3401863" cy="131685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8337629" y="2604304"/>
            <a:ext cx="3480121" cy="157994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Информационный</a:t>
            </a:r>
          </a:p>
          <a:p>
            <a:pPr algn="ctr"/>
            <a:r>
              <a:rPr lang="ru-RU" sz="2800" dirty="0" smtClean="0"/>
              <a:t>повод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825318" y="2230381"/>
            <a:ext cx="3004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Обман зрения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60998" y="4750251"/>
            <a:ext cx="19766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Цитата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8815" y="5165749"/>
            <a:ext cx="4872942" cy="8183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Поток сознания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58627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200" dirty="0"/>
              <a:t>Отчетный концерт в хореографическом коллективе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/>
              <a:t>Открытие городского спортивного мероприятия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/>
              <a:t>Важность соблюдения режима дня для взрослых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/>
              <a:t>Какими бывают современные семейные традиции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/>
              <a:t>Как заинтересовать родителей делами ребенка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dirty="0"/>
              <a:t>Современное детское телевидение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155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620" y="231494"/>
            <a:ext cx="630820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Формирование классного </a:t>
            </a:r>
            <a:r>
              <a:rPr lang="ru-RU" dirty="0" smtClean="0"/>
              <a:t>коллектива</a:t>
            </a:r>
            <a:endParaRPr lang="ru-RU" dirty="0"/>
          </a:p>
          <a:p>
            <a:r>
              <a:rPr lang="ru-RU" dirty="0"/>
              <a:t>Сочинительные </a:t>
            </a:r>
            <a:r>
              <a:rPr lang="ru-RU" dirty="0" smtClean="0"/>
              <a:t>союзы</a:t>
            </a:r>
            <a:endParaRPr lang="ru-RU" dirty="0"/>
          </a:p>
          <a:p>
            <a:r>
              <a:rPr lang="ru-RU" dirty="0"/>
              <a:t>Вулканы в нашем </a:t>
            </a:r>
            <a:r>
              <a:rPr lang="ru-RU" dirty="0" smtClean="0"/>
              <a:t>мире</a:t>
            </a:r>
            <a:endParaRPr lang="ru-RU" dirty="0"/>
          </a:p>
          <a:p>
            <a:r>
              <a:rPr lang="ru-RU" dirty="0"/>
              <a:t>Семья – начало всех </a:t>
            </a:r>
            <a:r>
              <a:rPr lang="ru-RU" dirty="0" smtClean="0"/>
              <a:t>начал</a:t>
            </a:r>
            <a:endParaRPr lang="ru-RU" dirty="0"/>
          </a:p>
          <a:p>
            <a:r>
              <a:rPr lang="ru-RU" dirty="0"/>
              <a:t>«Мама! Милая моя</a:t>
            </a:r>
            <a:r>
              <a:rPr lang="ru-RU" dirty="0" smtClean="0"/>
              <a:t>!»</a:t>
            </a:r>
            <a:endParaRPr lang="ru-RU" dirty="0"/>
          </a:p>
          <a:p>
            <a:r>
              <a:rPr lang="ru-RU" dirty="0"/>
              <a:t>Профильная смена как форма поддержки и развития творческих и креативных способностей </a:t>
            </a:r>
            <a:r>
              <a:rPr lang="ru-RU" dirty="0" smtClean="0"/>
              <a:t>детей</a:t>
            </a:r>
            <a:endParaRPr lang="ru-RU" dirty="0"/>
          </a:p>
          <a:p>
            <a:r>
              <a:rPr lang="ru-RU" dirty="0"/>
              <a:t>Использование различных форм восприятия при интерпретации фортепианного </a:t>
            </a:r>
            <a:r>
              <a:rPr lang="ru-RU" dirty="0" smtClean="0"/>
              <a:t>произведения</a:t>
            </a:r>
            <a:endParaRPr lang="ru-RU" dirty="0"/>
          </a:p>
          <a:p>
            <a:r>
              <a:rPr lang="ru-RU" dirty="0"/>
              <a:t>Волшебный мир детства глазами </a:t>
            </a:r>
            <a:r>
              <a:rPr lang="ru-RU" dirty="0" smtClean="0"/>
              <a:t>взрослых</a:t>
            </a:r>
            <a:endParaRPr lang="ru-RU" dirty="0"/>
          </a:p>
          <a:p>
            <a:r>
              <a:rPr lang="ru-RU" dirty="0"/>
              <a:t>Увлекательный мир </a:t>
            </a:r>
            <a:r>
              <a:rPr lang="ru-RU" dirty="0" smtClean="0"/>
              <a:t>витража</a:t>
            </a:r>
            <a:endParaRPr lang="ru-RU" dirty="0"/>
          </a:p>
          <a:p>
            <a:r>
              <a:rPr lang="ru-RU" dirty="0"/>
              <a:t>Что в имени твоем, </a:t>
            </a:r>
            <a:r>
              <a:rPr lang="ru-RU" dirty="0" smtClean="0"/>
              <a:t>Россия</a:t>
            </a:r>
            <a:endParaRPr lang="ru-RU" dirty="0"/>
          </a:p>
          <a:p>
            <a:r>
              <a:rPr lang="ru-RU" dirty="0"/>
              <a:t>На пути к </a:t>
            </a:r>
            <a:r>
              <a:rPr lang="ru-RU" dirty="0" smtClean="0"/>
              <a:t>образу</a:t>
            </a:r>
            <a:endParaRPr lang="ru-RU" dirty="0"/>
          </a:p>
          <a:p>
            <a:r>
              <a:rPr lang="ru-RU" dirty="0"/>
              <a:t>Неоткрытые острова современных образовательных </a:t>
            </a:r>
            <a:r>
              <a:rPr lang="ru-RU" dirty="0" smtClean="0"/>
              <a:t>технологий</a:t>
            </a:r>
            <a:endParaRPr lang="ru-RU" dirty="0"/>
          </a:p>
          <a:p>
            <a:r>
              <a:rPr lang="ru-RU" dirty="0"/>
              <a:t>Взаимодействие участников образовательных отношений при организации проектно-исследовательской </a:t>
            </a:r>
            <a:r>
              <a:rPr lang="ru-RU" dirty="0" smtClean="0"/>
              <a:t>деятельности</a:t>
            </a:r>
            <a:endParaRPr lang="ru-RU" dirty="0"/>
          </a:p>
          <a:p>
            <a:r>
              <a:rPr lang="ru-RU" dirty="0"/>
              <a:t>Об опыте работы с детьми</a:t>
            </a:r>
          </a:p>
          <a:p>
            <a:r>
              <a:rPr lang="ru-RU" dirty="0"/>
              <a:t>«</a:t>
            </a:r>
            <a:r>
              <a:rPr lang="ru-RU" dirty="0" err="1"/>
              <a:t>Думательные</a:t>
            </a:r>
            <a:r>
              <a:rPr lang="ru-RU" dirty="0"/>
              <a:t> шляпы» и другие методики для развития общих </a:t>
            </a:r>
            <a:r>
              <a:rPr lang="ru-RU" dirty="0" smtClean="0"/>
              <a:t>компетенций</a:t>
            </a:r>
            <a:endParaRPr lang="ru-RU" dirty="0"/>
          </a:p>
          <a:p>
            <a:r>
              <a:rPr lang="ru-RU" dirty="0"/>
              <a:t>Событийное обучение как форма организации внеурочной деятельности в школе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81824" y="231494"/>
            <a:ext cx="571017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Тьюторство</a:t>
            </a:r>
            <a:r>
              <a:rPr lang="ru-RU" dirty="0"/>
              <a:t> – новое направление в педагогической </a:t>
            </a:r>
            <a:r>
              <a:rPr lang="ru-RU" dirty="0" smtClean="0"/>
              <a:t>деятельности</a:t>
            </a:r>
            <a:endParaRPr lang="ru-RU" dirty="0"/>
          </a:p>
          <a:p>
            <a:r>
              <a:rPr lang="ru-RU" dirty="0"/>
              <a:t>Береги свою планету</a:t>
            </a:r>
            <a:r>
              <a:rPr lang="ru-RU" dirty="0" smtClean="0"/>
              <a:t>!</a:t>
            </a:r>
            <a:endParaRPr lang="ru-RU" dirty="0"/>
          </a:p>
          <a:p>
            <a:r>
              <a:rPr lang="ru-RU" dirty="0"/>
              <a:t>Четвероногие </a:t>
            </a:r>
            <a:r>
              <a:rPr lang="ru-RU" dirty="0" smtClean="0"/>
              <a:t>солдаты</a:t>
            </a:r>
            <a:endParaRPr lang="ru-RU" dirty="0"/>
          </a:p>
          <a:p>
            <a:r>
              <a:rPr lang="ru-RU" dirty="0"/>
              <a:t>Организация наставничества – эффективная форма стимулирования непрерывного роста профессиональной компетентности педагогических работников учреждений дополнительного </a:t>
            </a:r>
            <a:r>
              <a:rPr lang="ru-RU" dirty="0" smtClean="0"/>
              <a:t>образования</a:t>
            </a:r>
            <a:endParaRPr lang="ru-RU" dirty="0"/>
          </a:p>
          <a:p>
            <a:r>
              <a:rPr lang="ru-RU" dirty="0"/>
              <a:t>Изменение и обогащение содержания форм реализации проекта «Сквер детской игрушки» в процессе взаимодействия со стейкхолдерами сетевой образовательной </a:t>
            </a:r>
            <a:r>
              <a:rPr lang="ru-RU" dirty="0" smtClean="0"/>
              <a:t>программы</a:t>
            </a:r>
            <a:endParaRPr lang="ru-RU" dirty="0"/>
          </a:p>
          <a:p>
            <a:r>
              <a:rPr lang="ru-RU" dirty="0"/>
              <a:t>Не покинет нас только «Надежда</a:t>
            </a:r>
            <a:r>
              <a:rPr lang="ru-RU" dirty="0" smtClean="0"/>
              <a:t>»</a:t>
            </a:r>
            <a:endParaRPr lang="ru-RU" dirty="0"/>
          </a:p>
          <a:p>
            <a:r>
              <a:rPr lang="ru-RU" dirty="0"/>
              <a:t>Африканский опыт Деда </a:t>
            </a:r>
            <a:r>
              <a:rPr lang="ru-RU" dirty="0" smtClean="0"/>
              <a:t>Мороза</a:t>
            </a:r>
            <a:endParaRPr lang="ru-RU" dirty="0"/>
          </a:p>
          <a:p>
            <a:r>
              <a:rPr lang="ru-RU" dirty="0"/>
              <a:t>Оценка качества дополнительного образования: возможен ли рейтинг</a:t>
            </a:r>
            <a:r>
              <a:rPr lang="ru-RU" dirty="0" smtClean="0"/>
              <a:t>?</a:t>
            </a:r>
            <a:endParaRPr lang="ru-RU" dirty="0"/>
          </a:p>
          <a:p>
            <a:r>
              <a:rPr lang="ru-RU" dirty="0"/>
              <a:t>Нет, не так все будет</a:t>
            </a:r>
            <a:r>
              <a:rPr lang="ru-RU" dirty="0" smtClean="0"/>
              <a:t>!</a:t>
            </a:r>
            <a:endParaRPr lang="ru-RU" dirty="0"/>
          </a:p>
          <a:p>
            <a:r>
              <a:rPr lang="ru-RU" dirty="0"/>
              <a:t>Лето: отдыхать нельзя </a:t>
            </a:r>
            <a:r>
              <a:rPr lang="ru-RU" dirty="0" smtClean="0"/>
              <a:t>учится</a:t>
            </a:r>
            <a:endParaRPr lang="ru-RU" dirty="0"/>
          </a:p>
          <a:p>
            <a:r>
              <a:rPr lang="ru-RU" dirty="0"/>
              <a:t>10 принципов успеха </a:t>
            </a:r>
            <a:r>
              <a:rPr lang="ru-RU" dirty="0" smtClean="0"/>
              <a:t>первоклассников</a:t>
            </a:r>
            <a:endParaRPr lang="ru-RU" dirty="0"/>
          </a:p>
          <a:p>
            <a:r>
              <a:rPr lang="ru-RU" dirty="0"/>
              <a:t>Инновационный подход к развитию творческих способностей учащихся в условиях дифференциации по широте и глубине изучаемого материала</a:t>
            </a:r>
          </a:p>
        </p:txBody>
      </p:sp>
    </p:spTree>
    <p:extLst>
      <p:ext uri="{BB962C8B-B14F-4D97-AF65-F5344CB8AC3E}">
        <p14:creationId xmlns:p14="http://schemas.microsoft.com/office/powerpoint/2010/main" val="3549621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Виды заголовков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Призыв</a:t>
            </a:r>
          </a:p>
          <a:p>
            <a:r>
              <a:rPr lang="ru-RU" sz="4000" dirty="0" smtClean="0"/>
              <a:t>Сообщение</a:t>
            </a:r>
          </a:p>
          <a:p>
            <a:r>
              <a:rPr lang="ru-RU" sz="4000" dirty="0" smtClean="0"/>
              <a:t>Вопрос</a:t>
            </a:r>
          </a:p>
          <a:p>
            <a:r>
              <a:rPr lang="ru-RU" sz="4000" dirty="0" smtClean="0"/>
              <a:t>Цитата</a:t>
            </a:r>
          </a:p>
          <a:p>
            <a:r>
              <a:rPr lang="ru-RU" sz="4000" dirty="0" smtClean="0"/>
              <a:t>Игровой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8120127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267</TotalTime>
  <Words>407</Words>
  <Application>Microsoft Office PowerPoint</Application>
  <PresentationFormat>Широкоэкранный</PresentationFormat>
  <Paragraphs>85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Wingdings</vt:lpstr>
      <vt:lpstr>Ретро</vt:lpstr>
      <vt:lpstr>Приемы работы с информацией:  мастер-класс №1</vt:lpstr>
      <vt:lpstr>Содержание мастер-класса</vt:lpstr>
      <vt:lpstr>СЛОВА-КРАСКИ</vt:lpstr>
      <vt:lpstr>Раскрасьте словами-красками:</vt:lpstr>
      <vt:lpstr>Книга, которая произвела на вас впечатление</vt:lpstr>
      <vt:lpstr>Приемы преодоления  «комплекса чистого листа»</vt:lpstr>
      <vt:lpstr>Темы:</vt:lpstr>
      <vt:lpstr>Презентация PowerPoint</vt:lpstr>
      <vt:lpstr>Виды заголовков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работы с информацией:  мастер-класс №1</dc:title>
  <dc:creator>Редькина Ольга Ивановна</dc:creator>
  <cp:lastModifiedBy>Редькина Ольга Ивановна</cp:lastModifiedBy>
  <cp:revision>14</cp:revision>
  <dcterms:created xsi:type="dcterms:W3CDTF">2016-10-19T07:20:50Z</dcterms:created>
  <dcterms:modified xsi:type="dcterms:W3CDTF">2016-10-21T05:14:07Z</dcterms:modified>
</cp:coreProperties>
</file>